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notesSlides/notesSlide1.xml" ContentType="application/vnd.openxmlformats-officedocument.presentationml.notesSlide+xml"/>
  <Override PartName="/ppt/media/image19.jpeg" ContentType="image/jpeg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media/image20.jpeg" ContentType="image/jpeg"/>
  <Override PartName="/ppt/charts/chart7.xml" ContentType="application/vnd.openxmlformats-officedocument.drawingml.chart+xml"/>
  <Override PartName="/ppt/media/image21.jpeg" ContentType="image/jpeg"/>
  <Override PartName="/ppt/charts/chart8.xml" ContentType="application/vnd.openxmlformats-officedocument.drawingml.chart+xml"/>
  <Override PartName="/ppt/media/image22.jpeg" ContentType="image/jpeg"/>
  <Override PartName="/ppt/media/image23.jpeg" ContentType="image/jpeg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media/image24.jpeg" ContentType="image/jpeg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media/image25.jpeg" ContentType="image/jpeg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media/image26.jpeg" ContentType="image/jpeg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media/image27.jpeg" ContentType="image/jpeg"/>
  <Override PartName="/ppt/charts/chart23.xml" ContentType="application/vnd.openxmlformats-officedocument.drawingml.chart+xml"/>
  <Override PartName="/ppt/media/image28.jpeg" ContentType="image/jpeg"/>
  <Override PartName="/ppt/media/image29.jpeg" ContentType="image/jpeg"/>
  <Override PartName="/ppt/media/image30.jpeg" ContentType="image/jpeg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notesSlides/notesSlide3.xml" ContentType="application/vnd.openxmlformats-officedocument.presentationml.notesSlide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jpeg" ContentType="image/jpeg"/>
  <Override PartName="/ppt/media/image36.jpeg" ContentType="image/jpeg"/>
  <Override PartName="/ppt/notesSlides/notesSlide4.xml" ContentType="application/vnd.openxmlformats-officedocument.presentationml.notesSlide+xml"/>
  <Override PartName="/ppt/media/image37.jpeg" ContentType="image/jpeg"/>
  <Override PartName="/ppt/media/image38.jpeg" ContentType="image/jpeg"/>
  <Override PartName="/ppt/media/image39.jpeg" ContentType="image/jpeg"/>
  <Override PartName="/ppt/media/image40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44.jpeg" ContentType="image/jpeg"/>
  <Override PartName="/ppt/media/image45.jpeg" ContentType="image/jpeg"/>
  <Override PartName="/ppt/media/image46.jpeg" ContentType="image/jpeg"/>
  <Override PartName="/ppt/media/image47.jpeg" ContentType="image/jpeg"/>
  <Override PartName="/ppt/media/image48.jpeg" ContentType="image/jpeg"/>
  <Override PartName="/ppt/charts/chart28.xml" ContentType="application/vnd.openxmlformats-officedocument.drawingml.chart+xml"/>
  <Override PartName="/ppt/media/image49.jpeg" ContentType="image/jpeg"/>
  <Override PartName="/ppt/media/image50.jpeg" ContentType="image/jpeg"/>
  <Override PartName="/ppt/media/image51.jpeg" ContentType="image/jpeg"/>
  <Override PartName="/ppt/media/image52.jpeg" ContentType="image/jpeg"/>
  <Override PartName="/ppt/media/image53.jpeg" ContentType="image/jpeg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media/image54.jpeg" ContentType="image/jpeg"/>
  <Override PartName="/ppt/media/image55.jpeg" ContentType="image/jpeg"/>
  <Override PartName="/ppt/media/image56.jpeg" ContentType="image/jpeg"/>
  <Override PartName="/ppt/media/image57.jpeg" ContentType="image/jpeg"/>
  <Override PartName="/ppt/media/image58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663300"/>
        </a:solidFill>
        <a:effectLst/>
        <a:uFillTx/>
        <a:latin typeface="Tahoma"/>
        <a:ea typeface="Tahoma"/>
        <a:cs typeface="Tahoma"/>
        <a:sym typeface="Tahom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663300"/>
        </a:solidFill>
        <a:effectLst/>
        <a:uFillTx/>
        <a:latin typeface="Tahoma"/>
        <a:ea typeface="Tahoma"/>
        <a:cs typeface="Tahoma"/>
        <a:sym typeface="Tahom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663300"/>
        </a:solidFill>
        <a:effectLst/>
        <a:uFillTx/>
        <a:latin typeface="Tahoma"/>
        <a:ea typeface="Tahoma"/>
        <a:cs typeface="Tahoma"/>
        <a:sym typeface="Tahom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663300"/>
        </a:solidFill>
        <a:effectLst/>
        <a:uFillTx/>
        <a:latin typeface="Tahoma"/>
        <a:ea typeface="Tahoma"/>
        <a:cs typeface="Tahoma"/>
        <a:sym typeface="Tahom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663300"/>
        </a:solidFill>
        <a:effectLst/>
        <a:uFillTx/>
        <a:latin typeface="Tahoma"/>
        <a:ea typeface="Tahoma"/>
        <a:cs typeface="Tahoma"/>
        <a:sym typeface="Tahom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663300"/>
        </a:solidFill>
        <a:effectLst/>
        <a:uFillTx/>
        <a:latin typeface="Tahoma"/>
        <a:ea typeface="Tahoma"/>
        <a:cs typeface="Tahoma"/>
        <a:sym typeface="Tahom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663300"/>
        </a:solidFill>
        <a:effectLst/>
        <a:uFillTx/>
        <a:latin typeface="Tahoma"/>
        <a:ea typeface="Tahoma"/>
        <a:cs typeface="Tahoma"/>
        <a:sym typeface="Tahom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663300"/>
        </a:solidFill>
        <a:effectLst/>
        <a:uFillTx/>
        <a:latin typeface="Tahoma"/>
        <a:ea typeface="Tahoma"/>
        <a:cs typeface="Tahoma"/>
        <a:sym typeface="Tahom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600" u="none" kumimoji="0" normalizeH="0">
        <a:ln>
          <a:noFill/>
        </a:ln>
        <a:solidFill>
          <a:srgbClr val="663300"/>
        </a:solidFill>
        <a:effectLst/>
        <a:uFillTx/>
        <a:latin typeface="Tahoma"/>
        <a:ea typeface="Tahoma"/>
        <a:cs typeface="Tahoma"/>
        <a:sym typeface="Tahom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Tahoma"/>
          <a:ea typeface="Tahoma"/>
          <a:cs typeface="Tahoma"/>
        </a:font>
        <a:srgbClr val="6633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E0CA"/>
          </a:solidFill>
        </a:fill>
      </a:tcStyle>
    </a:wholeTbl>
    <a:band2H>
      <a:tcTxStyle b="def" i="def"/>
      <a:tcStyle>
        <a:tcBdr/>
        <a:fill>
          <a:solidFill>
            <a:srgbClr val="FEF0E6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Tahoma"/>
          <a:ea typeface="Tahoma"/>
          <a:cs typeface="Tahoma"/>
        </a:font>
        <a:srgbClr val="6633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CE6E2"/>
          </a:solidFill>
        </a:fill>
      </a:tcStyle>
    </a:wholeTbl>
    <a:band2H>
      <a:tcTxStyle b="def" i="def"/>
      <a:tcStyle>
        <a:tcBdr/>
        <a:fill>
          <a:solidFill>
            <a:srgbClr val="F5F3F1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Tahoma"/>
          <a:ea typeface="Tahoma"/>
          <a:cs typeface="Tahoma"/>
        </a:font>
        <a:srgbClr val="6633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D4CA"/>
          </a:solidFill>
        </a:fill>
      </a:tcStyle>
    </a:wholeTbl>
    <a:band2H>
      <a:tcTxStyle b="def" i="def"/>
      <a:tcStyle>
        <a:tcBdr/>
        <a:fill>
          <a:solidFill>
            <a:srgbClr val="EBEBE6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Tahoma"/>
          <a:ea typeface="Tahoma"/>
          <a:cs typeface="Tahoma"/>
        </a:font>
        <a:srgbClr val="6633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AE7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6633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663300"/>
              </a:solidFill>
              <a:prstDash val="solid"/>
              <a:round/>
            </a:ln>
          </a:top>
          <a:bottom>
            <a:ln w="25400" cap="flat">
              <a:solidFill>
                <a:srgbClr val="6633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663300"/>
              </a:solidFill>
              <a:prstDash val="solid"/>
              <a:round/>
            </a:ln>
          </a:top>
          <a:bottom>
            <a:ln w="25400" cap="flat">
              <a:solidFill>
                <a:srgbClr val="6633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Tahoma"/>
          <a:ea typeface="Tahoma"/>
          <a:cs typeface="Tahoma"/>
        </a:font>
        <a:srgbClr val="6633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2CCCA"/>
          </a:solidFill>
        </a:fill>
      </a:tcStyle>
    </a:wholeTbl>
    <a:band2H>
      <a:tcTxStyle b="def" i="def"/>
      <a:tcStyle>
        <a:tcBdr/>
        <a:fill>
          <a:solidFill>
            <a:srgbClr val="EAE7E6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63300"/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63300"/>
          </a:solidFill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6633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Tahoma"/>
          <a:ea typeface="Tahoma"/>
          <a:cs typeface="Tahom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_rels/chart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.xlsx"/></Relationships>

</file>

<file path=ppt/charts/_rels/chart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.xlsx"/></Relationships>

</file>

<file path=ppt/charts/_rels/chart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6.xlsx"/></Relationships>

</file>

<file path=ppt/charts/_rels/chart7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7.xlsx"/></Relationships>

</file>

<file path=ppt/charts/_rels/chart8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8.xlsx"/></Relationships>

</file>

<file path=ppt/charts/_rels/chart9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9.xlsx"/></Relationships>

</file>

<file path=ppt/charts/_rels/chart10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0.xlsx"/></Relationships>

</file>

<file path=ppt/charts/_rels/chart1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1.xlsx"/></Relationships>

</file>

<file path=ppt/charts/_rels/chart1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2.xlsx"/></Relationships>

</file>

<file path=ppt/charts/_rels/chart1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3.xlsx"/></Relationships>

</file>

<file path=ppt/charts/_rels/chart1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4.xlsx"/></Relationships>

</file>

<file path=ppt/charts/_rels/chart1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5.xlsx"/></Relationships>

</file>

<file path=ppt/charts/_rels/chart1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6.xlsx"/></Relationships>

</file>

<file path=ppt/charts/_rels/chart17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7.xlsx"/></Relationships>

</file>

<file path=ppt/charts/_rels/chart18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8.xlsx"/></Relationships>

</file>

<file path=ppt/charts/_rels/chart19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9.xlsx"/></Relationships>

</file>

<file path=ppt/charts/_rels/chart20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0.xlsx"/></Relationships>

</file>

<file path=ppt/charts/_rels/chart2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1.xlsx"/></Relationships>

</file>

<file path=ppt/charts/_rels/chart2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2.xlsx"/></Relationships>

</file>

<file path=ppt/charts/_rels/chart2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3.xlsx"/></Relationships>

</file>

<file path=ppt/charts/_rels/chart2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4.xlsx"/></Relationships>

</file>

<file path=ppt/charts/_rels/chart2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5.xlsx"/></Relationships>

</file>

<file path=ppt/charts/_rels/chart2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6.xlsx"/></Relationships>

</file>

<file path=ppt/charts/_rels/chart27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7.xlsx"/></Relationships>

</file>

<file path=ppt/charts/_rels/chart28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8.xlsx"/></Relationships>

</file>

<file path=ppt/charts/_rels/chart29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9.xlsx"/></Relationships>

</file>

<file path=ppt/charts/_rels/chart30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0.xlsx"/></Relationships>

</file>

<file path=ppt/charts/_rels/chart3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1.xlsx"/></Relationships>

</file>

<file path=ppt/charts/_rels/chart3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2.xlsx"/></Relationships>

</file>

<file path=ppt/charts/_rels/chart3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3.xlsx"/></Relationships>

</file>

<file path=ppt/charts/_rels/chart3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4.xlsx"/></Relationships>

</file>

<file path=ppt/charts/_rels/chart3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5.xlsx"/></Relationships>

</file>

<file path=ppt/charts/_rels/chart3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6.xlsx"/></Relationships>

</file>

<file path=ppt/charts/_rels/chart37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7.xlsx"/></Relationships>

</file>

<file path=ppt/charts/_rels/chart38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8.xlsx"/></Relationships>

</file>

<file path=ppt/charts/_rels/chart39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39.xlsx"/></Relationships>

</file>

<file path=ppt/charts/_rels/chart40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0.xlsx"/></Relationships>

</file>

<file path=ppt/charts/_rels/chart4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1.xlsx"/></Relationships>

</file>

<file path=ppt/charts/_rels/chart4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2.xlsx"/></Relationships>

</file>

<file path=ppt/charts/_rels/chart4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3.xlsx"/></Relationships>

</file>

<file path=ppt/charts/_rels/chart4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4.xlsx"/></Relationships>

</file>

<file path=ppt/charts/_rels/chart4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5.xlsx"/></Relationships>

</file>

<file path=ppt/charts/_rels/chart4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6.xlsx"/></Relationships>

</file>

<file path=ppt/charts/_rels/chart47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7.xlsx"/></Relationships>

</file>

<file path=ppt/charts/_rels/chart48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8.xlsx"/></Relationships>

</file>

<file path=ppt/charts/_rels/chart49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49.xlsx"/></Relationships>

</file>

<file path=ppt/charts/_rels/chart50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0.xlsx"/></Relationships>

</file>

<file path=ppt/charts/_rels/chart5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1.xlsx"/></Relationships>

</file>

<file path=ppt/charts/_rels/chart5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2.xlsx"/></Relationships>

</file>

<file path=ppt/charts/_rels/chart53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3.xlsx"/></Relationships>

</file>

<file path=ppt/charts/_rels/chart54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4.xlsx"/></Relationships>

</file>

<file path=ppt/charts/_rels/chart55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5.xlsx"/></Relationships>

</file>

<file path=ppt/charts/_rels/chart56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56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25031"/>
          <c:y val="0.0490467"/>
          <c:w val="0.624426"/>
          <c:h val="0.860531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222A35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Sheet1!$B$2:$DH$2</c:f>
              <c:numCache>
                <c:ptCount val="111"/>
                <c:pt idx="0">
                  <c:v>58.239702</c:v>
                </c:pt>
                <c:pt idx="1">
                  <c:v>58.893950</c:v>
                </c:pt>
                <c:pt idx="2">
                  <c:v>57.943864</c:v>
                </c:pt>
                <c:pt idx="3">
                  <c:v>58.799318</c:v>
                </c:pt>
                <c:pt idx="4">
                  <c:v>60.649200</c:v>
                </c:pt>
                <c:pt idx="5">
                  <c:v>61.513216</c:v>
                </c:pt>
                <c:pt idx="6">
                  <c:v>61.150996</c:v>
                </c:pt>
                <c:pt idx="7">
                  <c:v>61.805614</c:v>
                </c:pt>
                <c:pt idx="8">
                  <c:v>63.660850</c:v>
                </c:pt>
                <c:pt idx="9">
                  <c:v>63.707153</c:v>
                </c:pt>
                <c:pt idx="10">
                  <c:v>64.963566</c:v>
                </c:pt>
                <c:pt idx="11">
                  <c:v>67.319233</c:v>
                </c:pt>
                <c:pt idx="12">
                  <c:v>69.362688</c:v>
                </c:pt>
                <c:pt idx="13">
                  <c:v>70.082968</c:v>
                </c:pt>
                <c:pt idx="14">
                  <c:v>73.334087</c:v>
                </c:pt>
                <c:pt idx="15">
                  <c:v>75.160022</c:v>
                </c:pt>
                <c:pt idx="16">
                  <c:v>76.168812</c:v>
                </c:pt>
                <c:pt idx="17">
                  <c:v>77.023536</c:v>
                </c:pt>
                <c:pt idx="18">
                  <c:v>79.383502</c:v>
                </c:pt>
                <c:pt idx="19">
                  <c:v>82.830384</c:v>
                </c:pt>
                <c:pt idx="20">
                  <c:v>86.388256</c:v>
                </c:pt>
                <c:pt idx="21">
                  <c:v>87.349750</c:v>
                </c:pt>
                <c:pt idx="22">
                  <c:v>90.822554</c:v>
                </c:pt>
                <c:pt idx="23">
                  <c:v>93.539084</c:v>
                </c:pt>
                <c:pt idx="24">
                  <c:v>94.431781</c:v>
                </c:pt>
                <c:pt idx="25">
                  <c:v>93.298343</c:v>
                </c:pt>
                <c:pt idx="26">
                  <c:v>92.402665</c:v>
                </c:pt>
                <c:pt idx="27">
                  <c:v>92.042217</c:v>
                </c:pt>
                <c:pt idx="28">
                  <c:v>92.483799</c:v>
                </c:pt>
                <c:pt idx="29">
                  <c:v>92.848571</c:v>
                </c:pt>
                <c:pt idx="30">
                  <c:v>93.512697</c:v>
                </c:pt>
                <c:pt idx="31">
                  <c:v>95.732638</c:v>
                </c:pt>
                <c:pt idx="32">
                  <c:v>95.570196</c:v>
                </c:pt>
                <c:pt idx="33">
                  <c:v>94.968472</c:v>
                </c:pt>
                <c:pt idx="34">
                  <c:v>95.372859</c:v>
                </c:pt>
                <c:pt idx="35">
                  <c:v>98.789357</c:v>
                </c:pt>
                <c:pt idx="36">
                  <c:v>100.312981</c:v>
                </c:pt>
                <c:pt idx="37">
                  <c:v>104.283336</c:v>
                </c:pt>
                <c:pt idx="38">
                  <c:v>113.440786</c:v>
                </c:pt>
                <c:pt idx="39">
                  <c:v>121.283416</c:v>
                </c:pt>
                <c:pt idx="40">
                  <c:v>130.286754</c:v>
                </c:pt>
                <c:pt idx="41">
                  <c:v>137.063404</c:v>
                </c:pt>
                <c:pt idx="42">
                  <c:v>144.842052</c:v>
                </c:pt>
                <c:pt idx="43">
                  <c:v>146.829767</c:v>
                </c:pt>
                <c:pt idx="44">
                  <c:v>144.683965</c:v>
                </c:pt>
                <c:pt idx="45">
                  <c:v>151.157921</c:v>
                </c:pt>
                <c:pt idx="46">
                  <c:v>158.186873</c:v>
                </c:pt>
                <c:pt idx="47">
                  <c:v>158.619579</c:v>
                </c:pt>
                <c:pt idx="48">
                  <c:v>160.953273</c:v>
                </c:pt>
                <c:pt idx="49">
                  <c:v>161.615422</c:v>
                </c:pt>
                <c:pt idx="50">
                  <c:v>157.249824</c:v>
                </c:pt>
                <c:pt idx="51">
                  <c:v>153.852700</c:v>
                </c:pt>
                <c:pt idx="52">
                  <c:v>155.495817</c:v>
                </c:pt>
                <c:pt idx="53">
                  <c:v>157.870059</c:v>
                </c:pt>
                <c:pt idx="54">
                  <c:v>156.949795</c:v>
                </c:pt>
                <c:pt idx="55">
                  <c:v>152.268069</c:v>
                </c:pt>
                <c:pt idx="56">
                  <c:v>160.560291</c:v>
                </c:pt>
                <c:pt idx="57">
                  <c:v>161.528843</c:v>
                </c:pt>
                <c:pt idx="58">
                  <c:v>164.033746</c:v>
                </c:pt>
                <c:pt idx="59">
                  <c:v>174.486594</c:v>
                </c:pt>
                <c:pt idx="60">
                  <c:v>177.110037</c:v>
                </c:pt>
                <c:pt idx="61">
                  <c:v>179.823443</c:v>
                </c:pt>
                <c:pt idx="62">
                  <c:v>182.629938</c:v>
                </c:pt>
                <c:pt idx="63">
                  <c:v>185.532771</c:v>
                </c:pt>
                <c:pt idx="64">
                  <c:v>188.535318</c:v>
                </c:pt>
                <c:pt idx="65">
                  <c:v>190.795696</c:v>
                </c:pt>
                <c:pt idx="66">
                  <c:v>193.133126</c:v>
                </c:pt>
                <c:pt idx="67">
                  <c:v>195.550270</c:v>
                </c:pt>
                <c:pt idx="68">
                  <c:v>198.049890</c:v>
                </c:pt>
                <c:pt idx="69">
                  <c:v>200.634864</c:v>
                </c:pt>
                <c:pt idx="70">
                  <c:v>203.060292</c:v>
                </c:pt>
                <c:pt idx="71">
                  <c:v>205.574401</c:v>
                </c:pt>
                <c:pt idx="72">
                  <c:v>208.180592</c:v>
                </c:pt>
                <c:pt idx="73">
                  <c:v>210.882414</c:v>
                </c:pt>
                <c:pt idx="74">
                  <c:v>213.683568</c:v>
                </c:pt>
                <c:pt idx="75">
                  <c:v>215.565453</c:v>
                </c:pt>
                <c:pt idx="76">
                  <c:v>217.530262</c:v>
                </c:pt>
                <c:pt idx="77">
                  <c:v>219.580981</c:v>
                </c:pt>
                <c:pt idx="78">
                  <c:v>221.720715</c:v>
                </c:pt>
                <c:pt idx="79">
                  <c:v>223.952696</c:v>
                </c:pt>
                <c:pt idx="80">
                  <c:v>225.754172</c:v>
                </c:pt>
                <c:pt idx="81">
                  <c:v>227.637081</c:v>
                </c:pt>
                <c:pt idx="82">
                  <c:v>229.604167</c:v>
                </c:pt>
                <c:pt idx="83">
                  <c:v>231.658275</c:v>
                </c:pt>
                <c:pt idx="84">
                  <c:v>233.802356</c:v>
                </c:pt>
                <c:pt idx="85">
                  <c:v>234.756121</c:v>
                </c:pt>
                <c:pt idx="86">
                  <c:v>235.780576</c:v>
                </c:pt>
                <c:pt idx="87">
                  <c:v>236.877443</c:v>
                </c:pt>
                <c:pt idx="88">
                  <c:v>238.048499</c:v>
                </c:pt>
                <c:pt idx="89">
                  <c:v>239.295578</c:v>
                </c:pt>
                <c:pt idx="90">
                  <c:v>240.022955</c:v>
                </c:pt>
                <c:pt idx="91">
                  <c:v>240.818056</c:v>
                </c:pt>
                <c:pt idx="92">
                  <c:v>241.682211</c:v>
                </c:pt>
                <c:pt idx="93">
                  <c:v>242.616793</c:v>
                </c:pt>
                <c:pt idx="94">
                  <c:v>243.623215</c:v>
                </c:pt>
                <c:pt idx="95">
                  <c:v>243.334878</c:v>
                </c:pt>
                <c:pt idx="96">
                  <c:v>243.110034</c:v>
                </c:pt>
                <c:pt idx="97">
                  <c:v>242.948999</c:v>
                </c:pt>
                <c:pt idx="98">
                  <c:v>242.852110</c:v>
                </c:pt>
                <c:pt idx="99">
                  <c:v>242.819722</c:v>
                </c:pt>
                <c:pt idx="100">
                  <c:v>242.455445</c:v>
                </c:pt>
                <c:pt idx="101">
                  <c:v>242.145344</c:v>
                </c:pt>
                <c:pt idx="102">
                  <c:v>241.889467</c:v>
                </c:pt>
                <c:pt idx="103">
                  <c:v>241.687874</c:v>
                </c:pt>
                <c:pt idx="104">
                  <c:v>241.540640</c:v>
                </c:pt>
                <c:pt idx="105">
                  <c:v>240.289563</c:v>
                </c:pt>
                <c:pt idx="106">
                  <c:v>239.088560</c:v>
                </c:pt>
                <c:pt idx="107">
                  <c:v>237.937044</c:v>
                </c:pt>
                <c:pt idx="108">
                  <c:v>236.834443</c:v>
                </c:pt>
                <c:pt idx="109">
                  <c:v>235.780197</c:v>
                </c:pt>
                <c:pt idx="110">
                  <c:v>234.773759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Sheet1!$B$3:$DH$3</c:f>
              <c:numCache>
                <c:ptCount val="111"/>
                <c:pt idx="0">
                  <c:v>64.845067</c:v>
                </c:pt>
                <c:pt idx="1">
                  <c:v>69.938637</c:v>
                </c:pt>
                <c:pt idx="2">
                  <c:v>74.807384</c:v>
                </c:pt>
                <c:pt idx="3">
                  <c:v>81.040627</c:v>
                </c:pt>
                <c:pt idx="4">
                  <c:v>88.006227</c:v>
                </c:pt>
                <c:pt idx="5">
                  <c:v>96.021763</c:v>
                </c:pt>
                <c:pt idx="6">
                  <c:v>101.224474</c:v>
                </c:pt>
                <c:pt idx="7">
                  <c:v>109.192957</c:v>
                </c:pt>
                <c:pt idx="8">
                  <c:v>117.799691</c:v>
                </c:pt>
                <c:pt idx="9">
                  <c:v>116.008734</c:v>
                </c:pt>
                <c:pt idx="10">
                  <c:v>115.172448</c:v>
                </c:pt>
                <c:pt idx="11">
                  <c:v>122.615827</c:v>
                </c:pt>
                <c:pt idx="12">
                  <c:v>126.683048</c:v>
                </c:pt>
                <c:pt idx="13">
                  <c:v>132.134338</c:v>
                </c:pt>
                <c:pt idx="14">
                  <c:v>133.856161</c:v>
                </c:pt>
                <c:pt idx="15">
                  <c:v>128.020800</c:v>
                </c:pt>
                <c:pt idx="16">
                  <c:v>123.464541</c:v>
                </c:pt>
                <c:pt idx="17">
                  <c:v>119.774182</c:v>
                </c:pt>
                <c:pt idx="18">
                  <c:v>119.159137</c:v>
                </c:pt>
                <c:pt idx="19">
                  <c:v>121.047731</c:v>
                </c:pt>
                <c:pt idx="20">
                  <c:v>121.270727</c:v>
                </c:pt>
                <c:pt idx="21">
                  <c:v>124.984522</c:v>
                </c:pt>
                <c:pt idx="22">
                  <c:v>127.846977</c:v>
                </c:pt>
                <c:pt idx="23">
                  <c:v>131.864097</c:v>
                </c:pt>
                <c:pt idx="24">
                  <c:v>133.953726</c:v>
                </c:pt>
                <c:pt idx="25">
                  <c:v>135.388807</c:v>
                </c:pt>
                <c:pt idx="26">
                  <c:v>135.679050</c:v>
                </c:pt>
                <c:pt idx="27">
                  <c:v>137.494345</c:v>
                </c:pt>
                <c:pt idx="28">
                  <c:v>136.888455</c:v>
                </c:pt>
                <c:pt idx="29">
                  <c:v>139.868362</c:v>
                </c:pt>
                <c:pt idx="30">
                  <c:v>141.954817</c:v>
                </c:pt>
                <c:pt idx="31">
                  <c:v>145.175811</c:v>
                </c:pt>
                <c:pt idx="32">
                  <c:v>149.119497</c:v>
                </c:pt>
                <c:pt idx="33">
                  <c:v>149.701804</c:v>
                </c:pt>
                <c:pt idx="34">
                  <c:v>152.160400</c:v>
                </c:pt>
                <c:pt idx="35">
                  <c:v>154.740355</c:v>
                </c:pt>
                <c:pt idx="36">
                  <c:v>156.118186</c:v>
                </c:pt>
                <c:pt idx="37">
                  <c:v>157.142655</c:v>
                </c:pt>
                <c:pt idx="38">
                  <c:v>160.488189</c:v>
                </c:pt>
                <c:pt idx="39">
                  <c:v>166.921710</c:v>
                </c:pt>
                <c:pt idx="40">
                  <c:v>169.075987</c:v>
                </c:pt>
                <c:pt idx="41">
                  <c:v>170.887552</c:v>
                </c:pt>
                <c:pt idx="42">
                  <c:v>172.881946</c:v>
                </c:pt>
                <c:pt idx="43">
                  <c:v>171.464367</c:v>
                </c:pt>
                <c:pt idx="44">
                  <c:v>167.637854</c:v>
                </c:pt>
                <c:pt idx="45">
                  <c:v>173.009621</c:v>
                </c:pt>
                <c:pt idx="46">
                  <c:v>174.241156</c:v>
                </c:pt>
                <c:pt idx="47">
                  <c:v>176.991618</c:v>
                </c:pt>
                <c:pt idx="48">
                  <c:v>178.755709</c:v>
                </c:pt>
                <c:pt idx="49">
                  <c:v>180.042582</c:v>
                </c:pt>
                <c:pt idx="50">
                  <c:v>183.517959</c:v>
                </c:pt>
                <c:pt idx="51">
                  <c:v>187.419068</c:v>
                </c:pt>
                <c:pt idx="52">
                  <c:v>190.723701</c:v>
                </c:pt>
                <c:pt idx="53">
                  <c:v>192.677002</c:v>
                </c:pt>
                <c:pt idx="54">
                  <c:v>193.028140</c:v>
                </c:pt>
                <c:pt idx="55">
                  <c:v>175.484465</c:v>
                </c:pt>
                <c:pt idx="56">
                  <c:v>185.509787</c:v>
                </c:pt>
                <c:pt idx="57">
                  <c:v>191.616620</c:v>
                </c:pt>
                <c:pt idx="58">
                  <c:v>196.430406</c:v>
                </c:pt>
                <c:pt idx="59">
                  <c:v>208.947691</c:v>
                </c:pt>
                <c:pt idx="60">
                  <c:v>212.089264</c:v>
                </c:pt>
                <c:pt idx="61">
                  <c:v>215.338568</c:v>
                </c:pt>
                <c:pt idx="62">
                  <c:v>218.699346</c:v>
                </c:pt>
                <c:pt idx="63">
                  <c:v>222.175488</c:v>
                </c:pt>
                <c:pt idx="64">
                  <c:v>225.771038</c:v>
                </c:pt>
                <c:pt idx="65">
                  <c:v>228.938945</c:v>
                </c:pt>
                <c:pt idx="66">
                  <c:v>232.211365</c:v>
                </c:pt>
                <c:pt idx="67">
                  <c:v>235.592094</c:v>
                </c:pt>
                <c:pt idx="68">
                  <c:v>239.085090</c:v>
                </c:pt>
                <c:pt idx="69">
                  <c:v>242.694472</c:v>
                </c:pt>
                <c:pt idx="70">
                  <c:v>246.124067</c:v>
                </c:pt>
                <c:pt idx="71">
                  <c:v>249.674221</c:v>
                </c:pt>
                <c:pt idx="72">
                  <c:v>253.349763</c:v>
                </c:pt>
                <c:pt idx="73">
                  <c:v>257.155740</c:v>
                </c:pt>
                <c:pt idx="74">
                  <c:v>261.097419</c:v>
                </c:pt>
                <c:pt idx="75">
                  <c:v>264.196660</c:v>
                </c:pt>
                <c:pt idx="76">
                  <c:v>267.414255</c:v>
                </c:pt>
                <c:pt idx="77">
                  <c:v>270.754886</c:v>
                </c:pt>
                <c:pt idx="78">
                  <c:v>274.223432</c:v>
                </c:pt>
                <c:pt idx="79">
                  <c:v>277.824983</c:v>
                </c:pt>
                <c:pt idx="80">
                  <c:v>280.910192</c:v>
                </c:pt>
                <c:pt idx="81">
                  <c:v>284.113212</c:v>
                </c:pt>
                <c:pt idx="82">
                  <c:v>287.438473</c:v>
                </c:pt>
                <c:pt idx="83">
                  <c:v>290.890581</c:v>
                </c:pt>
                <c:pt idx="84">
                  <c:v>294.474324</c:v>
                </c:pt>
                <c:pt idx="85">
                  <c:v>296.876305</c:v>
                </c:pt>
                <c:pt idx="86">
                  <c:v>299.382698</c:v>
                </c:pt>
                <c:pt idx="87">
                  <c:v>301.996869</c:v>
                </c:pt>
                <c:pt idx="88">
                  <c:v>304.722303</c:v>
                </c:pt>
                <c:pt idx="89">
                  <c:v>307.562604</c:v>
                </c:pt>
                <c:pt idx="90">
                  <c:v>309.750271</c:v>
                </c:pt>
                <c:pt idx="91">
                  <c:v>312.038387</c:v>
                </c:pt>
                <c:pt idx="92">
                  <c:v>314.429818</c:v>
                </c:pt>
                <c:pt idx="93">
                  <c:v>316.927525</c:v>
                </c:pt>
                <c:pt idx="94">
                  <c:v>319.534557</c:v>
                </c:pt>
                <c:pt idx="95">
                  <c:v>320.781407</c:v>
                </c:pt>
                <c:pt idx="96">
                  <c:v>322.116799</c:v>
                </c:pt>
                <c:pt idx="97">
                  <c:v>323.542450</c:v>
                </c:pt>
                <c:pt idx="98">
                  <c:v>325.060128</c:v>
                </c:pt>
                <c:pt idx="99">
                  <c:v>326.671648</c:v>
                </c:pt>
                <c:pt idx="100">
                  <c:v>327.842379</c:v>
                </c:pt>
                <c:pt idx="101">
                  <c:v>329.090192</c:v>
                </c:pt>
                <c:pt idx="102">
                  <c:v>330.416280</c:v>
                </c:pt>
                <c:pt idx="103">
                  <c:v>331.821870</c:v>
                </c:pt>
                <c:pt idx="104">
                  <c:v>333.308219</c:v>
                </c:pt>
                <c:pt idx="105">
                  <c:v>333.613992</c:v>
                </c:pt>
                <c:pt idx="106">
                  <c:v>333.980941</c:v>
                </c:pt>
                <c:pt idx="107">
                  <c:v>334.409409</c:v>
                </c:pt>
                <c:pt idx="108">
                  <c:v>334.899753</c:v>
                </c:pt>
                <c:pt idx="109">
                  <c:v>335.452344</c:v>
                </c:pt>
                <c:pt idx="110">
                  <c:v>336.067563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Nat Gas</c:v>
                </c:pt>
              </c:strCache>
            </c:strRef>
          </c:tx>
          <c:spPr>
            <a:solidFill>
              <a:srgbClr val="FF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Sheet1!$B$4:$DH$4</c:f>
              <c:numCache>
                <c:ptCount val="111"/>
                <c:pt idx="0">
                  <c:v>22.693754</c:v>
                </c:pt>
                <c:pt idx="1">
                  <c:v>24.727732</c:v>
                </c:pt>
                <c:pt idx="2">
                  <c:v>26.546610</c:v>
                </c:pt>
                <c:pt idx="3">
                  <c:v>28.959651</c:v>
                </c:pt>
                <c:pt idx="4">
                  <c:v>31.800361</c:v>
                </c:pt>
                <c:pt idx="5">
                  <c:v>34.613310</c:v>
                </c:pt>
                <c:pt idx="6">
                  <c:v>37.055484</c:v>
                </c:pt>
                <c:pt idx="7">
                  <c:v>39.102168</c:v>
                </c:pt>
                <c:pt idx="8">
                  <c:v>40.960198</c:v>
                </c:pt>
                <c:pt idx="9">
                  <c:v>41.975493</c:v>
                </c:pt>
                <c:pt idx="10">
                  <c:v>41.975051</c:v>
                </c:pt>
                <c:pt idx="11">
                  <c:v>44.474900</c:v>
                </c:pt>
                <c:pt idx="12">
                  <c:v>45.935418</c:v>
                </c:pt>
                <c:pt idx="13">
                  <c:v>47.858211</c:v>
                </c:pt>
                <c:pt idx="14">
                  <c:v>50.824905</c:v>
                </c:pt>
                <c:pt idx="15">
                  <c:v>51.253059</c:v>
                </c:pt>
                <c:pt idx="16">
                  <c:v>51.825146</c:v>
                </c:pt>
                <c:pt idx="17">
                  <c:v>52.091033</c:v>
                </c:pt>
                <c:pt idx="18">
                  <c:v>52.933778</c:v>
                </c:pt>
                <c:pt idx="19">
                  <c:v>57.249633</c:v>
                </c:pt>
                <c:pt idx="20">
                  <c:v>58.543982</c:v>
                </c:pt>
                <c:pt idx="21">
                  <c:v>59.115986</c:v>
                </c:pt>
                <c:pt idx="22">
                  <c:v>62.214811</c:v>
                </c:pt>
                <c:pt idx="23">
                  <c:v>65.119835</c:v>
                </c:pt>
                <c:pt idx="24">
                  <c:v>67.999141</c:v>
                </c:pt>
                <c:pt idx="25">
                  <c:v>70.132139</c:v>
                </c:pt>
                <c:pt idx="26">
                  <c:v>71.902212</c:v>
                </c:pt>
                <c:pt idx="27">
                  <c:v>72.228539</c:v>
                </c:pt>
                <c:pt idx="28">
                  <c:v>72.955736</c:v>
                </c:pt>
                <c:pt idx="29">
                  <c:v>73.402607</c:v>
                </c:pt>
                <c:pt idx="30">
                  <c:v>75.976171</c:v>
                </c:pt>
                <c:pt idx="31">
                  <c:v>79.773319</c:v>
                </c:pt>
                <c:pt idx="32">
                  <c:v>79.309410</c:v>
                </c:pt>
                <c:pt idx="33">
                  <c:v>80.762394</c:v>
                </c:pt>
                <c:pt idx="34">
                  <c:v>83.058850</c:v>
                </c:pt>
                <c:pt idx="35">
                  <c:v>86.379328</c:v>
                </c:pt>
                <c:pt idx="36">
                  <c:v>87.540596</c:v>
                </c:pt>
                <c:pt idx="37">
                  <c:v>90.101833</c:v>
                </c:pt>
                <c:pt idx="38">
                  <c:v>92.619838</c:v>
                </c:pt>
                <c:pt idx="39">
                  <c:v>96.243387</c:v>
                </c:pt>
                <c:pt idx="40">
                  <c:v>98.780340</c:v>
                </c:pt>
                <c:pt idx="41">
                  <c:v>101.381004</c:v>
                </c:pt>
                <c:pt idx="42">
                  <c:v>105.536536</c:v>
                </c:pt>
                <c:pt idx="43">
                  <c:v>108.096080</c:v>
                </c:pt>
                <c:pt idx="44">
                  <c:v>105.860517</c:v>
                </c:pt>
                <c:pt idx="45">
                  <c:v>113.737756</c:v>
                </c:pt>
                <c:pt idx="46">
                  <c:v>116.456826</c:v>
                </c:pt>
                <c:pt idx="47">
                  <c:v>119.531287</c:v>
                </c:pt>
                <c:pt idx="48">
                  <c:v>121.394806</c:v>
                </c:pt>
                <c:pt idx="49">
                  <c:v>122.262116</c:v>
                </c:pt>
                <c:pt idx="50">
                  <c:v>125.107600</c:v>
                </c:pt>
                <c:pt idx="51">
                  <c:v>126.825657</c:v>
                </c:pt>
                <c:pt idx="52">
                  <c:v>131.463256</c:v>
                </c:pt>
                <c:pt idx="53">
                  <c:v>137.957184</c:v>
                </c:pt>
                <c:pt idx="54">
                  <c:v>140.704034</c:v>
                </c:pt>
                <c:pt idx="55">
                  <c:v>139.370733</c:v>
                </c:pt>
                <c:pt idx="56">
                  <c:v>144.860461</c:v>
                </c:pt>
                <c:pt idx="57">
                  <c:v>144.312764</c:v>
                </c:pt>
                <c:pt idx="58">
                  <c:v>144.366257</c:v>
                </c:pt>
                <c:pt idx="59">
                  <c:v>155.109193</c:v>
                </c:pt>
                <c:pt idx="60">
                  <c:v>159.023618</c:v>
                </c:pt>
                <c:pt idx="61">
                  <c:v>163.082645</c:v>
                </c:pt>
                <c:pt idx="62">
                  <c:v>167.292469</c:v>
                </c:pt>
                <c:pt idx="63">
                  <c:v>171.659574</c:v>
                </c:pt>
                <c:pt idx="64">
                  <c:v>176.190748</c:v>
                </c:pt>
                <c:pt idx="65">
                  <c:v>180.462193</c:v>
                </c:pt>
                <c:pt idx="66">
                  <c:v>184.885013</c:v>
                </c:pt>
                <c:pt idx="67">
                  <c:v>189.465715</c:v>
                </c:pt>
                <c:pt idx="68">
                  <c:v>194.211123</c:v>
                </c:pt>
                <c:pt idx="69">
                  <c:v>199.128386</c:v>
                </c:pt>
                <c:pt idx="70">
                  <c:v>203.975994</c:v>
                </c:pt>
                <c:pt idx="71">
                  <c:v>209.001962</c:v>
                </c:pt>
                <c:pt idx="72">
                  <c:v>214.214491</c:v>
                </c:pt>
                <c:pt idx="73">
                  <c:v>219.622207</c:v>
                </c:pt>
                <c:pt idx="74">
                  <c:v>225.234178</c:v>
                </c:pt>
                <c:pt idx="75">
                  <c:v>230.437472</c:v>
                </c:pt>
                <c:pt idx="76">
                  <c:v>235.832906</c:v>
                </c:pt>
                <c:pt idx="77">
                  <c:v>241.429434</c:v>
                </c:pt>
                <c:pt idx="78">
                  <c:v>247.236475</c:v>
                </c:pt>
                <c:pt idx="79">
                  <c:v>253.263932</c:v>
                </c:pt>
                <c:pt idx="80">
                  <c:v>258.918816</c:v>
                </c:pt>
                <c:pt idx="81">
                  <c:v>264.777826</c:v>
                </c:pt>
                <c:pt idx="82">
                  <c:v>270.850191</c:v>
                </c:pt>
                <c:pt idx="83">
                  <c:v>277.145592</c:v>
                </c:pt>
                <c:pt idx="84">
                  <c:v>283.674186</c:v>
                </c:pt>
                <c:pt idx="85">
                  <c:v>289.458100</c:v>
                </c:pt>
                <c:pt idx="86">
                  <c:v>295.443645</c:v>
                </c:pt>
                <c:pt idx="87">
                  <c:v>301.639479</c:v>
                </c:pt>
                <c:pt idx="88">
                  <c:v>308.054650</c:v>
                </c:pt>
                <c:pt idx="89">
                  <c:v>314.698623</c:v>
                </c:pt>
                <c:pt idx="90">
                  <c:v>320.782594</c:v>
                </c:pt>
                <c:pt idx="91">
                  <c:v>327.073161</c:v>
                </c:pt>
                <c:pt idx="92">
                  <c:v>333.578764</c:v>
                </c:pt>
                <c:pt idx="93">
                  <c:v>340.308201</c:v>
                </c:pt>
                <c:pt idx="94">
                  <c:v>347.270646</c:v>
                </c:pt>
                <c:pt idx="95">
                  <c:v>353.217554</c:v>
                </c:pt>
                <c:pt idx="96">
                  <c:v>359.359650</c:v>
                </c:pt>
                <c:pt idx="97">
                  <c:v>365.704290</c:v>
                </c:pt>
                <c:pt idx="98">
                  <c:v>372.259109</c:v>
                </c:pt>
                <c:pt idx="99">
                  <c:v>379.032040</c:v>
                </c:pt>
                <c:pt idx="100">
                  <c:v>385.400630</c:v>
                </c:pt>
                <c:pt idx="101">
                  <c:v>391.963036</c:v>
                </c:pt>
                <c:pt idx="102">
                  <c:v>398.725911</c:v>
                </c:pt>
                <c:pt idx="103">
                  <c:v>405.696140</c:v>
                </c:pt>
                <c:pt idx="104">
                  <c:v>412.880849</c:v>
                </c:pt>
                <c:pt idx="105">
                  <c:v>419.133362</c:v>
                </c:pt>
                <c:pt idx="106">
                  <c:v>425.558153</c:v>
                </c:pt>
                <c:pt idx="107">
                  <c:v>432.160409</c:v>
                </c:pt>
                <c:pt idx="108">
                  <c:v>438.945473</c:v>
                </c:pt>
                <c:pt idx="109">
                  <c:v>445.918854</c:v>
                </c:pt>
                <c:pt idx="110">
                  <c:v>453.086225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rgbClr val="FF99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Sheet1!$B$5:$DH$5</c:f>
              <c:numCache>
                <c:ptCount val="111"/>
                <c:pt idx="0">
                  <c:v>0.260890</c:v>
                </c:pt>
                <c:pt idx="1">
                  <c:v>0.351738</c:v>
                </c:pt>
                <c:pt idx="2">
                  <c:v>0.418879</c:v>
                </c:pt>
                <c:pt idx="3">
                  <c:v>0.532339</c:v>
                </c:pt>
                <c:pt idx="4">
                  <c:v>0.631121</c:v>
                </c:pt>
                <c:pt idx="5">
                  <c:v>0.805709</c:v>
                </c:pt>
                <c:pt idx="6">
                  <c:v>1.120634</c:v>
                </c:pt>
                <c:pt idx="7">
                  <c:v>1.554477</c:v>
                </c:pt>
                <c:pt idx="8">
                  <c:v>2.082866</c:v>
                </c:pt>
                <c:pt idx="9">
                  <c:v>2.723334</c:v>
                </c:pt>
                <c:pt idx="10">
                  <c:v>3.778019</c:v>
                </c:pt>
                <c:pt idx="11">
                  <c:v>4.419762</c:v>
                </c:pt>
                <c:pt idx="12">
                  <c:v>5.501295</c:v>
                </c:pt>
                <c:pt idx="13">
                  <c:v>6.392523</c:v>
                </c:pt>
                <c:pt idx="14">
                  <c:v>6.648569</c:v>
                </c:pt>
                <c:pt idx="15">
                  <c:v>7.272344</c:v>
                </c:pt>
                <c:pt idx="16">
                  <c:v>8.588314</c:v>
                </c:pt>
                <c:pt idx="17">
                  <c:v>9.317943</c:v>
                </c:pt>
                <c:pt idx="18">
                  <c:v>10.560453</c:v>
                </c:pt>
                <c:pt idx="19">
                  <c:v>12.815484</c:v>
                </c:pt>
                <c:pt idx="20">
                  <c:v>15.209415</c:v>
                </c:pt>
                <c:pt idx="21">
                  <c:v>16.290311</c:v>
                </c:pt>
                <c:pt idx="22">
                  <c:v>17.720392</c:v>
                </c:pt>
                <c:pt idx="23">
                  <c:v>19.319213</c:v>
                </c:pt>
                <c:pt idx="24">
                  <c:v>19.868388</c:v>
                </c:pt>
                <c:pt idx="25">
                  <c:v>20.436195</c:v>
                </c:pt>
                <c:pt idx="26">
                  <c:v>21.413919</c:v>
                </c:pt>
                <c:pt idx="27">
                  <c:v>21.576470</c:v>
                </c:pt>
                <c:pt idx="28">
                  <c:v>22.319531</c:v>
                </c:pt>
                <c:pt idx="29">
                  <c:v>22.738492</c:v>
                </c:pt>
                <c:pt idx="30">
                  <c:v>23.724767</c:v>
                </c:pt>
                <c:pt idx="31">
                  <c:v>24.583701</c:v>
                </c:pt>
                <c:pt idx="32">
                  <c:v>24.414635</c:v>
                </c:pt>
                <c:pt idx="33">
                  <c:v>24.834787</c:v>
                </c:pt>
                <c:pt idx="34">
                  <c:v>25.779789</c:v>
                </c:pt>
                <c:pt idx="35">
                  <c:v>26.361658</c:v>
                </c:pt>
                <c:pt idx="36">
                  <c:v>26.930006</c:v>
                </c:pt>
                <c:pt idx="37">
                  <c:v>27.183875</c:v>
                </c:pt>
                <c:pt idx="38">
                  <c:v>26.462362</c:v>
                </c:pt>
                <c:pt idx="39">
                  <c:v>27.488772</c:v>
                </c:pt>
                <c:pt idx="40">
                  <c:v>27.386472</c:v>
                </c:pt>
                <c:pt idx="41">
                  <c:v>27.553399</c:v>
                </c:pt>
                <c:pt idx="42">
                  <c:v>26.823010</c:v>
                </c:pt>
                <c:pt idx="43">
                  <c:v>26.573767</c:v>
                </c:pt>
                <c:pt idx="44">
                  <c:v>26.036029</c:v>
                </c:pt>
                <c:pt idx="45">
                  <c:v>26.543128</c:v>
                </c:pt>
                <c:pt idx="46">
                  <c:v>25.277351</c:v>
                </c:pt>
                <c:pt idx="47">
                  <c:v>23.401326</c:v>
                </c:pt>
                <c:pt idx="48">
                  <c:v>23.446104</c:v>
                </c:pt>
                <c:pt idx="49">
                  <c:v>23.781629</c:v>
                </c:pt>
                <c:pt idx="50">
                  <c:v>23.958381</c:v>
                </c:pt>
                <c:pt idx="51">
                  <c:v>24.170958</c:v>
                </c:pt>
                <c:pt idx="52">
                  <c:v>24.243405</c:v>
                </c:pt>
                <c:pt idx="53">
                  <c:v>24.679471</c:v>
                </c:pt>
                <c:pt idx="54">
                  <c:v>25.458413</c:v>
                </c:pt>
                <c:pt idx="55">
                  <c:v>24.396717</c:v>
                </c:pt>
                <c:pt idx="56">
                  <c:v>25.333451</c:v>
                </c:pt>
                <c:pt idx="57">
                  <c:v>24.133947</c:v>
                </c:pt>
                <c:pt idx="58">
                  <c:v>24.567040</c:v>
                </c:pt>
                <c:pt idx="59">
                  <c:v>26.789141</c:v>
                </c:pt>
                <c:pt idx="60">
                  <c:v>27.875135</c:v>
                </c:pt>
                <c:pt idx="61">
                  <c:v>29.013305</c:v>
                </c:pt>
                <c:pt idx="62">
                  <c:v>30.206469</c:v>
                </c:pt>
                <c:pt idx="63">
                  <c:v>31.457609</c:v>
                </c:pt>
                <c:pt idx="64">
                  <c:v>32.769883</c:v>
                </c:pt>
                <c:pt idx="65">
                  <c:v>34.300540</c:v>
                </c:pt>
                <c:pt idx="66">
                  <c:v>35.911981</c:v>
                </c:pt>
                <c:pt idx="67">
                  <c:v>37.608951</c:v>
                </c:pt>
                <c:pt idx="68">
                  <c:v>39.396498</c:v>
                </c:pt>
                <c:pt idx="69">
                  <c:v>41.279994</c:v>
                </c:pt>
                <c:pt idx="70">
                  <c:v>43.212406</c:v>
                </c:pt>
                <c:pt idx="71">
                  <c:v>45.248343</c:v>
                </c:pt>
                <c:pt idx="72">
                  <c:v>47.394080</c:v>
                </c:pt>
                <c:pt idx="73">
                  <c:v>49.656309</c:v>
                </c:pt>
                <c:pt idx="74">
                  <c:v>52.042171</c:v>
                </c:pt>
                <c:pt idx="75">
                  <c:v>54.679165</c:v>
                </c:pt>
                <c:pt idx="76">
                  <c:v>57.467304</c:v>
                </c:pt>
                <c:pt idx="77">
                  <c:v>60.416323</c:v>
                </c:pt>
                <c:pt idx="78">
                  <c:v>63.536644</c:v>
                </c:pt>
                <c:pt idx="79">
                  <c:v>66.839428</c:v>
                </c:pt>
                <c:pt idx="80">
                  <c:v>70.173098</c:v>
                </c:pt>
                <c:pt idx="81">
                  <c:v>73.694708</c:v>
                </c:pt>
                <c:pt idx="82">
                  <c:v>77.416136</c:v>
                </c:pt>
                <c:pt idx="83">
                  <c:v>81.350077</c:v>
                </c:pt>
                <c:pt idx="84">
                  <c:v>85.510110</c:v>
                </c:pt>
                <c:pt idx="85">
                  <c:v>89.955760</c:v>
                </c:pt>
                <c:pt idx="86">
                  <c:v>94.659355</c:v>
                </c:pt>
                <c:pt idx="87">
                  <c:v>99.637470</c:v>
                </c:pt>
                <c:pt idx="88">
                  <c:v>104.907828</c:v>
                </c:pt>
                <c:pt idx="89">
                  <c:v>110.489394</c:v>
                </c:pt>
                <c:pt idx="90">
                  <c:v>116.113352</c:v>
                </c:pt>
                <c:pt idx="91">
                  <c:v>122.056776</c:v>
                </c:pt>
                <c:pt idx="92">
                  <c:v>128.339695</c:v>
                </c:pt>
                <c:pt idx="93">
                  <c:v>134.983487</c:v>
                </c:pt>
                <c:pt idx="94">
                  <c:v>142.010979</c:v>
                </c:pt>
                <c:pt idx="95">
                  <c:v>149.353933</c:v>
                </c:pt>
                <c:pt idx="96">
                  <c:v>157.117383</c:v>
                </c:pt>
                <c:pt idx="97">
                  <c:v>165.327660</c:v>
                </c:pt>
                <c:pt idx="98">
                  <c:v>174.012856</c:v>
                </c:pt>
                <c:pt idx="99">
                  <c:v>183.202950</c:v>
                </c:pt>
                <c:pt idx="100">
                  <c:v>192.614731</c:v>
                </c:pt>
                <c:pt idx="101">
                  <c:v>202.554889</c:v>
                </c:pt>
                <c:pt idx="102">
                  <c:v>213.055434</c:v>
                </c:pt>
                <c:pt idx="103">
                  <c:v>224.150427</c:v>
                </c:pt>
                <c:pt idx="104">
                  <c:v>235.876119</c:v>
                </c:pt>
                <c:pt idx="105">
                  <c:v>248.076900</c:v>
                </c:pt>
                <c:pt idx="106">
                  <c:v>260.956352</c:v>
                </c:pt>
                <c:pt idx="107">
                  <c:v>274.554646</c:v>
                </c:pt>
                <c:pt idx="108">
                  <c:v>288.914444</c:v>
                </c:pt>
                <c:pt idx="109">
                  <c:v>304.081065</c:v>
                </c:pt>
                <c:pt idx="110">
                  <c:v>320.102645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rgbClr val="0066FF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Sheet1!$B$6:$DH$6</c:f>
              <c:numCache>
                <c:ptCount val="111"/>
                <c:pt idx="0">
                  <c:v>8.985686</c:v>
                </c:pt>
                <c:pt idx="1">
                  <c:v>9.522523</c:v>
                </c:pt>
                <c:pt idx="2">
                  <c:v>9.793550</c:v>
                </c:pt>
                <c:pt idx="3">
                  <c:v>10.201576</c:v>
                </c:pt>
                <c:pt idx="4">
                  <c:v>10.751159</c:v>
                </c:pt>
                <c:pt idx="5">
                  <c:v>11.218428</c:v>
                </c:pt>
                <c:pt idx="6">
                  <c:v>11.761818</c:v>
                </c:pt>
                <c:pt idx="7">
                  <c:v>12.415443</c:v>
                </c:pt>
                <c:pt idx="8">
                  <c:v>12.608324</c:v>
                </c:pt>
                <c:pt idx="9">
                  <c:v>13.881477</c:v>
                </c:pt>
                <c:pt idx="10">
                  <c:v>14.140360</c:v>
                </c:pt>
                <c:pt idx="11">
                  <c:v>13.984832</c:v>
                </c:pt>
                <c:pt idx="12">
                  <c:v>14.389667</c:v>
                </c:pt>
                <c:pt idx="13">
                  <c:v>15.483319</c:v>
                </c:pt>
                <c:pt idx="14">
                  <c:v>16.316679</c:v>
                </c:pt>
                <c:pt idx="15">
                  <c:v>16.578711</c:v>
                </c:pt>
                <c:pt idx="16">
                  <c:v>16.951077</c:v>
                </c:pt>
                <c:pt idx="17">
                  <c:v>17.424394</c:v>
                </c:pt>
                <c:pt idx="18">
                  <c:v>18.177973</c:v>
                </c:pt>
                <c:pt idx="19">
                  <c:v>18.615819</c:v>
                </c:pt>
                <c:pt idx="20">
                  <c:v>19.114340</c:v>
                </c:pt>
                <c:pt idx="21">
                  <c:v>19.394959</c:v>
                </c:pt>
                <c:pt idx="22">
                  <c:v>19.694926</c:v>
                </c:pt>
                <c:pt idx="23">
                  <c:v>20.308074</c:v>
                </c:pt>
                <c:pt idx="24">
                  <c:v>20.237029</c:v>
                </c:pt>
                <c:pt idx="25">
                  <c:v>20.892763</c:v>
                </c:pt>
                <c:pt idx="26">
                  <c:v>21.376470</c:v>
                </c:pt>
                <c:pt idx="27">
                  <c:v>21.398271</c:v>
                </c:pt>
                <c:pt idx="28">
                  <c:v>22.767734</c:v>
                </c:pt>
                <c:pt idx="29">
                  <c:v>22.845841</c:v>
                </c:pt>
                <c:pt idx="30">
                  <c:v>24.289335</c:v>
                </c:pt>
                <c:pt idx="31">
                  <c:v>24.874520</c:v>
                </c:pt>
                <c:pt idx="32">
                  <c:v>25.329405</c:v>
                </c:pt>
                <c:pt idx="33">
                  <c:v>25.546325</c:v>
                </c:pt>
                <c:pt idx="34">
                  <c:v>25.645318</c:v>
                </c:pt>
                <c:pt idx="35">
                  <c:v>26.069280</c:v>
                </c:pt>
                <c:pt idx="36">
                  <c:v>25.095702</c:v>
                </c:pt>
                <c:pt idx="37">
                  <c:v>25.592908</c:v>
                </c:pt>
                <c:pt idx="38">
                  <c:v>25.429478</c:v>
                </c:pt>
                <c:pt idx="39">
                  <c:v>27.115677</c:v>
                </c:pt>
                <c:pt idx="40">
                  <c:v>27.952500</c:v>
                </c:pt>
                <c:pt idx="41">
                  <c:v>28.973376</c:v>
                </c:pt>
                <c:pt idx="42">
                  <c:v>29.232352</c:v>
                </c:pt>
                <c:pt idx="43">
                  <c:v>30.931605</c:v>
                </c:pt>
                <c:pt idx="44">
                  <c:v>30.564759</c:v>
                </c:pt>
                <c:pt idx="45">
                  <c:v>32.281060</c:v>
                </c:pt>
                <c:pt idx="46">
                  <c:v>32.753815</c:v>
                </c:pt>
                <c:pt idx="47">
                  <c:v>34.053005</c:v>
                </c:pt>
                <c:pt idx="48">
                  <c:v>35.144453</c:v>
                </c:pt>
                <c:pt idx="49">
                  <c:v>35.964208</c:v>
                </c:pt>
                <c:pt idx="50">
                  <c:v>35.677379</c:v>
                </c:pt>
                <c:pt idx="51">
                  <c:v>36.620128</c:v>
                </c:pt>
                <c:pt idx="52">
                  <c:v>36.870770</c:v>
                </c:pt>
                <c:pt idx="53">
                  <c:v>37.686129</c:v>
                </c:pt>
                <c:pt idx="54">
                  <c:v>38.292607</c:v>
                </c:pt>
                <c:pt idx="55">
                  <c:v>39.008994</c:v>
                </c:pt>
                <c:pt idx="56">
                  <c:v>38.082232</c:v>
                </c:pt>
                <c:pt idx="57">
                  <c:v>38.419260</c:v>
                </c:pt>
                <c:pt idx="58">
                  <c:v>37.544505</c:v>
                </c:pt>
                <c:pt idx="59">
                  <c:v>40.137671</c:v>
                </c:pt>
                <c:pt idx="60">
                  <c:v>40.945879</c:v>
                </c:pt>
                <c:pt idx="61">
                  <c:v>41.782099</c:v>
                </c:pt>
                <c:pt idx="62">
                  <c:v>42.647427</c:v>
                </c:pt>
                <c:pt idx="63">
                  <c:v>43.543007</c:v>
                </c:pt>
                <c:pt idx="64">
                  <c:v>44.470030</c:v>
                </c:pt>
                <c:pt idx="65">
                  <c:v>45.321071</c:v>
                </c:pt>
                <c:pt idx="66">
                  <c:v>46.200348</c:v>
                </c:pt>
                <c:pt idx="67">
                  <c:v>47.108989</c:v>
                </c:pt>
                <c:pt idx="68">
                  <c:v>48.048170</c:v>
                </c:pt>
                <c:pt idx="69">
                  <c:v>49.019123</c:v>
                </c:pt>
                <c:pt idx="70">
                  <c:v>49.962140</c:v>
                </c:pt>
                <c:pt idx="71">
                  <c:v>50.938006</c:v>
                </c:pt>
                <c:pt idx="72">
                  <c:v>51.948144</c:v>
                </c:pt>
                <c:pt idx="73">
                  <c:v>52.994042</c:v>
                </c:pt>
                <c:pt idx="74">
                  <c:v>54.077262</c:v>
                </c:pt>
                <c:pt idx="75">
                  <c:v>54.995243</c:v>
                </c:pt>
                <c:pt idx="76">
                  <c:v>55.945871</c:v>
                </c:pt>
                <c:pt idx="77">
                  <c:v>56.930562</c:v>
                </c:pt>
                <c:pt idx="78">
                  <c:v>57.950797</c:v>
                </c:pt>
                <c:pt idx="79">
                  <c:v>59.008128</c:v>
                </c:pt>
                <c:pt idx="80">
                  <c:v>59.964431</c:v>
                </c:pt>
                <c:pt idx="81">
                  <c:v>60.954158</c:v>
                </c:pt>
                <c:pt idx="82">
                  <c:v>61.978703</c:v>
                </c:pt>
                <c:pt idx="83">
                  <c:v>63.039525</c:v>
                </c:pt>
                <c:pt idx="84">
                  <c:v>64.138144</c:v>
                </c:pt>
                <c:pt idx="85">
                  <c:v>64.988212</c:v>
                </c:pt>
                <c:pt idx="86">
                  <c:v>65.868207</c:v>
                </c:pt>
                <c:pt idx="87">
                  <c:v>66.779271</c:v>
                </c:pt>
                <c:pt idx="88">
                  <c:v>67.722592</c:v>
                </c:pt>
                <c:pt idx="89">
                  <c:v>68.699401</c:v>
                </c:pt>
                <c:pt idx="90">
                  <c:v>69.537842</c:v>
                </c:pt>
                <c:pt idx="91">
                  <c:v>70.405669</c:v>
                </c:pt>
                <c:pt idx="92">
                  <c:v>71.303923</c:v>
                </c:pt>
                <c:pt idx="93">
                  <c:v>72.233682</c:v>
                </c:pt>
                <c:pt idx="94">
                  <c:v>73.196062</c:v>
                </c:pt>
                <c:pt idx="95">
                  <c:v>73.853927</c:v>
                </c:pt>
                <c:pt idx="96">
                  <c:v>74.537067</c:v>
                </c:pt>
                <c:pt idx="97">
                  <c:v>75.246224</c:v>
                </c:pt>
                <c:pt idx="98">
                  <c:v>75.982165</c:v>
                </c:pt>
                <c:pt idx="99">
                  <c:v>76.745678</c:v>
                </c:pt>
                <c:pt idx="100">
                  <c:v>77.410896</c:v>
                </c:pt>
                <c:pt idx="101">
                  <c:v>78.099177</c:v>
                </c:pt>
                <c:pt idx="102">
                  <c:v>78.811116</c:v>
                </c:pt>
                <c:pt idx="103">
                  <c:v>79.547323</c:v>
                </c:pt>
                <c:pt idx="104">
                  <c:v>80.308424</c:v>
                </c:pt>
                <c:pt idx="105">
                  <c:v>80.790129</c:v>
                </c:pt>
                <c:pt idx="106">
                  <c:v>81.289545</c:v>
                </c:pt>
                <c:pt idx="107">
                  <c:v>81.806999</c:v>
                </c:pt>
                <c:pt idx="108">
                  <c:v>82.342825</c:v>
                </c:pt>
                <c:pt idx="109">
                  <c:v>82.897366</c:v>
                </c:pt>
                <c:pt idx="110">
                  <c:v>83.470970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CC66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Sheet1!$B$7:$DH$7</c:f>
              <c:numCache>
                <c:ptCount val="11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0.000032</c:v>
                </c:pt>
                <c:pt idx="14">
                  <c:v>0.000064</c:v>
                </c:pt>
                <c:pt idx="15">
                  <c:v>0.000112</c:v>
                </c:pt>
                <c:pt idx="16">
                  <c:v>0.000112</c:v>
                </c:pt>
                <c:pt idx="17">
                  <c:v>0.000197</c:v>
                </c:pt>
                <c:pt idx="18">
                  <c:v>0.000349</c:v>
                </c:pt>
                <c:pt idx="19">
                  <c:v>0.000476</c:v>
                </c:pt>
                <c:pt idx="20">
                  <c:v>0.000684</c:v>
                </c:pt>
                <c:pt idx="21">
                  <c:v>0.001478</c:v>
                </c:pt>
                <c:pt idx="22">
                  <c:v>0.002080</c:v>
                </c:pt>
                <c:pt idx="23">
                  <c:v>0.003530</c:v>
                </c:pt>
                <c:pt idx="24">
                  <c:v>0.028207</c:v>
                </c:pt>
                <c:pt idx="25">
                  <c:v>0.038668</c:v>
                </c:pt>
                <c:pt idx="26">
                  <c:v>0.043497</c:v>
                </c:pt>
                <c:pt idx="27">
                  <c:v>0.050382</c:v>
                </c:pt>
                <c:pt idx="28">
                  <c:v>0.060722</c:v>
                </c:pt>
                <c:pt idx="29">
                  <c:v>0.075918</c:v>
                </c:pt>
                <c:pt idx="30">
                  <c:v>0.088058</c:v>
                </c:pt>
                <c:pt idx="31">
                  <c:v>0.098102</c:v>
                </c:pt>
                <c:pt idx="32">
                  <c:v>0.128042</c:v>
                </c:pt>
                <c:pt idx="33">
                  <c:v>0.169570</c:v>
                </c:pt>
                <c:pt idx="34">
                  <c:v>0.225964</c:v>
                </c:pt>
                <c:pt idx="35">
                  <c:v>0.334360</c:v>
                </c:pt>
                <c:pt idx="36">
                  <c:v>0.405908</c:v>
                </c:pt>
                <c:pt idx="37">
                  <c:v>0.550418</c:v>
                </c:pt>
                <c:pt idx="38">
                  <c:v>0.660720</c:v>
                </c:pt>
                <c:pt idx="39">
                  <c:v>0.888201</c:v>
                </c:pt>
                <c:pt idx="40">
                  <c:v>1.078528</c:v>
                </c:pt>
                <c:pt idx="41">
                  <c:v>1.367530</c:v>
                </c:pt>
                <c:pt idx="42">
                  <c:v>1.745817</c:v>
                </c:pt>
                <c:pt idx="43">
                  <c:v>2.239854</c:v>
                </c:pt>
                <c:pt idx="44">
                  <c:v>2.782855</c:v>
                </c:pt>
                <c:pt idx="45">
                  <c:v>3.461349</c:v>
                </c:pt>
                <c:pt idx="46">
                  <c:v>4.376450</c:v>
                </c:pt>
                <c:pt idx="47">
                  <c:v>5.236616</c:v>
                </c:pt>
                <c:pt idx="48">
                  <c:v>6.235397</c:v>
                </c:pt>
                <c:pt idx="49">
                  <c:v>6.884396</c:v>
                </c:pt>
                <c:pt idx="50">
                  <c:v>8.059430</c:v>
                </c:pt>
                <c:pt idx="51">
                  <c:v>9.272425</c:v>
                </c:pt>
                <c:pt idx="52">
                  <c:v>10.940311</c:v>
                </c:pt>
                <c:pt idx="53">
                  <c:v>12.100783</c:v>
                </c:pt>
                <c:pt idx="54">
                  <c:v>13.488151</c:v>
                </c:pt>
                <c:pt idx="55">
                  <c:v>15.077200</c:v>
                </c:pt>
                <c:pt idx="56">
                  <c:v>17.517366</c:v>
                </c:pt>
                <c:pt idx="57">
                  <c:v>19.784678</c:v>
                </c:pt>
                <c:pt idx="58">
                  <c:v>21.745293</c:v>
                </c:pt>
                <c:pt idx="59">
                  <c:v>24.177110</c:v>
                </c:pt>
                <c:pt idx="60">
                  <c:v>25.650496</c:v>
                </c:pt>
                <c:pt idx="61">
                  <c:v>27.221318</c:v>
                </c:pt>
                <c:pt idx="62">
                  <c:v>28.896489</c:v>
                </c:pt>
                <c:pt idx="63">
                  <c:v>30.683436</c:v>
                </c:pt>
                <c:pt idx="64">
                  <c:v>32.590149</c:v>
                </c:pt>
                <c:pt idx="65">
                  <c:v>34.278812</c:v>
                </c:pt>
                <c:pt idx="66">
                  <c:v>36.064302</c:v>
                </c:pt>
                <c:pt idx="67">
                  <c:v>37.952706</c:v>
                </c:pt>
                <c:pt idx="68">
                  <c:v>39.950527</c:v>
                </c:pt>
                <c:pt idx="69">
                  <c:v>42.064708</c:v>
                </c:pt>
                <c:pt idx="70">
                  <c:v>44.248652</c:v>
                </c:pt>
                <c:pt idx="71">
                  <c:v>46.559429</c:v>
                </c:pt>
                <c:pt idx="72">
                  <c:v>49.005229</c:v>
                </c:pt>
                <c:pt idx="73">
                  <c:v>51.594822</c:v>
                </c:pt>
                <c:pt idx="74">
                  <c:v>54.337600</c:v>
                </c:pt>
                <c:pt idx="75">
                  <c:v>56.591566</c:v>
                </c:pt>
                <c:pt idx="76">
                  <c:v>58.957011</c:v>
                </c:pt>
                <c:pt idx="77">
                  <c:v>61.440356</c:v>
                </c:pt>
                <c:pt idx="78">
                  <c:v>64.048432</c:v>
                </c:pt>
                <c:pt idx="79">
                  <c:v>66.788510</c:v>
                </c:pt>
                <c:pt idx="80">
                  <c:v>69.506348</c:v>
                </c:pt>
                <c:pt idx="81">
                  <c:v>72.356062</c:v>
                </c:pt>
                <c:pt idx="82">
                  <c:v>75.345081</c:v>
                </c:pt>
                <c:pt idx="83">
                  <c:v>78.481300</c:v>
                </c:pt>
                <c:pt idx="84">
                  <c:v>81.773103</c:v>
                </c:pt>
                <c:pt idx="85">
                  <c:v>83.773826</c:v>
                </c:pt>
                <c:pt idx="86">
                  <c:v>85.847822</c:v>
                </c:pt>
                <c:pt idx="87">
                  <c:v>87.998404</c:v>
                </c:pt>
                <c:pt idx="88">
                  <c:v>90.229046</c:v>
                </c:pt>
                <c:pt idx="89">
                  <c:v>92.543394</c:v>
                </c:pt>
                <c:pt idx="90">
                  <c:v>94.709460</c:v>
                </c:pt>
                <c:pt idx="91">
                  <c:v>96.952600</c:v>
                </c:pt>
                <c:pt idx="92">
                  <c:v>99.276151</c:v>
                </c:pt>
                <c:pt idx="93">
                  <c:v>101.683605</c:v>
                </c:pt>
                <c:pt idx="94">
                  <c:v>104.178615</c:v>
                </c:pt>
                <c:pt idx="95">
                  <c:v>104.903016</c:v>
                </c:pt>
                <c:pt idx="96">
                  <c:v>105.659902</c:v>
                </c:pt>
                <c:pt idx="97">
                  <c:v>106.450117</c:v>
                </c:pt>
                <c:pt idx="98">
                  <c:v>107.274529</c:v>
                </c:pt>
                <c:pt idx="99">
                  <c:v>108.134032</c:v>
                </c:pt>
                <c:pt idx="100">
                  <c:v>108.851418</c:v>
                </c:pt>
                <c:pt idx="101">
                  <c:v>109.597836</c:v>
                </c:pt>
                <c:pt idx="102">
                  <c:v>110.373933</c:v>
                </c:pt>
                <c:pt idx="103">
                  <c:v>111.180374</c:v>
                </c:pt>
                <c:pt idx="104">
                  <c:v>112.017838</c:v>
                </c:pt>
                <c:pt idx="105">
                  <c:v>110.982322</c:v>
                </c:pt>
                <c:pt idx="106">
                  <c:v>109.976431</c:v>
                </c:pt>
                <c:pt idx="107">
                  <c:v>108.999576</c:v>
                </c:pt>
                <c:pt idx="108">
                  <c:v>108.051185</c:v>
                </c:pt>
                <c:pt idx="109">
                  <c:v>107.130695</c:v>
                </c:pt>
                <c:pt idx="110">
                  <c:v>106.237556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Sheet1!$B$8:$DH$8</c:f>
              <c:numCache>
                <c:ptCount val="11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0.000032</c:v>
                </c:pt>
                <c:pt idx="19">
                  <c:v>0.000067</c:v>
                </c:pt>
                <c:pt idx="20">
                  <c:v>0.000125</c:v>
                </c:pt>
                <c:pt idx="21">
                  <c:v>0.000162</c:v>
                </c:pt>
                <c:pt idx="22">
                  <c:v>0.000113</c:v>
                </c:pt>
                <c:pt idx="23">
                  <c:v>0.000109</c:v>
                </c:pt>
                <c:pt idx="24">
                  <c:v>0.002791</c:v>
                </c:pt>
                <c:pt idx="25">
                  <c:v>0.004134</c:v>
                </c:pt>
                <c:pt idx="26">
                  <c:v>0.005379</c:v>
                </c:pt>
                <c:pt idx="27">
                  <c:v>0.004968</c:v>
                </c:pt>
                <c:pt idx="28">
                  <c:v>0.005926</c:v>
                </c:pt>
                <c:pt idx="29">
                  <c:v>0.006355</c:v>
                </c:pt>
                <c:pt idx="30">
                  <c:v>0.006801</c:v>
                </c:pt>
                <c:pt idx="31">
                  <c:v>0.007443</c:v>
                </c:pt>
                <c:pt idx="32">
                  <c:v>0.007980</c:v>
                </c:pt>
                <c:pt idx="33">
                  <c:v>0.008642</c:v>
                </c:pt>
                <c:pt idx="34">
                  <c:v>0.009637</c:v>
                </c:pt>
                <c:pt idx="35">
                  <c:v>0.011264</c:v>
                </c:pt>
                <c:pt idx="36">
                  <c:v>0.015041</c:v>
                </c:pt>
                <c:pt idx="37">
                  <c:v>0.018885</c:v>
                </c:pt>
                <c:pt idx="38">
                  <c:v>0.023522</c:v>
                </c:pt>
                <c:pt idx="39">
                  <c:v>0.030798</c:v>
                </c:pt>
                <c:pt idx="40">
                  <c:v>0.043122</c:v>
                </c:pt>
                <c:pt idx="41">
                  <c:v>0.058964</c:v>
                </c:pt>
                <c:pt idx="42">
                  <c:v>0.079476</c:v>
                </c:pt>
                <c:pt idx="43">
                  <c:v>0.128302</c:v>
                </c:pt>
                <c:pt idx="44">
                  <c:v>0.211750</c:v>
                </c:pt>
                <c:pt idx="45">
                  <c:v>0.338732</c:v>
                </c:pt>
                <c:pt idx="46">
                  <c:v>0.652514</c:v>
                </c:pt>
                <c:pt idx="47">
                  <c:v>1.002055</c:v>
                </c:pt>
                <c:pt idx="48">
                  <c:v>1.360048</c:v>
                </c:pt>
                <c:pt idx="49">
                  <c:v>1.924167</c:v>
                </c:pt>
                <c:pt idx="50">
                  <c:v>2.481923</c:v>
                </c:pt>
                <c:pt idx="51">
                  <c:v>3.164852</c:v>
                </c:pt>
                <c:pt idx="52">
                  <c:v>4.266353</c:v>
                </c:pt>
                <c:pt idx="53">
                  <c:v>5.473851</c:v>
                </c:pt>
                <c:pt idx="54">
                  <c:v>6.694548</c:v>
                </c:pt>
                <c:pt idx="55">
                  <c:v>8.082966</c:v>
                </c:pt>
                <c:pt idx="56">
                  <c:v>9.906313</c:v>
                </c:pt>
                <c:pt idx="57">
                  <c:v>12.407067</c:v>
                </c:pt>
                <c:pt idx="58">
                  <c:v>15.351340</c:v>
                </c:pt>
                <c:pt idx="59">
                  <c:v>17.232226</c:v>
                </c:pt>
                <c:pt idx="60">
                  <c:v>18.458173</c:v>
                </c:pt>
                <c:pt idx="61">
                  <c:v>19.776893</c:v>
                </c:pt>
                <c:pt idx="62">
                  <c:v>21.195807</c:v>
                </c:pt>
                <c:pt idx="63">
                  <c:v>22.722956</c:v>
                </c:pt>
                <c:pt idx="64">
                  <c:v>24.367060</c:v>
                </c:pt>
                <c:pt idx="65">
                  <c:v>25.878474</c:v>
                </c:pt>
                <c:pt idx="66">
                  <c:v>27.490748</c:v>
                </c:pt>
                <c:pt idx="67">
                  <c:v>29.211098</c:v>
                </c:pt>
                <c:pt idx="68">
                  <c:v>31.047294</c:v>
                </c:pt>
                <c:pt idx="69">
                  <c:v>33.007698</c:v>
                </c:pt>
                <c:pt idx="70">
                  <c:v>35.058516</c:v>
                </c:pt>
                <c:pt idx="71">
                  <c:v>37.247509</c:v>
                </c:pt>
                <c:pt idx="72">
                  <c:v>39.584770</c:v>
                </c:pt>
                <c:pt idx="73">
                  <c:v>42.081183</c:v>
                </c:pt>
                <c:pt idx="74">
                  <c:v>44.748490</c:v>
                </c:pt>
                <c:pt idx="75">
                  <c:v>47.061601</c:v>
                </c:pt>
                <c:pt idx="76">
                  <c:v>49.509382</c:v>
                </c:pt>
                <c:pt idx="77">
                  <c:v>52.100612</c:v>
                </c:pt>
                <c:pt idx="78">
                  <c:v>54.844698</c:v>
                </c:pt>
                <c:pt idx="79">
                  <c:v>57.751724</c:v>
                </c:pt>
                <c:pt idx="80">
                  <c:v>60.691060</c:v>
                </c:pt>
                <c:pt idx="81">
                  <c:v>63.798759</c:v>
                </c:pt>
                <c:pt idx="82">
                  <c:v>67.085594</c:v>
                </c:pt>
                <c:pt idx="83">
                  <c:v>70.563091</c:v>
                </c:pt>
                <c:pt idx="84">
                  <c:v>74.243587</c:v>
                </c:pt>
                <c:pt idx="85">
                  <c:v>77.195312</c:v>
                </c:pt>
                <c:pt idx="86">
                  <c:v>80.287136</c:v>
                </c:pt>
                <c:pt idx="87">
                  <c:v>83.526751</c:v>
                </c:pt>
                <c:pt idx="88">
                  <c:v>86.922313</c:v>
                </c:pt>
                <c:pt idx="89">
                  <c:v>90.482469</c:v>
                </c:pt>
                <c:pt idx="90">
                  <c:v>93.982390</c:v>
                </c:pt>
                <c:pt idx="91">
                  <c:v>97.644255</c:v>
                </c:pt>
                <c:pt idx="92">
                  <c:v>101.476686</c:v>
                </c:pt>
                <c:pt idx="93">
                  <c:v>105.488809</c:v>
                </c:pt>
                <c:pt idx="94">
                  <c:v>109.690280</c:v>
                </c:pt>
                <c:pt idx="95">
                  <c:v>112.684381</c:v>
                </c:pt>
                <c:pt idx="96">
                  <c:v>115.790287</c:v>
                </c:pt>
                <c:pt idx="97">
                  <c:v>119.012957</c:v>
                </c:pt>
                <c:pt idx="98">
                  <c:v>122.357585</c:v>
                </c:pt>
                <c:pt idx="99">
                  <c:v>125.829613</c:v>
                </c:pt>
                <c:pt idx="100">
                  <c:v>129.223271</c:v>
                </c:pt>
                <c:pt idx="101">
                  <c:v>132.737856</c:v>
                </c:pt>
                <c:pt idx="102">
                  <c:v>136.378377</c:v>
                </c:pt>
                <c:pt idx="103">
                  <c:v>140.150067</c:v>
                </c:pt>
                <c:pt idx="104">
                  <c:v>144.058386</c:v>
                </c:pt>
                <c:pt idx="105">
                  <c:v>146.386339</c:v>
                </c:pt>
                <c:pt idx="106">
                  <c:v>148.779038</c:v>
                </c:pt>
                <c:pt idx="107">
                  <c:v>151.238486</c:v>
                </c:pt>
                <c:pt idx="108">
                  <c:v>153.766748</c:v>
                </c:pt>
                <c:pt idx="109">
                  <c:v>156.365955</c:v>
                </c:pt>
                <c:pt idx="110">
                  <c:v>159.038304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Geoth Bio Oth</c:v>
                </c:pt>
              </c:strCache>
            </c:strRef>
          </c:tx>
          <c:spPr>
            <a:solidFill>
              <a:srgbClr val="92D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Sheet1!$B$9:$DH$9</c:f>
              <c:numCache>
                <c:ptCount val="111"/>
                <c:pt idx="0">
                  <c:v>0.201417</c:v>
                </c:pt>
                <c:pt idx="1">
                  <c:v>0.222255</c:v>
                </c:pt>
                <c:pt idx="2">
                  <c:v>0.224472</c:v>
                </c:pt>
                <c:pt idx="3">
                  <c:v>0.248515</c:v>
                </c:pt>
                <c:pt idx="4">
                  <c:v>0.261211</c:v>
                </c:pt>
                <c:pt idx="5">
                  <c:v>0.289217</c:v>
                </c:pt>
                <c:pt idx="6">
                  <c:v>0.314421</c:v>
                </c:pt>
                <c:pt idx="7">
                  <c:v>0.336247</c:v>
                </c:pt>
                <c:pt idx="8">
                  <c:v>0.360887</c:v>
                </c:pt>
                <c:pt idx="9">
                  <c:v>0.384743</c:v>
                </c:pt>
                <c:pt idx="10">
                  <c:v>0.389330</c:v>
                </c:pt>
                <c:pt idx="11">
                  <c:v>0.434056</c:v>
                </c:pt>
                <c:pt idx="12">
                  <c:v>0.458160</c:v>
                </c:pt>
                <c:pt idx="13">
                  <c:v>0.486097</c:v>
                </c:pt>
                <c:pt idx="14">
                  <c:v>0.520256</c:v>
                </c:pt>
                <c:pt idx="15">
                  <c:v>0.553639</c:v>
                </c:pt>
                <c:pt idx="16">
                  <c:v>0.593667</c:v>
                </c:pt>
                <c:pt idx="17">
                  <c:v>0.688438</c:v>
                </c:pt>
                <c:pt idx="18">
                  <c:v>0.762374</c:v>
                </c:pt>
                <c:pt idx="19">
                  <c:v>0.850754</c:v>
                </c:pt>
                <c:pt idx="20">
                  <c:v>0.875438</c:v>
                </c:pt>
                <c:pt idx="21">
                  <c:v>0.949313</c:v>
                </c:pt>
                <c:pt idx="22">
                  <c:v>1.016865</c:v>
                </c:pt>
                <c:pt idx="23">
                  <c:v>1.047180</c:v>
                </c:pt>
                <c:pt idx="24">
                  <c:v>1.160542</c:v>
                </c:pt>
                <c:pt idx="25">
                  <c:v>4.542253</c:v>
                </c:pt>
                <c:pt idx="26">
                  <c:v>4.745996</c:v>
                </c:pt>
                <c:pt idx="27">
                  <c:v>4.913344</c:v>
                </c:pt>
                <c:pt idx="28">
                  <c:v>5.249568</c:v>
                </c:pt>
                <c:pt idx="29">
                  <c:v>5.595513</c:v>
                </c:pt>
                <c:pt idx="30">
                  <c:v>5.488425</c:v>
                </c:pt>
                <c:pt idx="31">
                  <c:v>5.750601</c:v>
                </c:pt>
                <c:pt idx="32">
                  <c:v>6.095531</c:v>
                </c:pt>
                <c:pt idx="33">
                  <c:v>6.617555</c:v>
                </c:pt>
                <c:pt idx="34">
                  <c:v>1.967040</c:v>
                </c:pt>
                <c:pt idx="35">
                  <c:v>2.058584</c:v>
                </c:pt>
                <c:pt idx="36">
                  <c:v>2.138132</c:v>
                </c:pt>
                <c:pt idx="37">
                  <c:v>2.300995</c:v>
                </c:pt>
                <c:pt idx="38">
                  <c:v>2.428979</c:v>
                </c:pt>
                <c:pt idx="39">
                  <c:v>2.625586</c:v>
                </c:pt>
                <c:pt idx="40">
                  <c:v>2.844068</c:v>
                </c:pt>
                <c:pt idx="41">
                  <c:v>3.028757</c:v>
                </c:pt>
                <c:pt idx="42">
                  <c:v>3.287466</c:v>
                </c:pt>
                <c:pt idx="43">
                  <c:v>3.515974</c:v>
                </c:pt>
                <c:pt idx="44">
                  <c:v>3.777293</c:v>
                </c:pt>
                <c:pt idx="45">
                  <c:v>4.232971</c:v>
                </c:pt>
                <c:pt idx="46">
                  <c:v>4.448479</c:v>
                </c:pt>
                <c:pt idx="47">
                  <c:v>4.826877</c:v>
                </c:pt>
                <c:pt idx="48">
                  <c:v>5.212135</c:v>
                </c:pt>
                <c:pt idx="49">
                  <c:v>5.650569</c:v>
                </c:pt>
                <c:pt idx="50">
                  <c:v>6.107471</c:v>
                </c:pt>
                <c:pt idx="51">
                  <c:v>6.193936</c:v>
                </c:pt>
                <c:pt idx="52">
                  <c:v>6.542841</c:v>
                </c:pt>
                <c:pt idx="53">
                  <c:v>7.073064</c:v>
                </c:pt>
                <c:pt idx="54">
                  <c:v>7.428862</c:v>
                </c:pt>
                <c:pt idx="55">
                  <c:v>7.854032</c:v>
                </c:pt>
                <c:pt idx="56">
                  <c:v>8.464299</c:v>
                </c:pt>
                <c:pt idx="57">
                  <c:v>8.691494</c:v>
                </c:pt>
                <c:pt idx="58">
                  <c:v>8.740301</c:v>
                </c:pt>
                <c:pt idx="59">
                  <c:v>8.223356</c:v>
                </c:pt>
                <c:pt idx="60">
                  <c:v>7.141464</c:v>
                </c:pt>
                <c:pt idx="61">
                  <c:v>5.904074</c:v>
                </c:pt>
                <c:pt idx="62">
                  <c:v>4.497769</c:v>
                </c:pt>
                <c:pt idx="63">
                  <c:v>2.907984</c:v>
                </c:pt>
                <c:pt idx="64">
                  <c:v>1.118915</c:v>
                </c:pt>
                <c:pt idx="65">
                  <c:v>1.209959</c:v>
                </c:pt>
                <c:pt idx="66">
                  <c:v>1.182762</c:v>
                </c:pt>
                <c:pt idx="67">
                  <c:v>1.026643</c:v>
                </c:pt>
                <c:pt idx="68">
                  <c:v>0.730013</c:v>
                </c:pt>
                <c:pt idx="69">
                  <c:v>0.280302</c:v>
                </c:pt>
                <c:pt idx="70">
                  <c:v>-0.335714</c:v>
                </c:pt>
                <c:pt idx="71">
                  <c:v>-1.131310</c:v>
                </c:pt>
                <c:pt idx="72">
                  <c:v>-2.121863</c:v>
                </c:pt>
                <c:pt idx="73">
                  <c:v>-3.324058</c:v>
                </c:pt>
                <c:pt idx="74">
                  <c:v>-4.755993</c:v>
                </c:pt>
                <c:pt idx="75">
                  <c:v>-4.099046</c:v>
                </c:pt>
                <c:pt idx="76">
                  <c:v>-3.579660</c:v>
                </c:pt>
                <c:pt idx="77">
                  <c:v>-3.209554</c:v>
                </c:pt>
                <c:pt idx="78">
                  <c:v>-3.001460</c:v>
                </c:pt>
                <c:pt idx="79">
                  <c:v>-2.969210</c:v>
                </c:pt>
                <c:pt idx="80">
                  <c:v>-3.120563</c:v>
                </c:pt>
                <c:pt idx="81">
                  <c:v>-3.477325</c:v>
                </c:pt>
                <c:pt idx="82">
                  <c:v>-4.055627</c:v>
                </c:pt>
                <c:pt idx="83">
                  <c:v>-4.872918</c:v>
                </c:pt>
                <c:pt idx="84">
                  <c:v>-5.948077</c:v>
                </c:pt>
                <c:pt idx="85">
                  <c:v>-3.802994</c:v>
                </c:pt>
                <c:pt idx="86">
                  <c:v>-1.791440</c:v>
                </c:pt>
                <c:pt idx="87">
                  <c:v>0.075642</c:v>
                </c:pt>
                <c:pt idx="88">
                  <c:v>1.786331</c:v>
                </c:pt>
                <c:pt idx="89">
                  <c:v>3.327639</c:v>
                </c:pt>
                <c:pt idx="90">
                  <c:v>4.673790</c:v>
                </c:pt>
                <c:pt idx="91">
                  <c:v>5.815148</c:v>
                </c:pt>
                <c:pt idx="92">
                  <c:v>6.736510</c:v>
                </c:pt>
                <c:pt idx="93">
                  <c:v>7.421412</c:v>
                </c:pt>
                <c:pt idx="94">
                  <c:v>7.852026</c:v>
                </c:pt>
                <c:pt idx="95">
                  <c:v>12.300365</c:v>
                </c:pt>
                <c:pt idx="96">
                  <c:v>16.568724</c:v>
                </c:pt>
                <c:pt idx="97">
                  <c:v>20.643369</c:v>
                </c:pt>
                <c:pt idx="98">
                  <c:v>24.509268</c:v>
                </c:pt>
                <c:pt idx="99">
                  <c:v>28.149990</c:v>
                </c:pt>
                <c:pt idx="100">
                  <c:v>31.496045</c:v>
                </c:pt>
                <c:pt idx="101">
                  <c:v>34.567607</c:v>
                </c:pt>
                <c:pt idx="102">
                  <c:v>37.344328</c:v>
                </c:pt>
                <c:pt idx="103">
                  <c:v>39.804182</c:v>
                </c:pt>
                <c:pt idx="104">
                  <c:v>41.923340</c:v>
                </c:pt>
                <c:pt idx="105">
                  <c:v>48.527791</c:v>
                </c:pt>
                <c:pt idx="106">
                  <c:v>54.777935</c:v>
                </c:pt>
                <c:pt idx="107">
                  <c:v>60.649181</c:v>
                </c:pt>
                <c:pt idx="108">
                  <c:v>66.114880</c:v>
                </c:pt>
                <c:pt idx="109">
                  <c:v>71.146181</c:v>
                </c:pt>
                <c:pt idx="110">
                  <c:v>75.711874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  <a:r>
                  <a:rPr b="1" i="0" strike="noStrike" sz="1600" u="none">
                    <a:solidFill>
                      <a:srgbClr val="FFFF00"/>
                    </a:solidFill>
                    <a:latin typeface="Tahoma"/>
                  </a:rPr>
                  <a:t>Primary Energy (EJ)</a:t>
                </a:r>
              </a:p>
            </c:rich>
          </c:tx>
          <c:layout/>
          <c:overlay val="1"/>
        </c:title>
        <c:numFmt formatCode="0.####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450"/>
        <c:minorUnit val="22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74444"/>
          <c:y val="0.188595"/>
          <c:w val="0.225556"/>
          <c:h val="0.50145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4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57341"/>
          <c:y val="0.0489639"/>
          <c:w val="0.810663"/>
          <c:h val="0.860746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Sheet1!$B$2:$DH$2</c:f>
              <c:numCache>
                <c:ptCount val="111"/>
                <c:pt idx="0">
                  <c:v>58.239702</c:v>
                </c:pt>
                <c:pt idx="1">
                  <c:v>58.893950</c:v>
                </c:pt>
                <c:pt idx="2">
                  <c:v>57.943864</c:v>
                </c:pt>
                <c:pt idx="3">
                  <c:v>58.799318</c:v>
                </c:pt>
                <c:pt idx="4">
                  <c:v>60.649200</c:v>
                </c:pt>
                <c:pt idx="5">
                  <c:v>61.513216</c:v>
                </c:pt>
                <c:pt idx="6">
                  <c:v>61.150996</c:v>
                </c:pt>
                <c:pt idx="7">
                  <c:v>61.805614</c:v>
                </c:pt>
                <c:pt idx="8">
                  <c:v>63.660850</c:v>
                </c:pt>
                <c:pt idx="9">
                  <c:v>63.707153</c:v>
                </c:pt>
                <c:pt idx="10">
                  <c:v>64.963566</c:v>
                </c:pt>
                <c:pt idx="11">
                  <c:v>67.319233</c:v>
                </c:pt>
                <c:pt idx="12">
                  <c:v>69.362688</c:v>
                </c:pt>
                <c:pt idx="13">
                  <c:v>70.082968</c:v>
                </c:pt>
                <c:pt idx="14">
                  <c:v>73.334087</c:v>
                </c:pt>
                <c:pt idx="15">
                  <c:v>75.160022</c:v>
                </c:pt>
                <c:pt idx="16">
                  <c:v>76.168812</c:v>
                </c:pt>
                <c:pt idx="17">
                  <c:v>77.023536</c:v>
                </c:pt>
                <c:pt idx="18">
                  <c:v>79.383502</c:v>
                </c:pt>
                <c:pt idx="19">
                  <c:v>82.830384</c:v>
                </c:pt>
                <c:pt idx="20">
                  <c:v>86.388256</c:v>
                </c:pt>
                <c:pt idx="21">
                  <c:v>87.349750</c:v>
                </c:pt>
                <c:pt idx="22">
                  <c:v>90.822554</c:v>
                </c:pt>
                <c:pt idx="23">
                  <c:v>93.539084</c:v>
                </c:pt>
                <c:pt idx="24">
                  <c:v>94.431781</c:v>
                </c:pt>
                <c:pt idx="25">
                  <c:v>93.298343</c:v>
                </c:pt>
                <c:pt idx="26">
                  <c:v>92.402665</c:v>
                </c:pt>
                <c:pt idx="27">
                  <c:v>92.042217</c:v>
                </c:pt>
                <c:pt idx="28">
                  <c:v>92.483799</c:v>
                </c:pt>
                <c:pt idx="29">
                  <c:v>92.848571</c:v>
                </c:pt>
                <c:pt idx="30">
                  <c:v>93.512697</c:v>
                </c:pt>
                <c:pt idx="31">
                  <c:v>95.732638</c:v>
                </c:pt>
                <c:pt idx="32">
                  <c:v>95.570196</c:v>
                </c:pt>
                <c:pt idx="33">
                  <c:v>94.968472</c:v>
                </c:pt>
                <c:pt idx="34">
                  <c:v>95.372859</c:v>
                </c:pt>
                <c:pt idx="35">
                  <c:v>98.789357</c:v>
                </c:pt>
                <c:pt idx="36">
                  <c:v>100.312981</c:v>
                </c:pt>
                <c:pt idx="37">
                  <c:v>104.283336</c:v>
                </c:pt>
                <c:pt idx="38">
                  <c:v>113.440786</c:v>
                </c:pt>
                <c:pt idx="39">
                  <c:v>121.283416</c:v>
                </c:pt>
                <c:pt idx="40">
                  <c:v>130.286754</c:v>
                </c:pt>
                <c:pt idx="41">
                  <c:v>137.063404</c:v>
                </c:pt>
                <c:pt idx="42">
                  <c:v>144.842052</c:v>
                </c:pt>
                <c:pt idx="43">
                  <c:v>146.829767</c:v>
                </c:pt>
                <c:pt idx="44">
                  <c:v>144.683965</c:v>
                </c:pt>
                <c:pt idx="45">
                  <c:v>151.157921</c:v>
                </c:pt>
                <c:pt idx="46">
                  <c:v>158.186873</c:v>
                </c:pt>
                <c:pt idx="47">
                  <c:v>158.619579</c:v>
                </c:pt>
                <c:pt idx="48">
                  <c:v>160.953273</c:v>
                </c:pt>
                <c:pt idx="49">
                  <c:v>161.615422</c:v>
                </c:pt>
                <c:pt idx="50">
                  <c:v>157.249824</c:v>
                </c:pt>
                <c:pt idx="51">
                  <c:v>153.852700</c:v>
                </c:pt>
                <c:pt idx="52">
                  <c:v>155.495817</c:v>
                </c:pt>
                <c:pt idx="53">
                  <c:v>157.870059</c:v>
                </c:pt>
                <c:pt idx="54">
                  <c:v>156.949795</c:v>
                </c:pt>
                <c:pt idx="55">
                  <c:v>152.268069</c:v>
                </c:pt>
                <c:pt idx="56">
                  <c:v>160.560291</c:v>
                </c:pt>
                <c:pt idx="57">
                  <c:v>161.528843</c:v>
                </c:pt>
                <c:pt idx="58">
                  <c:v>164.033746</c:v>
                </c:pt>
                <c:pt idx="59">
                  <c:v>174.486594</c:v>
                </c:pt>
                <c:pt idx="60">
                  <c:v>177.110037</c:v>
                </c:pt>
                <c:pt idx="61">
                  <c:v>179.823443</c:v>
                </c:pt>
                <c:pt idx="62">
                  <c:v>182.629938</c:v>
                </c:pt>
                <c:pt idx="63">
                  <c:v>185.532771</c:v>
                </c:pt>
                <c:pt idx="64">
                  <c:v>188.535318</c:v>
                </c:pt>
                <c:pt idx="65">
                  <c:v>190.795696</c:v>
                </c:pt>
                <c:pt idx="66">
                  <c:v>193.133126</c:v>
                </c:pt>
                <c:pt idx="67">
                  <c:v>195.550270</c:v>
                </c:pt>
                <c:pt idx="68">
                  <c:v>198.049890</c:v>
                </c:pt>
                <c:pt idx="69">
                  <c:v>200.634864</c:v>
                </c:pt>
                <c:pt idx="70">
                  <c:v>203.060292</c:v>
                </c:pt>
                <c:pt idx="71">
                  <c:v>205.574401</c:v>
                </c:pt>
                <c:pt idx="72">
                  <c:v>208.180592</c:v>
                </c:pt>
                <c:pt idx="73">
                  <c:v>210.882414</c:v>
                </c:pt>
                <c:pt idx="74">
                  <c:v>213.683568</c:v>
                </c:pt>
                <c:pt idx="75">
                  <c:v>215.565453</c:v>
                </c:pt>
                <c:pt idx="76">
                  <c:v>217.530262</c:v>
                </c:pt>
                <c:pt idx="77">
                  <c:v>219.580981</c:v>
                </c:pt>
                <c:pt idx="78">
                  <c:v>221.720715</c:v>
                </c:pt>
                <c:pt idx="79">
                  <c:v>223.952696</c:v>
                </c:pt>
                <c:pt idx="80">
                  <c:v>225.754172</c:v>
                </c:pt>
                <c:pt idx="81">
                  <c:v>227.637081</c:v>
                </c:pt>
                <c:pt idx="82">
                  <c:v>229.604167</c:v>
                </c:pt>
                <c:pt idx="83">
                  <c:v>231.658275</c:v>
                </c:pt>
                <c:pt idx="84">
                  <c:v>233.802356</c:v>
                </c:pt>
                <c:pt idx="85">
                  <c:v>234.756121</c:v>
                </c:pt>
                <c:pt idx="86">
                  <c:v>235.780576</c:v>
                </c:pt>
                <c:pt idx="87">
                  <c:v>236.877443</c:v>
                </c:pt>
                <c:pt idx="88">
                  <c:v>238.048499</c:v>
                </c:pt>
                <c:pt idx="89">
                  <c:v>239.295578</c:v>
                </c:pt>
                <c:pt idx="90">
                  <c:v>240.022955</c:v>
                </c:pt>
                <c:pt idx="91">
                  <c:v>240.818056</c:v>
                </c:pt>
                <c:pt idx="92">
                  <c:v>241.682211</c:v>
                </c:pt>
                <c:pt idx="93">
                  <c:v>242.616793</c:v>
                </c:pt>
                <c:pt idx="94">
                  <c:v>243.623215</c:v>
                </c:pt>
                <c:pt idx="95">
                  <c:v>243.334878</c:v>
                </c:pt>
                <c:pt idx="96">
                  <c:v>243.110034</c:v>
                </c:pt>
                <c:pt idx="97">
                  <c:v>242.948999</c:v>
                </c:pt>
                <c:pt idx="98">
                  <c:v>242.852110</c:v>
                </c:pt>
                <c:pt idx="99">
                  <c:v>242.819722</c:v>
                </c:pt>
                <c:pt idx="100">
                  <c:v>242.455445</c:v>
                </c:pt>
                <c:pt idx="101">
                  <c:v>242.145344</c:v>
                </c:pt>
                <c:pt idx="102">
                  <c:v>241.889467</c:v>
                </c:pt>
                <c:pt idx="103">
                  <c:v>241.687874</c:v>
                </c:pt>
                <c:pt idx="104">
                  <c:v>241.540640</c:v>
                </c:pt>
                <c:pt idx="105">
                  <c:v>240.289563</c:v>
                </c:pt>
                <c:pt idx="106">
                  <c:v>239.088560</c:v>
                </c:pt>
                <c:pt idx="107">
                  <c:v>237.937044</c:v>
                </c:pt>
                <c:pt idx="108">
                  <c:v>236.834443</c:v>
                </c:pt>
                <c:pt idx="109">
                  <c:v>235.780197</c:v>
                </c:pt>
                <c:pt idx="110">
                  <c:v>234.773759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Sheet1!$B$3:$DH$3</c:f>
              <c:numCache>
                <c:ptCount val="111"/>
                <c:pt idx="0">
                  <c:v>64.845067</c:v>
                </c:pt>
                <c:pt idx="1">
                  <c:v>69.938637</c:v>
                </c:pt>
                <c:pt idx="2">
                  <c:v>74.807384</c:v>
                </c:pt>
                <c:pt idx="3">
                  <c:v>81.040627</c:v>
                </c:pt>
                <c:pt idx="4">
                  <c:v>88.006227</c:v>
                </c:pt>
                <c:pt idx="5">
                  <c:v>96.021763</c:v>
                </c:pt>
                <c:pt idx="6">
                  <c:v>101.224474</c:v>
                </c:pt>
                <c:pt idx="7">
                  <c:v>109.192957</c:v>
                </c:pt>
                <c:pt idx="8">
                  <c:v>117.799691</c:v>
                </c:pt>
                <c:pt idx="9">
                  <c:v>116.008734</c:v>
                </c:pt>
                <c:pt idx="10">
                  <c:v>115.172448</c:v>
                </c:pt>
                <c:pt idx="11">
                  <c:v>122.615827</c:v>
                </c:pt>
                <c:pt idx="12">
                  <c:v>126.683048</c:v>
                </c:pt>
                <c:pt idx="13">
                  <c:v>132.134338</c:v>
                </c:pt>
                <c:pt idx="14">
                  <c:v>133.856161</c:v>
                </c:pt>
                <c:pt idx="15">
                  <c:v>128.020800</c:v>
                </c:pt>
                <c:pt idx="16">
                  <c:v>123.464541</c:v>
                </c:pt>
                <c:pt idx="17">
                  <c:v>119.774182</c:v>
                </c:pt>
                <c:pt idx="18">
                  <c:v>119.159137</c:v>
                </c:pt>
                <c:pt idx="19">
                  <c:v>121.047731</c:v>
                </c:pt>
                <c:pt idx="20">
                  <c:v>121.270727</c:v>
                </c:pt>
                <c:pt idx="21">
                  <c:v>124.984522</c:v>
                </c:pt>
                <c:pt idx="22">
                  <c:v>127.846977</c:v>
                </c:pt>
                <c:pt idx="23">
                  <c:v>131.864097</c:v>
                </c:pt>
                <c:pt idx="24">
                  <c:v>133.953726</c:v>
                </c:pt>
                <c:pt idx="25">
                  <c:v>135.388807</c:v>
                </c:pt>
                <c:pt idx="26">
                  <c:v>135.679050</c:v>
                </c:pt>
                <c:pt idx="27">
                  <c:v>137.494345</c:v>
                </c:pt>
                <c:pt idx="28">
                  <c:v>136.888455</c:v>
                </c:pt>
                <c:pt idx="29">
                  <c:v>139.868362</c:v>
                </c:pt>
                <c:pt idx="30">
                  <c:v>141.954817</c:v>
                </c:pt>
                <c:pt idx="31">
                  <c:v>145.175811</c:v>
                </c:pt>
                <c:pt idx="32">
                  <c:v>149.119497</c:v>
                </c:pt>
                <c:pt idx="33">
                  <c:v>149.701804</c:v>
                </c:pt>
                <c:pt idx="34">
                  <c:v>152.160400</c:v>
                </c:pt>
                <c:pt idx="35">
                  <c:v>154.740355</c:v>
                </c:pt>
                <c:pt idx="36">
                  <c:v>156.118186</c:v>
                </c:pt>
                <c:pt idx="37">
                  <c:v>157.142655</c:v>
                </c:pt>
                <c:pt idx="38">
                  <c:v>160.488189</c:v>
                </c:pt>
                <c:pt idx="39">
                  <c:v>166.921710</c:v>
                </c:pt>
                <c:pt idx="40">
                  <c:v>169.075987</c:v>
                </c:pt>
                <c:pt idx="41">
                  <c:v>170.887552</c:v>
                </c:pt>
                <c:pt idx="42">
                  <c:v>172.881946</c:v>
                </c:pt>
                <c:pt idx="43">
                  <c:v>171.464367</c:v>
                </c:pt>
                <c:pt idx="44">
                  <c:v>167.637854</c:v>
                </c:pt>
                <c:pt idx="45">
                  <c:v>173.009621</c:v>
                </c:pt>
                <c:pt idx="46">
                  <c:v>174.241156</c:v>
                </c:pt>
                <c:pt idx="47">
                  <c:v>176.991618</c:v>
                </c:pt>
                <c:pt idx="48">
                  <c:v>178.755709</c:v>
                </c:pt>
                <c:pt idx="49">
                  <c:v>180.042582</c:v>
                </c:pt>
                <c:pt idx="50">
                  <c:v>183.517959</c:v>
                </c:pt>
                <c:pt idx="51">
                  <c:v>187.419068</c:v>
                </c:pt>
                <c:pt idx="52">
                  <c:v>190.723701</c:v>
                </c:pt>
                <c:pt idx="53">
                  <c:v>192.677002</c:v>
                </c:pt>
                <c:pt idx="54">
                  <c:v>193.028140</c:v>
                </c:pt>
                <c:pt idx="55">
                  <c:v>175.484465</c:v>
                </c:pt>
                <c:pt idx="56">
                  <c:v>185.509787</c:v>
                </c:pt>
                <c:pt idx="57">
                  <c:v>191.616620</c:v>
                </c:pt>
                <c:pt idx="58">
                  <c:v>196.430406</c:v>
                </c:pt>
                <c:pt idx="59">
                  <c:v>208.947691</c:v>
                </c:pt>
                <c:pt idx="60">
                  <c:v>212.089264</c:v>
                </c:pt>
                <c:pt idx="61">
                  <c:v>215.338568</c:v>
                </c:pt>
                <c:pt idx="62">
                  <c:v>218.699346</c:v>
                </c:pt>
                <c:pt idx="63">
                  <c:v>222.175488</c:v>
                </c:pt>
                <c:pt idx="64">
                  <c:v>225.771038</c:v>
                </c:pt>
                <c:pt idx="65">
                  <c:v>228.938945</c:v>
                </c:pt>
                <c:pt idx="66">
                  <c:v>232.211365</c:v>
                </c:pt>
                <c:pt idx="67">
                  <c:v>235.592094</c:v>
                </c:pt>
                <c:pt idx="68">
                  <c:v>239.085090</c:v>
                </c:pt>
                <c:pt idx="69">
                  <c:v>242.694472</c:v>
                </c:pt>
                <c:pt idx="70">
                  <c:v>246.124067</c:v>
                </c:pt>
                <c:pt idx="71">
                  <c:v>249.674221</c:v>
                </c:pt>
                <c:pt idx="72">
                  <c:v>253.349763</c:v>
                </c:pt>
                <c:pt idx="73">
                  <c:v>257.155740</c:v>
                </c:pt>
                <c:pt idx="74">
                  <c:v>261.097419</c:v>
                </c:pt>
                <c:pt idx="75">
                  <c:v>264.196660</c:v>
                </c:pt>
                <c:pt idx="76">
                  <c:v>267.414255</c:v>
                </c:pt>
                <c:pt idx="77">
                  <c:v>270.754886</c:v>
                </c:pt>
                <c:pt idx="78">
                  <c:v>274.223432</c:v>
                </c:pt>
                <c:pt idx="79">
                  <c:v>277.824983</c:v>
                </c:pt>
                <c:pt idx="80">
                  <c:v>280.910192</c:v>
                </c:pt>
                <c:pt idx="81">
                  <c:v>284.113212</c:v>
                </c:pt>
                <c:pt idx="82">
                  <c:v>287.438473</c:v>
                </c:pt>
                <c:pt idx="83">
                  <c:v>290.890581</c:v>
                </c:pt>
                <c:pt idx="84">
                  <c:v>294.474324</c:v>
                </c:pt>
                <c:pt idx="85">
                  <c:v>296.876305</c:v>
                </c:pt>
                <c:pt idx="86">
                  <c:v>299.382698</c:v>
                </c:pt>
                <c:pt idx="87">
                  <c:v>301.996869</c:v>
                </c:pt>
                <c:pt idx="88">
                  <c:v>304.722303</c:v>
                </c:pt>
                <c:pt idx="89">
                  <c:v>307.562604</c:v>
                </c:pt>
                <c:pt idx="90">
                  <c:v>309.750271</c:v>
                </c:pt>
                <c:pt idx="91">
                  <c:v>312.038387</c:v>
                </c:pt>
                <c:pt idx="92">
                  <c:v>314.429818</c:v>
                </c:pt>
                <c:pt idx="93">
                  <c:v>316.927525</c:v>
                </c:pt>
                <c:pt idx="94">
                  <c:v>319.534557</c:v>
                </c:pt>
                <c:pt idx="95">
                  <c:v>320.781407</c:v>
                </c:pt>
                <c:pt idx="96">
                  <c:v>322.116799</c:v>
                </c:pt>
                <c:pt idx="97">
                  <c:v>323.542450</c:v>
                </c:pt>
                <c:pt idx="98">
                  <c:v>325.060128</c:v>
                </c:pt>
                <c:pt idx="99">
                  <c:v>326.671648</c:v>
                </c:pt>
                <c:pt idx="100">
                  <c:v>327.842379</c:v>
                </c:pt>
                <c:pt idx="101">
                  <c:v>329.090192</c:v>
                </c:pt>
                <c:pt idx="102">
                  <c:v>330.416280</c:v>
                </c:pt>
                <c:pt idx="103">
                  <c:v>331.821870</c:v>
                </c:pt>
                <c:pt idx="104">
                  <c:v>333.308219</c:v>
                </c:pt>
                <c:pt idx="105">
                  <c:v>333.613992</c:v>
                </c:pt>
                <c:pt idx="106">
                  <c:v>333.980941</c:v>
                </c:pt>
                <c:pt idx="107">
                  <c:v>334.409409</c:v>
                </c:pt>
                <c:pt idx="108">
                  <c:v>334.899753</c:v>
                </c:pt>
                <c:pt idx="109">
                  <c:v>335.452344</c:v>
                </c:pt>
                <c:pt idx="110">
                  <c:v>336.067563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Nat Gas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Sheet1!$B$4:$DH$4</c:f>
              <c:numCache>
                <c:ptCount val="111"/>
                <c:pt idx="0">
                  <c:v>22.693754</c:v>
                </c:pt>
                <c:pt idx="1">
                  <c:v>24.727732</c:v>
                </c:pt>
                <c:pt idx="2">
                  <c:v>26.546610</c:v>
                </c:pt>
                <c:pt idx="3">
                  <c:v>28.959651</c:v>
                </c:pt>
                <c:pt idx="4">
                  <c:v>31.800361</c:v>
                </c:pt>
                <c:pt idx="5">
                  <c:v>34.613310</c:v>
                </c:pt>
                <c:pt idx="6">
                  <c:v>37.055484</c:v>
                </c:pt>
                <c:pt idx="7">
                  <c:v>39.102168</c:v>
                </c:pt>
                <c:pt idx="8">
                  <c:v>40.960198</c:v>
                </c:pt>
                <c:pt idx="9">
                  <c:v>41.975493</c:v>
                </c:pt>
                <c:pt idx="10">
                  <c:v>41.975051</c:v>
                </c:pt>
                <c:pt idx="11">
                  <c:v>44.474900</c:v>
                </c:pt>
                <c:pt idx="12">
                  <c:v>45.935418</c:v>
                </c:pt>
                <c:pt idx="13">
                  <c:v>47.858211</c:v>
                </c:pt>
                <c:pt idx="14">
                  <c:v>50.824905</c:v>
                </c:pt>
                <c:pt idx="15">
                  <c:v>51.253059</c:v>
                </c:pt>
                <c:pt idx="16">
                  <c:v>51.825146</c:v>
                </c:pt>
                <c:pt idx="17">
                  <c:v>52.091033</c:v>
                </c:pt>
                <c:pt idx="18">
                  <c:v>52.933778</c:v>
                </c:pt>
                <c:pt idx="19">
                  <c:v>57.249633</c:v>
                </c:pt>
                <c:pt idx="20">
                  <c:v>58.543982</c:v>
                </c:pt>
                <c:pt idx="21">
                  <c:v>59.115986</c:v>
                </c:pt>
                <c:pt idx="22">
                  <c:v>62.214811</c:v>
                </c:pt>
                <c:pt idx="23">
                  <c:v>65.119835</c:v>
                </c:pt>
                <c:pt idx="24">
                  <c:v>67.999141</c:v>
                </c:pt>
                <c:pt idx="25">
                  <c:v>70.132139</c:v>
                </c:pt>
                <c:pt idx="26">
                  <c:v>71.902212</c:v>
                </c:pt>
                <c:pt idx="27">
                  <c:v>72.228539</c:v>
                </c:pt>
                <c:pt idx="28">
                  <c:v>72.955736</c:v>
                </c:pt>
                <c:pt idx="29">
                  <c:v>73.402607</c:v>
                </c:pt>
                <c:pt idx="30">
                  <c:v>75.976171</c:v>
                </c:pt>
                <c:pt idx="31">
                  <c:v>79.773319</c:v>
                </c:pt>
                <c:pt idx="32">
                  <c:v>79.309410</c:v>
                </c:pt>
                <c:pt idx="33">
                  <c:v>80.762394</c:v>
                </c:pt>
                <c:pt idx="34">
                  <c:v>83.058850</c:v>
                </c:pt>
                <c:pt idx="35">
                  <c:v>86.379328</c:v>
                </c:pt>
                <c:pt idx="36">
                  <c:v>87.540596</c:v>
                </c:pt>
                <c:pt idx="37">
                  <c:v>90.101833</c:v>
                </c:pt>
                <c:pt idx="38">
                  <c:v>92.619838</c:v>
                </c:pt>
                <c:pt idx="39">
                  <c:v>96.243387</c:v>
                </c:pt>
                <c:pt idx="40">
                  <c:v>98.780340</c:v>
                </c:pt>
                <c:pt idx="41">
                  <c:v>101.381004</c:v>
                </c:pt>
                <c:pt idx="42">
                  <c:v>105.536536</c:v>
                </c:pt>
                <c:pt idx="43">
                  <c:v>108.096080</c:v>
                </c:pt>
                <c:pt idx="44">
                  <c:v>105.860517</c:v>
                </c:pt>
                <c:pt idx="45">
                  <c:v>113.737756</c:v>
                </c:pt>
                <c:pt idx="46">
                  <c:v>116.456826</c:v>
                </c:pt>
                <c:pt idx="47">
                  <c:v>119.531287</c:v>
                </c:pt>
                <c:pt idx="48">
                  <c:v>121.394806</c:v>
                </c:pt>
                <c:pt idx="49">
                  <c:v>122.262116</c:v>
                </c:pt>
                <c:pt idx="50">
                  <c:v>125.107600</c:v>
                </c:pt>
                <c:pt idx="51">
                  <c:v>126.825657</c:v>
                </c:pt>
                <c:pt idx="52">
                  <c:v>131.463256</c:v>
                </c:pt>
                <c:pt idx="53">
                  <c:v>137.957184</c:v>
                </c:pt>
                <c:pt idx="54">
                  <c:v>140.704034</c:v>
                </c:pt>
                <c:pt idx="55">
                  <c:v>139.370733</c:v>
                </c:pt>
                <c:pt idx="56">
                  <c:v>144.860461</c:v>
                </c:pt>
                <c:pt idx="57">
                  <c:v>144.312764</c:v>
                </c:pt>
                <c:pt idx="58">
                  <c:v>144.366257</c:v>
                </c:pt>
                <c:pt idx="59">
                  <c:v>155.109193</c:v>
                </c:pt>
                <c:pt idx="60">
                  <c:v>159.023618</c:v>
                </c:pt>
                <c:pt idx="61">
                  <c:v>163.082645</c:v>
                </c:pt>
                <c:pt idx="62">
                  <c:v>167.292469</c:v>
                </c:pt>
                <c:pt idx="63">
                  <c:v>171.659574</c:v>
                </c:pt>
                <c:pt idx="64">
                  <c:v>176.190748</c:v>
                </c:pt>
                <c:pt idx="65">
                  <c:v>180.462193</c:v>
                </c:pt>
                <c:pt idx="66">
                  <c:v>184.885013</c:v>
                </c:pt>
                <c:pt idx="67">
                  <c:v>189.465715</c:v>
                </c:pt>
                <c:pt idx="68">
                  <c:v>194.211123</c:v>
                </c:pt>
                <c:pt idx="69">
                  <c:v>199.128386</c:v>
                </c:pt>
                <c:pt idx="70">
                  <c:v>203.975994</c:v>
                </c:pt>
                <c:pt idx="71">
                  <c:v>209.001962</c:v>
                </c:pt>
                <c:pt idx="72">
                  <c:v>214.214491</c:v>
                </c:pt>
                <c:pt idx="73">
                  <c:v>219.622207</c:v>
                </c:pt>
                <c:pt idx="74">
                  <c:v>225.234178</c:v>
                </c:pt>
                <c:pt idx="75">
                  <c:v>230.437472</c:v>
                </c:pt>
                <c:pt idx="76">
                  <c:v>235.832906</c:v>
                </c:pt>
                <c:pt idx="77">
                  <c:v>241.429434</c:v>
                </c:pt>
                <c:pt idx="78">
                  <c:v>247.236475</c:v>
                </c:pt>
                <c:pt idx="79">
                  <c:v>253.263932</c:v>
                </c:pt>
                <c:pt idx="80">
                  <c:v>258.918816</c:v>
                </c:pt>
                <c:pt idx="81">
                  <c:v>264.777826</c:v>
                </c:pt>
                <c:pt idx="82">
                  <c:v>270.850191</c:v>
                </c:pt>
                <c:pt idx="83">
                  <c:v>277.145592</c:v>
                </c:pt>
                <c:pt idx="84">
                  <c:v>283.674186</c:v>
                </c:pt>
                <c:pt idx="85">
                  <c:v>289.458100</c:v>
                </c:pt>
                <c:pt idx="86">
                  <c:v>295.443645</c:v>
                </c:pt>
                <c:pt idx="87">
                  <c:v>301.639479</c:v>
                </c:pt>
                <c:pt idx="88">
                  <c:v>308.054650</c:v>
                </c:pt>
                <c:pt idx="89">
                  <c:v>314.698623</c:v>
                </c:pt>
                <c:pt idx="90">
                  <c:v>320.782594</c:v>
                </c:pt>
                <c:pt idx="91">
                  <c:v>327.073161</c:v>
                </c:pt>
                <c:pt idx="92">
                  <c:v>333.578764</c:v>
                </c:pt>
                <c:pt idx="93">
                  <c:v>340.308201</c:v>
                </c:pt>
                <c:pt idx="94">
                  <c:v>347.270646</c:v>
                </c:pt>
                <c:pt idx="95">
                  <c:v>353.217554</c:v>
                </c:pt>
                <c:pt idx="96">
                  <c:v>359.359650</c:v>
                </c:pt>
                <c:pt idx="97">
                  <c:v>365.704290</c:v>
                </c:pt>
                <c:pt idx="98">
                  <c:v>372.259109</c:v>
                </c:pt>
                <c:pt idx="99">
                  <c:v>379.032040</c:v>
                </c:pt>
                <c:pt idx="100">
                  <c:v>385.400630</c:v>
                </c:pt>
                <c:pt idx="101">
                  <c:v>391.963036</c:v>
                </c:pt>
                <c:pt idx="102">
                  <c:v>398.725911</c:v>
                </c:pt>
                <c:pt idx="103">
                  <c:v>405.696140</c:v>
                </c:pt>
                <c:pt idx="104">
                  <c:v>412.880849</c:v>
                </c:pt>
                <c:pt idx="105">
                  <c:v>419.133362</c:v>
                </c:pt>
                <c:pt idx="106">
                  <c:v>425.558153</c:v>
                </c:pt>
                <c:pt idx="107">
                  <c:v>432.160409</c:v>
                </c:pt>
                <c:pt idx="108">
                  <c:v>438.945473</c:v>
                </c:pt>
                <c:pt idx="109">
                  <c:v>445.918854</c:v>
                </c:pt>
                <c:pt idx="110">
                  <c:v>453.086225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Sheet1!$B$5:$DH$5</c:f>
              <c:numCache>
                <c:ptCount val="111"/>
                <c:pt idx="0">
                  <c:v>0.260890</c:v>
                </c:pt>
                <c:pt idx="1">
                  <c:v>0.351738</c:v>
                </c:pt>
                <c:pt idx="2">
                  <c:v>0.418879</c:v>
                </c:pt>
                <c:pt idx="3">
                  <c:v>0.532339</c:v>
                </c:pt>
                <c:pt idx="4">
                  <c:v>0.631121</c:v>
                </c:pt>
                <c:pt idx="5">
                  <c:v>0.805709</c:v>
                </c:pt>
                <c:pt idx="6">
                  <c:v>1.120634</c:v>
                </c:pt>
                <c:pt idx="7">
                  <c:v>1.554477</c:v>
                </c:pt>
                <c:pt idx="8">
                  <c:v>2.082866</c:v>
                </c:pt>
                <c:pt idx="9">
                  <c:v>2.723334</c:v>
                </c:pt>
                <c:pt idx="10">
                  <c:v>3.778019</c:v>
                </c:pt>
                <c:pt idx="11">
                  <c:v>4.419762</c:v>
                </c:pt>
                <c:pt idx="12">
                  <c:v>5.501295</c:v>
                </c:pt>
                <c:pt idx="13">
                  <c:v>6.392523</c:v>
                </c:pt>
                <c:pt idx="14">
                  <c:v>6.648569</c:v>
                </c:pt>
                <c:pt idx="15">
                  <c:v>7.272344</c:v>
                </c:pt>
                <c:pt idx="16">
                  <c:v>8.588314</c:v>
                </c:pt>
                <c:pt idx="17">
                  <c:v>9.317943</c:v>
                </c:pt>
                <c:pt idx="18">
                  <c:v>10.560453</c:v>
                </c:pt>
                <c:pt idx="19">
                  <c:v>12.815484</c:v>
                </c:pt>
                <c:pt idx="20">
                  <c:v>15.209415</c:v>
                </c:pt>
                <c:pt idx="21">
                  <c:v>16.290311</c:v>
                </c:pt>
                <c:pt idx="22">
                  <c:v>17.720392</c:v>
                </c:pt>
                <c:pt idx="23">
                  <c:v>19.319213</c:v>
                </c:pt>
                <c:pt idx="24">
                  <c:v>19.868388</c:v>
                </c:pt>
                <c:pt idx="25">
                  <c:v>20.436195</c:v>
                </c:pt>
                <c:pt idx="26">
                  <c:v>21.413919</c:v>
                </c:pt>
                <c:pt idx="27">
                  <c:v>21.576470</c:v>
                </c:pt>
                <c:pt idx="28">
                  <c:v>22.319531</c:v>
                </c:pt>
                <c:pt idx="29">
                  <c:v>22.738492</c:v>
                </c:pt>
                <c:pt idx="30">
                  <c:v>23.724767</c:v>
                </c:pt>
                <c:pt idx="31">
                  <c:v>24.583701</c:v>
                </c:pt>
                <c:pt idx="32">
                  <c:v>24.414635</c:v>
                </c:pt>
                <c:pt idx="33">
                  <c:v>24.834787</c:v>
                </c:pt>
                <c:pt idx="34">
                  <c:v>25.779789</c:v>
                </c:pt>
                <c:pt idx="35">
                  <c:v>26.361658</c:v>
                </c:pt>
                <c:pt idx="36">
                  <c:v>26.930006</c:v>
                </c:pt>
                <c:pt idx="37">
                  <c:v>27.183875</c:v>
                </c:pt>
                <c:pt idx="38">
                  <c:v>26.462362</c:v>
                </c:pt>
                <c:pt idx="39">
                  <c:v>27.488772</c:v>
                </c:pt>
                <c:pt idx="40">
                  <c:v>27.386472</c:v>
                </c:pt>
                <c:pt idx="41">
                  <c:v>27.553399</c:v>
                </c:pt>
                <c:pt idx="42">
                  <c:v>26.823010</c:v>
                </c:pt>
                <c:pt idx="43">
                  <c:v>26.573767</c:v>
                </c:pt>
                <c:pt idx="44">
                  <c:v>26.036029</c:v>
                </c:pt>
                <c:pt idx="45">
                  <c:v>26.543128</c:v>
                </c:pt>
                <c:pt idx="46">
                  <c:v>25.277351</c:v>
                </c:pt>
                <c:pt idx="47">
                  <c:v>23.401326</c:v>
                </c:pt>
                <c:pt idx="48">
                  <c:v>23.446104</c:v>
                </c:pt>
                <c:pt idx="49">
                  <c:v>23.781629</c:v>
                </c:pt>
                <c:pt idx="50">
                  <c:v>23.958381</c:v>
                </c:pt>
                <c:pt idx="51">
                  <c:v>24.170958</c:v>
                </c:pt>
                <c:pt idx="52">
                  <c:v>24.243405</c:v>
                </c:pt>
                <c:pt idx="53">
                  <c:v>24.679471</c:v>
                </c:pt>
                <c:pt idx="54">
                  <c:v>25.458413</c:v>
                </c:pt>
                <c:pt idx="55">
                  <c:v>24.396717</c:v>
                </c:pt>
                <c:pt idx="56">
                  <c:v>25.333451</c:v>
                </c:pt>
                <c:pt idx="57">
                  <c:v>24.133947</c:v>
                </c:pt>
                <c:pt idx="58">
                  <c:v>24.567040</c:v>
                </c:pt>
                <c:pt idx="59">
                  <c:v>26.789141</c:v>
                </c:pt>
                <c:pt idx="60">
                  <c:v>27.875135</c:v>
                </c:pt>
                <c:pt idx="61">
                  <c:v>29.013305</c:v>
                </c:pt>
                <c:pt idx="62">
                  <c:v>30.206469</c:v>
                </c:pt>
                <c:pt idx="63">
                  <c:v>31.457609</c:v>
                </c:pt>
                <c:pt idx="64">
                  <c:v>32.769883</c:v>
                </c:pt>
                <c:pt idx="65">
                  <c:v>34.300540</c:v>
                </c:pt>
                <c:pt idx="66">
                  <c:v>35.911981</c:v>
                </c:pt>
                <c:pt idx="67">
                  <c:v>37.608951</c:v>
                </c:pt>
                <c:pt idx="68">
                  <c:v>39.396498</c:v>
                </c:pt>
                <c:pt idx="69">
                  <c:v>41.279994</c:v>
                </c:pt>
                <c:pt idx="70">
                  <c:v>43.212406</c:v>
                </c:pt>
                <c:pt idx="71">
                  <c:v>45.248343</c:v>
                </c:pt>
                <c:pt idx="72">
                  <c:v>47.394080</c:v>
                </c:pt>
                <c:pt idx="73">
                  <c:v>49.656309</c:v>
                </c:pt>
                <c:pt idx="74">
                  <c:v>52.042171</c:v>
                </c:pt>
                <c:pt idx="75">
                  <c:v>54.679165</c:v>
                </c:pt>
                <c:pt idx="76">
                  <c:v>57.467304</c:v>
                </c:pt>
                <c:pt idx="77">
                  <c:v>60.416323</c:v>
                </c:pt>
                <c:pt idx="78">
                  <c:v>63.536644</c:v>
                </c:pt>
                <c:pt idx="79">
                  <c:v>66.839428</c:v>
                </c:pt>
                <c:pt idx="80">
                  <c:v>70.173098</c:v>
                </c:pt>
                <c:pt idx="81">
                  <c:v>73.694708</c:v>
                </c:pt>
                <c:pt idx="82">
                  <c:v>77.416136</c:v>
                </c:pt>
                <c:pt idx="83">
                  <c:v>81.350077</c:v>
                </c:pt>
                <c:pt idx="84">
                  <c:v>85.510110</c:v>
                </c:pt>
                <c:pt idx="85">
                  <c:v>89.955760</c:v>
                </c:pt>
                <c:pt idx="86">
                  <c:v>94.659355</c:v>
                </c:pt>
                <c:pt idx="87">
                  <c:v>99.637470</c:v>
                </c:pt>
                <c:pt idx="88">
                  <c:v>104.907828</c:v>
                </c:pt>
                <c:pt idx="89">
                  <c:v>110.489394</c:v>
                </c:pt>
                <c:pt idx="90">
                  <c:v>116.113352</c:v>
                </c:pt>
                <c:pt idx="91">
                  <c:v>122.056776</c:v>
                </c:pt>
                <c:pt idx="92">
                  <c:v>128.339695</c:v>
                </c:pt>
                <c:pt idx="93">
                  <c:v>134.983487</c:v>
                </c:pt>
                <c:pt idx="94">
                  <c:v>142.010979</c:v>
                </c:pt>
                <c:pt idx="95">
                  <c:v>149.353933</c:v>
                </c:pt>
                <c:pt idx="96">
                  <c:v>157.117383</c:v>
                </c:pt>
                <c:pt idx="97">
                  <c:v>165.327660</c:v>
                </c:pt>
                <c:pt idx="98">
                  <c:v>174.012856</c:v>
                </c:pt>
                <c:pt idx="99">
                  <c:v>183.202950</c:v>
                </c:pt>
                <c:pt idx="100">
                  <c:v>192.614731</c:v>
                </c:pt>
                <c:pt idx="101">
                  <c:v>202.554889</c:v>
                </c:pt>
                <c:pt idx="102">
                  <c:v>213.055434</c:v>
                </c:pt>
                <c:pt idx="103">
                  <c:v>224.150427</c:v>
                </c:pt>
                <c:pt idx="104">
                  <c:v>235.876119</c:v>
                </c:pt>
                <c:pt idx="105">
                  <c:v>248.076900</c:v>
                </c:pt>
                <c:pt idx="106">
                  <c:v>260.956352</c:v>
                </c:pt>
                <c:pt idx="107">
                  <c:v>274.554646</c:v>
                </c:pt>
                <c:pt idx="108">
                  <c:v>288.914444</c:v>
                </c:pt>
                <c:pt idx="109">
                  <c:v>304.081065</c:v>
                </c:pt>
                <c:pt idx="110">
                  <c:v>320.102645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Sheet1!$B$6:$DH$6</c:f>
              <c:numCache>
                <c:ptCount val="111"/>
                <c:pt idx="0">
                  <c:v>8.985686</c:v>
                </c:pt>
                <c:pt idx="1">
                  <c:v>9.522523</c:v>
                </c:pt>
                <c:pt idx="2">
                  <c:v>9.793550</c:v>
                </c:pt>
                <c:pt idx="3">
                  <c:v>10.201576</c:v>
                </c:pt>
                <c:pt idx="4">
                  <c:v>10.751159</c:v>
                </c:pt>
                <c:pt idx="5">
                  <c:v>11.218428</c:v>
                </c:pt>
                <c:pt idx="6">
                  <c:v>11.761818</c:v>
                </c:pt>
                <c:pt idx="7">
                  <c:v>12.415443</c:v>
                </c:pt>
                <c:pt idx="8">
                  <c:v>12.608324</c:v>
                </c:pt>
                <c:pt idx="9">
                  <c:v>13.881477</c:v>
                </c:pt>
                <c:pt idx="10">
                  <c:v>14.140360</c:v>
                </c:pt>
                <c:pt idx="11">
                  <c:v>13.984832</c:v>
                </c:pt>
                <c:pt idx="12">
                  <c:v>14.389667</c:v>
                </c:pt>
                <c:pt idx="13">
                  <c:v>15.483319</c:v>
                </c:pt>
                <c:pt idx="14">
                  <c:v>16.316679</c:v>
                </c:pt>
                <c:pt idx="15">
                  <c:v>16.578711</c:v>
                </c:pt>
                <c:pt idx="16">
                  <c:v>16.951077</c:v>
                </c:pt>
                <c:pt idx="17">
                  <c:v>17.424394</c:v>
                </c:pt>
                <c:pt idx="18">
                  <c:v>18.177973</c:v>
                </c:pt>
                <c:pt idx="19">
                  <c:v>18.615819</c:v>
                </c:pt>
                <c:pt idx="20">
                  <c:v>19.114340</c:v>
                </c:pt>
                <c:pt idx="21">
                  <c:v>19.394959</c:v>
                </c:pt>
                <c:pt idx="22">
                  <c:v>19.694926</c:v>
                </c:pt>
                <c:pt idx="23">
                  <c:v>20.308074</c:v>
                </c:pt>
                <c:pt idx="24">
                  <c:v>20.237029</c:v>
                </c:pt>
                <c:pt idx="25">
                  <c:v>20.892763</c:v>
                </c:pt>
                <c:pt idx="26">
                  <c:v>21.376470</c:v>
                </c:pt>
                <c:pt idx="27">
                  <c:v>21.398271</c:v>
                </c:pt>
                <c:pt idx="28">
                  <c:v>22.767734</c:v>
                </c:pt>
                <c:pt idx="29">
                  <c:v>22.845841</c:v>
                </c:pt>
                <c:pt idx="30">
                  <c:v>24.289335</c:v>
                </c:pt>
                <c:pt idx="31">
                  <c:v>24.874520</c:v>
                </c:pt>
                <c:pt idx="32">
                  <c:v>25.329405</c:v>
                </c:pt>
                <c:pt idx="33">
                  <c:v>25.546325</c:v>
                </c:pt>
                <c:pt idx="34">
                  <c:v>25.645318</c:v>
                </c:pt>
                <c:pt idx="35">
                  <c:v>26.069280</c:v>
                </c:pt>
                <c:pt idx="36">
                  <c:v>25.095702</c:v>
                </c:pt>
                <c:pt idx="37">
                  <c:v>25.592908</c:v>
                </c:pt>
                <c:pt idx="38">
                  <c:v>25.429478</c:v>
                </c:pt>
                <c:pt idx="39">
                  <c:v>27.115677</c:v>
                </c:pt>
                <c:pt idx="40">
                  <c:v>27.952500</c:v>
                </c:pt>
                <c:pt idx="41">
                  <c:v>28.973376</c:v>
                </c:pt>
                <c:pt idx="42">
                  <c:v>29.232352</c:v>
                </c:pt>
                <c:pt idx="43">
                  <c:v>30.931605</c:v>
                </c:pt>
                <c:pt idx="44">
                  <c:v>30.564759</c:v>
                </c:pt>
                <c:pt idx="45">
                  <c:v>32.281060</c:v>
                </c:pt>
                <c:pt idx="46">
                  <c:v>32.753815</c:v>
                </c:pt>
                <c:pt idx="47">
                  <c:v>34.053005</c:v>
                </c:pt>
                <c:pt idx="48">
                  <c:v>35.144453</c:v>
                </c:pt>
                <c:pt idx="49">
                  <c:v>35.964208</c:v>
                </c:pt>
                <c:pt idx="50">
                  <c:v>35.677379</c:v>
                </c:pt>
                <c:pt idx="51">
                  <c:v>36.620128</c:v>
                </c:pt>
                <c:pt idx="52">
                  <c:v>36.870770</c:v>
                </c:pt>
                <c:pt idx="53">
                  <c:v>37.686129</c:v>
                </c:pt>
                <c:pt idx="54">
                  <c:v>38.292607</c:v>
                </c:pt>
                <c:pt idx="55">
                  <c:v>39.008994</c:v>
                </c:pt>
                <c:pt idx="56">
                  <c:v>38.082232</c:v>
                </c:pt>
                <c:pt idx="57">
                  <c:v>38.419260</c:v>
                </c:pt>
                <c:pt idx="58">
                  <c:v>37.544505</c:v>
                </c:pt>
                <c:pt idx="59">
                  <c:v>40.137671</c:v>
                </c:pt>
                <c:pt idx="60">
                  <c:v>40.945879</c:v>
                </c:pt>
                <c:pt idx="61">
                  <c:v>41.782099</c:v>
                </c:pt>
                <c:pt idx="62">
                  <c:v>42.647427</c:v>
                </c:pt>
                <c:pt idx="63">
                  <c:v>43.543007</c:v>
                </c:pt>
                <c:pt idx="64">
                  <c:v>44.470030</c:v>
                </c:pt>
                <c:pt idx="65">
                  <c:v>45.321071</c:v>
                </c:pt>
                <c:pt idx="66">
                  <c:v>46.200348</c:v>
                </c:pt>
                <c:pt idx="67">
                  <c:v>47.108989</c:v>
                </c:pt>
                <c:pt idx="68">
                  <c:v>48.048170</c:v>
                </c:pt>
                <c:pt idx="69">
                  <c:v>49.019123</c:v>
                </c:pt>
                <c:pt idx="70">
                  <c:v>49.962140</c:v>
                </c:pt>
                <c:pt idx="71">
                  <c:v>50.938006</c:v>
                </c:pt>
                <c:pt idx="72">
                  <c:v>51.948144</c:v>
                </c:pt>
                <c:pt idx="73">
                  <c:v>52.994042</c:v>
                </c:pt>
                <c:pt idx="74">
                  <c:v>54.077262</c:v>
                </c:pt>
                <c:pt idx="75">
                  <c:v>54.995243</c:v>
                </c:pt>
                <c:pt idx="76">
                  <c:v>55.945871</c:v>
                </c:pt>
                <c:pt idx="77">
                  <c:v>56.930562</c:v>
                </c:pt>
                <c:pt idx="78">
                  <c:v>57.950797</c:v>
                </c:pt>
                <c:pt idx="79">
                  <c:v>59.008128</c:v>
                </c:pt>
                <c:pt idx="80">
                  <c:v>59.964431</c:v>
                </c:pt>
                <c:pt idx="81">
                  <c:v>60.954158</c:v>
                </c:pt>
                <c:pt idx="82">
                  <c:v>61.978703</c:v>
                </c:pt>
                <c:pt idx="83">
                  <c:v>63.039525</c:v>
                </c:pt>
                <c:pt idx="84">
                  <c:v>64.138144</c:v>
                </c:pt>
                <c:pt idx="85">
                  <c:v>64.988212</c:v>
                </c:pt>
                <c:pt idx="86">
                  <c:v>65.868207</c:v>
                </c:pt>
                <c:pt idx="87">
                  <c:v>66.779271</c:v>
                </c:pt>
                <c:pt idx="88">
                  <c:v>67.722592</c:v>
                </c:pt>
                <c:pt idx="89">
                  <c:v>68.699401</c:v>
                </c:pt>
                <c:pt idx="90">
                  <c:v>69.537842</c:v>
                </c:pt>
                <c:pt idx="91">
                  <c:v>70.405669</c:v>
                </c:pt>
                <c:pt idx="92">
                  <c:v>71.303923</c:v>
                </c:pt>
                <c:pt idx="93">
                  <c:v>72.233682</c:v>
                </c:pt>
                <c:pt idx="94">
                  <c:v>73.196062</c:v>
                </c:pt>
                <c:pt idx="95">
                  <c:v>73.853927</c:v>
                </c:pt>
                <c:pt idx="96">
                  <c:v>74.537067</c:v>
                </c:pt>
                <c:pt idx="97">
                  <c:v>75.246224</c:v>
                </c:pt>
                <c:pt idx="98">
                  <c:v>75.982165</c:v>
                </c:pt>
                <c:pt idx="99">
                  <c:v>76.745678</c:v>
                </c:pt>
                <c:pt idx="100">
                  <c:v>77.410896</c:v>
                </c:pt>
                <c:pt idx="101">
                  <c:v>78.099177</c:v>
                </c:pt>
                <c:pt idx="102">
                  <c:v>78.811116</c:v>
                </c:pt>
                <c:pt idx="103">
                  <c:v>79.547323</c:v>
                </c:pt>
                <c:pt idx="104">
                  <c:v>80.308424</c:v>
                </c:pt>
                <c:pt idx="105">
                  <c:v>80.790129</c:v>
                </c:pt>
                <c:pt idx="106">
                  <c:v>81.289545</c:v>
                </c:pt>
                <c:pt idx="107">
                  <c:v>81.806999</c:v>
                </c:pt>
                <c:pt idx="108">
                  <c:v>82.342825</c:v>
                </c:pt>
                <c:pt idx="109">
                  <c:v>82.897366</c:v>
                </c:pt>
                <c:pt idx="110">
                  <c:v>83.470970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Sheet1!$B$7:$DH$7</c:f>
              <c:numCache>
                <c:ptCount val="11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0.000032</c:v>
                </c:pt>
                <c:pt idx="14">
                  <c:v>0.000064</c:v>
                </c:pt>
                <c:pt idx="15">
                  <c:v>0.000112</c:v>
                </c:pt>
                <c:pt idx="16">
                  <c:v>0.000112</c:v>
                </c:pt>
                <c:pt idx="17">
                  <c:v>0.000197</c:v>
                </c:pt>
                <c:pt idx="18">
                  <c:v>0.000349</c:v>
                </c:pt>
                <c:pt idx="19">
                  <c:v>0.000476</c:v>
                </c:pt>
                <c:pt idx="20">
                  <c:v>0.000684</c:v>
                </c:pt>
                <c:pt idx="21">
                  <c:v>0.001478</c:v>
                </c:pt>
                <c:pt idx="22">
                  <c:v>0.002080</c:v>
                </c:pt>
                <c:pt idx="23">
                  <c:v>0.003530</c:v>
                </c:pt>
                <c:pt idx="24">
                  <c:v>0.028207</c:v>
                </c:pt>
                <c:pt idx="25">
                  <c:v>0.038668</c:v>
                </c:pt>
                <c:pt idx="26">
                  <c:v>0.043497</c:v>
                </c:pt>
                <c:pt idx="27">
                  <c:v>0.050382</c:v>
                </c:pt>
                <c:pt idx="28">
                  <c:v>0.060722</c:v>
                </c:pt>
                <c:pt idx="29">
                  <c:v>0.075918</c:v>
                </c:pt>
                <c:pt idx="30">
                  <c:v>0.088058</c:v>
                </c:pt>
                <c:pt idx="31">
                  <c:v>0.098102</c:v>
                </c:pt>
                <c:pt idx="32">
                  <c:v>0.128042</c:v>
                </c:pt>
                <c:pt idx="33">
                  <c:v>0.169570</c:v>
                </c:pt>
                <c:pt idx="34">
                  <c:v>0.225964</c:v>
                </c:pt>
                <c:pt idx="35">
                  <c:v>0.334360</c:v>
                </c:pt>
                <c:pt idx="36">
                  <c:v>0.405908</c:v>
                </c:pt>
                <c:pt idx="37">
                  <c:v>0.550418</c:v>
                </c:pt>
                <c:pt idx="38">
                  <c:v>0.660720</c:v>
                </c:pt>
                <c:pt idx="39">
                  <c:v>0.888201</c:v>
                </c:pt>
                <c:pt idx="40">
                  <c:v>1.078528</c:v>
                </c:pt>
                <c:pt idx="41">
                  <c:v>1.367530</c:v>
                </c:pt>
                <c:pt idx="42">
                  <c:v>1.745817</c:v>
                </c:pt>
                <c:pt idx="43">
                  <c:v>2.239854</c:v>
                </c:pt>
                <c:pt idx="44">
                  <c:v>2.782855</c:v>
                </c:pt>
                <c:pt idx="45">
                  <c:v>3.461349</c:v>
                </c:pt>
                <c:pt idx="46">
                  <c:v>4.376450</c:v>
                </c:pt>
                <c:pt idx="47">
                  <c:v>5.236616</c:v>
                </c:pt>
                <c:pt idx="48">
                  <c:v>6.235397</c:v>
                </c:pt>
                <c:pt idx="49">
                  <c:v>6.884396</c:v>
                </c:pt>
                <c:pt idx="50">
                  <c:v>8.059430</c:v>
                </c:pt>
                <c:pt idx="51">
                  <c:v>9.272425</c:v>
                </c:pt>
                <c:pt idx="52">
                  <c:v>10.940311</c:v>
                </c:pt>
                <c:pt idx="53">
                  <c:v>12.100783</c:v>
                </c:pt>
                <c:pt idx="54">
                  <c:v>13.488151</c:v>
                </c:pt>
                <c:pt idx="55">
                  <c:v>15.077200</c:v>
                </c:pt>
                <c:pt idx="56">
                  <c:v>17.517366</c:v>
                </c:pt>
                <c:pt idx="57">
                  <c:v>19.784678</c:v>
                </c:pt>
                <c:pt idx="58">
                  <c:v>21.745293</c:v>
                </c:pt>
                <c:pt idx="59">
                  <c:v>24.177110</c:v>
                </c:pt>
                <c:pt idx="60">
                  <c:v>25.650496</c:v>
                </c:pt>
                <c:pt idx="61">
                  <c:v>27.221318</c:v>
                </c:pt>
                <c:pt idx="62">
                  <c:v>28.896489</c:v>
                </c:pt>
                <c:pt idx="63">
                  <c:v>30.683436</c:v>
                </c:pt>
                <c:pt idx="64">
                  <c:v>32.590149</c:v>
                </c:pt>
                <c:pt idx="65">
                  <c:v>34.278812</c:v>
                </c:pt>
                <c:pt idx="66">
                  <c:v>36.064302</c:v>
                </c:pt>
                <c:pt idx="67">
                  <c:v>37.952706</c:v>
                </c:pt>
                <c:pt idx="68">
                  <c:v>39.950527</c:v>
                </c:pt>
                <c:pt idx="69">
                  <c:v>42.064708</c:v>
                </c:pt>
                <c:pt idx="70">
                  <c:v>44.248652</c:v>
                </c:pt>
                <c:pt idx="71">
                  <c:v>46.559429</c:v>
                </c:pt>
                <c:pt idx="72">
                  <c:v>49.005229</c:v>
                </c:pt>
                <c:pt idx="73">
                  <c:v>51.594822</c:v>
                </c:pt>
                <c:pt idx="74">
                  <c:v>54.337600</c:v>
                </c:pt>
                <c:pt idx="75">
                  <c:v>56.591566</c:v>
                </c:pt>
                <c:pt idx="76">
                  <c:v>58.957011</c:v>
                </c:pt>
                <c:pt idx="77">
                  <c:v>61.440356</c:v>
                </c:pt>
                <c:pt idx="78">
                  <c:v>64.048432</c:v>
                </c:pt>
                <c:pt idx="79">
                  <c:v>66.788510</c:v>
                </c:pt>
                <c:pt idx="80">
                  <c:v>69.506348</c:v>
                </c:pt>
                <c:pt idx="81">
                  <c:v>72.356062</c:v>
                </c:pt>
                <c:pt idx="82">
                  <c:v>75.345081</c:v>
                </c:pt>
                <c:pt idx="83">
                  <c:v>78.481300</c:v>
                </c:pt>
                <c:pt idx="84">
                  <c:v>81.773103</c:v>
                </c:pt>
                <c:pt idx="85">
                  <c:v>83.773826</c:v>
                </c:pt>
                <c:pt idx="86">
                  <c:v>85.847822</c:v>
                </c:pt>
                <c:pt idx="87">
                  <c:v>87.998404</c:v>
                </c:pt>
                <c:pt idx="88">
                  <c:v>90.229046</c:v>
                </c:pt>
                <c:pt idx="89">
                  <c:v>92.543394</c:v>
                </c:pt>
                <c:pt idx="90">
                  <c:v>94.709460</c:v>
                </c:pt>
                <c:pt idx="91">
                  <c:v>96.952600</c:v>
                </c:pt>
                <c:pt idx="92">
                  <c:v>99.276151</c:v>
                </c:pt>
                <c:pt idx="93">
                  <c:v>101.683605</c:v>
                </c:pt>
                <c:pt idx="94">
                  <c:v>104.178615</c:v>
                </c:pt>
                <c:pt idx="95">
                  <c:v>104.903016</c:v>
                </c:pt>
                <c:pt idx="96">
                  <c:v>105.659902</c:v>
                </c:pt>
                <c:pt idx="97">
                  <c:v>106.450117</c:v>
                </c:pt>
                <c:pt idx="98">
                  <c:v>107.274529</c:v>
                </c:pt>
                <c:pt idx="99">
                  <c:v>108.134032</c:v>
                </c:pt>
                <c:pt idx="100">
                  <c:v>108.851418</c:v>
                </c:pt>
                <c:pt idx="101">
                  <c:v>109.597836</c:v>
                </c:pt>
                <c:pt idx="102">
                  <c:v>110.373933</c:v>
                </c:pt>
                <c:pt idx="103">
                  <c:v>111.180374</c:v>
                </c:pt>
                <c:pt idx="104">
                  <c:v>112.017838</c:v>
                </c:pt>
                <c:pt idx="105">
                  <c:v>110.982322</c:v>
                </c:pt>
                <c:pt idx="106">
                  <c:v>109.976431</c:v>
                </c:pt>
                <c:pt idx="107">
                  <c:v>108.999576</c:v>
                </c:pt>
                <c:pt idx="108">
                  <c:v>108.051185</c:v>
                </c:pt>
                <c:pt idx="109">
                  <c:v>107.130695</c:v>
                </c:pt>
                <c:pt idx="110">
                  <c:v>106.237556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Sheet1!$B$8:$DH$8</c:f>
              <c:numCache>
                <c:ptCount val="11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0.000032</c:v>
                </c:pt>
                <c:pt idx="19">
                  <c:v>0.000067</c:v>
                </c:pt>
                <c:pt idx="20">
                  <c:v>0.000125</c:v>
                </c:pt>
                <c:pt idx="21">
                  <c:v>0.000162</c:v>
                </c:pt>
                <c:pt idx="22">
                  <c:v>0.000113</c:v>
                </c:pt>
                <c:pt idx="23">
                  <c:v>0.000109</c:v>
                </c:pt>
                <c:pt idx="24">
                  <c:v>0.002791</c:v>
                </c:pt>
                <c:pt idx="25">
                  <c:v>0.004134</c:v>
                </c:pt>
                <c:pt idx="26">
                  <c:v>0.005379</c:v>
                </c:pt>
                <c:pt idx="27">
                  <c:v>0.004968</c:v>
                </c:pt>
                <c:pt idx="28">
                  <c:v>0.005926</c:v>
                </c:pt>
                <c:pt idx="29">
                  <c:v>0.006355</c:v>
                </c:pt>
                <c:pt idx="30">
                  <c:v>0.006801</c:v>
                </c:pt>
                <c:pt idx="31">
                  <c:v>0.007443</c:v>
                </c:pt>
                <c:pt idx="32">
                  <c:v>0.007980</c:v>
                </c:pt>
                <c:pt idx="33">
                  <c:v>0.008642</c:v>
                </c:pt>
                <c:pt idx="34">
                  <c:v>0.009637</c:v>
                </c:pt>
                <c:pt idx="35">
                  <c:v>0.011264</c:v>
                </c:pt>
                <c:pt idx="36">
                  <c:v>0.015041</c:v>
                </c:pt>
                <c:pt idx="37">
                  <c:v>0.018885</c:v>
                </c:pt>
                <c:pt idx="38">
                  <c:v>0.023522</c:v>
                </c:pt>
                <c:pt idx="39">
                  <c:v>0.030798</c:v>
                </c:pt>
                <c:pt idx="40">
                  <c:v>0.043122</c:v>
                </c:pt>
                <c:pt idx="41">
                  <c:v>0.058964</c:v>
                </c:pt>
                <c:pt idx="42">
                  <c:v>0.079476</c:v>
                </c:pt>
                <c:pt idx="43">
                  <c:v>0.128302</c:v>
                </c:pt>
                <c:pt idx="44">
                  <c:v>0.211750</c:v>
                </c:pt>
                <c:pt idx="45">
                  <c:v>0.338732</c:v>
                </c:pt>
                <c:pt idx="46">
                  <c:v>0.652514</c:v>
                </c:pt>
                <c:pt idx="47">
                  <c:v>1.002055</c:v>
                </c:pt>
                <c:pt idx="48">
                  <c:v>1.360048</c:v>
                </c:pt>
                <c:pt idx="49">
                  <c:v>1.924167</c:v>
                </c:pt>
                <c:pt idx="50">
                  <c:v>2.481923</c:v>
                </c:pt>
                <c:pt idx="51">
                  <c:v>3.164852</c:v>
                </c:pt>
                <c:pt idx="52">
                  <c:v>4.266353</c:v>
                </c:pt>
                <c:pt idx="53">
                  <c:v>5.473851</c:v>
                </c:pt>
                <c:pt idx="54">
                  <c:v>6.694548</c:v>
                </c:pt>
                <c:pt idx="55">
                  <c:v>8.082966</c:v>
                </c:pt>
                <c:pt idx="56">
                  <c:v>9.906313</c:v>
                </c:pt>
                <c:pt idx="57">
                  <c:v>12.407067</c:v>
                </c:pt>
                <c:pt idx="58">
                  <c:v>15.351340</c:v>
                </c:pt>
                <c:pt idx="59">
                  <c:v>17.232226</c:v>
                </c:pt>
                <c:pt idx="60">
                  <c:v>18.458173</c:v>
                </c:pt>
                <c:pt idx="61">
                  <c:v>19.776893</c:v>
                </c:pt>
                <c:pt idx="62">
                  <c:v>21.195807</c:v>
                </c:pt>
                <c:pt idx="63">
                  <c:v>22.722956</c:v>
                </c:pt>
                <c:pt idx="64">
                  <c:v>24.367060</c:v>
                </c:pt>
                <c:pt idx="65">
                  <c:v>25.878474</c:v>
                </c:pt>
                <c:pt idx="66">
                  <c:v>27.490748</c:v>
                </c:pt>
                <c:pt idx="67">
                  <c:v>29.211098</c:v>
                </c:pt>
                <c:pt idx="68">
                  <c:v>31.047294</c:v>
                </c:pt>
                <c:pt idx="69">
                  <c:v>33.007698</c:v>
                </c:pt>
                <c:pt idx="70">
                  <c:v>35.058516</c:v>
                </c:pt>
                <c:pt idx="71">
                  <c:v>37.247509</c:v>
                </c:pt>
                <c:pt idx="72">
                  <c:v>39.584770</c:v>
                </c:pt>
                <c:pt idx="73">
                  <c:v>42.081183</c:v>
                </c:pt>
                <c:pt idx="74">
                  <c:v>44.748490</c:v>
                </c:pt>
                <c:pt idx="75">
                  <c:v>47.061601</c:v>
                </c:pt>
                <c:pt idx="76">
                  <c:v>49.509382</c:v>
                </c:pt>
                <c:pt idx="77">
                  <c:v>52.100612</c:v>
                </c:pt>
                <c:pt idx="78">
                  <c:v>54.844698</c:v>
                </c:pt>
                <c:pt idx="79">
                  <c:v>57.751724</c:v>
                </c:pt>
                <c:pt idx="80">
                  <c:v>60.691060</c:v>
                </c:pt>
                <c:pt idx="81">
                  <c:v>63.798759</c:v>
                </c:pt>
                <c:pt idx="82">
                  <c:v>67.085594</c:v>
                </c:pt>
                <c:pt idx="83">
                  <c:v>70.563091</c:v>
                </c:pt>
                <c:pt idx="84">
                  <c:v>74.243587</c:v>
                </c:pt>
                <c:pt idx="85">
                  <c:v>77.195312</c:v>
                </c:pt>
                <c:pt idx="86">
                  <c:v>80.287136</c:v>
                </c:pt>
                <c:pt idx="87">
                  <c:v>83.526751</c:v>
                </c:pt>
                <c:pt idx="88">
                  <c:v>86.922313</c:v>
                </c:pt>
                <c:pt idx="89">
                  <c:v>90.482469</c:v>
                </c:pt>
                <c:pt idx="90">
                  <c:v>93.982390</c:v>
                </c:pt>
                <c:pt idx="91">
                  <c:v>97.644255</c:v>
                </c:pt>
                <c:pt idx="92">
                  <c:v>101.476686</c:v>
                </c:pt>
                <c:pt idx="93">
                  <c:v>105.488809</c:v>
                </c:pt>
                <c:pt idx="94">
                  <c:v>109.690280</c:v>
                </c:pt>
                <c:pt idx="95">
                  <c:v>112.684381</c:v>
                </c:pt>
                <c:pt idx="96">
                  <c:v>115.790287</c:v>
                </c:pt>
                <c:pt idx="97">
                  <c:v>119.012957</c:v>
                </c:pt>
                <c:pt idx="98">
                  <c:v>122.357585</c:v>
                </c:pt>
                <c:pt idx="99">
                  <c:v>125.829613</c:v>
                </c:pt>
                <c:pt idx="100">
                  <c:v>129.223271</c:v>
                </c:pt>
                <c:pt idx="101">
                  <c:v>132.737856</c:v>
                </c:pt>
                <c:pt idx="102">
                  <c:v>136.378377</c:v>
                </c:pt>
                <c:pt idx="103">
                  <c:v>140.150067</c:v>
                </c:pt>
                <c:pt idx="104">
                  <c:v>144.058386</c:v>
                </c:pt>
                <c:pt idx="105">
                  <c:v>146.386339</c:v>
                </c:pt>
                <c:pt idx="106">
                  <c:v>148.779038</c:v>
                </c:pt>
                <c:pt idx="107">
                  <c:v>151.238486</c:v>
                </c:pt>
                <c:pt idx="108">
                  <c:v>153.766748</c:v>
                </c:pt>
                <c:pt idx="109">
                  <c:v>156.365955</c:v>
                </c:pt>
                <c:pt idx="110">
                  <c:v>159.038304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Geoth Bio Oth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Sheet1!$B$9:$DH$9</c:f>
              <c:numCache>
                <c:ptCount val="111"/>
                <c:pt idx="0">
                  <c:v>0.201417</c:v>
                </c:pt>
                <c:pt idx="1">
                  <c:v>0.222255</c:v>
                </c:pt>
                <c:pt idx="2">
                  <c:v>0.224472</c:v>
                </c:pt>
                <c:pt idx="3">
                  <c:v>0.248515</c:v>
                </c:pt>
                <c:pt idx="4">
                  <c:v>0.261211</c:v>
                </c:pt>
                <c:pt idx="5">
                  <c:v>0.289217</c:v>
                </c:pt>
                <c:pt idx="6">
                  <c:v>0.314421</c:v>
                </c:pt>
                <c:pt idx="7">
                  <c:v>0.336247</c:v>
                </c:pt>
                <c:pt idx="8">
                  <c:v>0.360887</c:v>
                </c:pt>
                <c:pt idx="9">
                  <c:v>0.384743</c:v>
                </c:pt>
                <c:pt idx="10">
                  <c:v>0.389330</c:v>
                </c:pt>
                <c:pt idx="11">
                  <c:v>0.434056</c:v>
                </c:pt>
                <c:pt idx="12">
                  <c:v>0.458160</c:v>
                </c:pt>
                <c:pt idx="13">
                  <c:v>0.486097</c:v>
                </c:pt>
                <c:pt idx="14">
                  <c:v>0.520256</c:v>
                </c:pt>
                <c:pt idx="15">
                  <c:v>0.553639</c:v>
                </c:pt>
                <c:pt idx="16">
                  <c:v>0.593667</c:v>
                </c:pt>
                <c:pt idx="17">
                  <c:v>0.688438</c:v>
                </c:pt>
                <c:pt idx="18">
                  <c:v>0.762374</c:v>
                </c:pt>
                <c:pt idx="19">
                  <c:v>0.850754</c:v>
                </c:pt>
                <c:pt idx="20">
                  <c:v>0.875438</c:v>
                </c:pt>
                <c:pt idx="21">
                  <c:v>0.949313</c:v>
                </c:pt>
                <c:pt idx="22">
                  <c:v>1.016865</c:v>
                </c:pt>
                <c:pt idx="23">
                  <c:v>1.047180</c:v>
                </c:pt>
                <c:pt idx="24">
                  <c:v>1.160542</c:v>
                </c:pt>
                <c:pt idx="25">
                  <c:v>4.542253</c:v>
                </c:pt>
                <c:pt idx="26">
                  <c:v>4.745996</c:v>
                </c:pt>
                <c:pt idx="27">
                  <c:v>4.913344</c:v>
                </c:pt>
                <c:pt idx="28">
                  <c:v>5.249568</c:v>
                </c:pt>
                <c:pt idx="29">
                  <c:v>5.595513</c:v>
                </c:pt>
                <c:pt idx="30">
                  <c:v>5.488425</c:v>
                </c:pt>
                <c:pt idx="31">
                  <c:v>5.750601</c:v>
                </c:pt>
                <c:pt idx="32">
                  <c:v>6.095531</c:v>
                </c:pt>
                <c:pt idx="33">
                  <c:v>6.617555</c:v>
                </c:pt>
                <c:pt idx="34">
                  <c:v>1.967040</c:v>
                </c:pt>
                <c:pt idx="35">
                  <c:v>2.058584</c:v>
                </c:pt>
                <c:pt idx="36">
                  <c:v>2.138132</c:v>
                </c:pt>
                <c:pt idx="37">
                  <c:v>2.300995</c:v>
                </c:pt>
                <c:pt idx="38">
                  <c:v>2.428979</c:v>
                </c:pt>
                <c:pt idx="39">
                  <c:v>2.625586</c:v>
                </c:pt>
                <c:pt idx="40">
                  <c:v>2.844068</c:v>
                </c:pt>
                <c:pt idx="41">
                  <c:v>3.028757</c:v>
                </c:pt>
                <c:pt idx="42">
                  <c:v>3.287466</c:v>
                </c:pt>
                <c:pt idx="43">
                  <c:v>3.515974</c:v>
                </c:pt>
                <c:pt idx="44">
                  <c:v>3.777293</c:v>
                </c:pt>
                <c:pt idx="45">
                  <c:v>4.232971</c:v>
                </c:pt>
                <c:pt idx="46">
                  <c:v>4.448479</c:v>
                </c:pt>
                <c:pt idx="47">
                  <c:v>4.826877</c:v>
                </c:pt>
                <c:pt idx="48">
                  <c:v>5.212135</c:v>
                </c:pt>
                <c:pt idx="49">
                  <c:v>5.650569</c:v>
                </c:pt>
                <c:pt idx="50">
                  <c:v>6.107471</c:v>
                </c:pt>
                <c:pt idx="51">
                  <c:v>6.193936</c:v>
                </c:pt>
                <c:pt idx="52">
                  <c:v>6.542841</c:v>
                </c:pt>
                <c:pt idx="53">
                  <c:v>7.073064</c:v>
                </c:pt>
                <c:pt idx="54">
                  <c:v>7.428862</c:v>
                </c:pt>
                <c:pt idx="55">
                  <c:v>7.854032</c:v>
                </c:pt>
                <c:pt idx="56">
                  <c:v>8.464299</c:v>
                </c:pt>
                <c:pt idx="57">
                  <c:v>8.691494</c:v>
                </c:pt>
                <c:pt idx="58">
                  <c:v>8.740301</c:v>
                </c:pt>
                <c:pt idx="59">
                  <c:v>8.223356</c:v>
                </c:pt>
                <c:pt idx="60">
                  <c:v>7.141464</c:v>
                </c:pt>
                <c:pt idx="61">
                  <c:v>5.904074</c:v>
                </c:pt>
                <c:pt idx="62">
                  <c:v>4.497769</c:v>
                </c:pt>
                <c:pt idx="63">
                  <c:v>2.907984</c:v>
                </c:pt>
                <c:pt idx="64">
                  <c:v>1.118915</c:v>
                </c:pt>
                <c:pt idx="65">
                  <c:v>1.209959</c:v>
                </c:pt>
                <c:pt idx="66">
                  <c:v>1.182762</c:v>
                </c:pt>
                <c:pt idx="67">
                  <c:v>1.026643</c:v>
                </c:pt>
                <c:pt idx="68">
                  <c:v>0.730013</c:v>
                </c:pt>
                <c:pt idx="69">
                  <c:v>0.280302</c:v>
                </c:pt>
                <c:pt idx="70">
                  <c:v>-0.335714</c:v>
                </c:pt>
                <c:pt idx="71">
                  <c:v>-1.131310</c:v>
                </c:pt>
                <c:pt idx="72">
                  <c:v>-2.121863</c:v>
                </c:pt>
                <c:pt idx="73">
                  <c:v>-3.324058</c:v>
                </c:pt>
                <c:pt idx="74">
                  <c:v>-4.755993</c:v>
                </c:pt>
                <c:pt idx="75">
                  <c:v>-4.099046</c:v>
                </c:pt>
                <c:pt idx="76">
                  <c:v>-3.579660</c:v>
                </c:pt>
                <c:pt idx="77">
                  <c:v>-3.209554</c:v>
                </c:pt>
                <c:pt idx="78">
                  <c:v>-3.001460</c:v>
                </c:pt>
                <c:pt idx="79">
                  <c:v>-2.969210</c:v>
                </c:pt>
                <c:pt idx="80">
                  <c:v>-3.120563</c:v>
                </c:pt>
                <c:pt idx="81">
                  <c:v>-3.477325</c:v>
                </c:pt>
                <c:pt idx="82">
                  <c:v>-4.055627</c:v>
                </c:pt>
                <c:pt idx="83">
                  <c:v>-4.872918</c:v>
                </c:pt>
                <c:pt idx="84">
                  <c:v>-5.948077</c:v>
                </c:pt>
                <c:pt idx="85">
                  <c:v>-3.802994</c:v>
                </c:pt>
                <c:pt idx="86">
                  <c:v>-1.791440</c:v>
                </c:pt>
                <c:pt idx="87">
                  <c:v>0.075642</c:v>
                </c:pt>
                <c:pt idx="88">
                  <c:v>1.786331</c:v>
                </c:pt>
                <c:pt idx="89">
                  <c:v>3.327639</c:v>
                </c:pt>
                <c:pt idx="90">
                  <c:v>4.673790</c:v>
                </c:pt>
                <c:pt idx="91">
                  <c:v>5.815148</c:v>
                </c:pt>
                <c:pt idx="92">
                  <c:v>6.736510</c:v>
                </c:pt>
                <c:pt idx="93">
                  <c:v>7.421412</c:v>
                </c:pt>
                <c:pt idx="94">
                  <c:v>7.852026</c:v>
                </c:pt>
                <c:pt idx="95">
                  <c:v>12.300365</c:v>
                </c:pt>
                <c:pt idx="96">
                  <c:v>16.568724</c:v>
                </c:pt>
                <c:pt idx="97">
                  <c:v>20.643369</c:v>
                </c:pt>
                <c:pt idx="98">
                  <c:v>24.509268</c:v>
                </c:pt>
                <c:pt idx="99">
                  <c:v>28.149990</c:v>
                </c:pt>
                <c:pt idx="100">
                  <c:v>31.496045</c:v>
                </c:pt>
                <c:pt idx="101">
                  <c:v>34.567607</c:v>
                </c:pt>
                <c:pt idx="102">
                  <c:v>37.344328</c:v>
                </c:pt>
                <c:pt idx="103">
                  <c:v>39.804182</c:v>
                </c:pt>
                <c:pt idx="104">
                  <c:v>41.923340</c:v>
                </c:pt>
                <c:pt idx="105">
                  <c:v>48.527791</c:v>
                </c:pt>
                <c:pt idx="106">
                  <c:v>54.777935</c:v>
                </c:pt>
                <c:pt idx="107">
                  <c:v>60.649181</c:v>
                </c:pt>
                <c:pt idx="108">
                  <c:v>66.114880</c:v>
                </c:pt>
                <c:pt idx="109">
                  <c:v>71.146181</c:v>
                </c:pt>
                <c:pt idx="110">
                  <c:v>75.711874</c:v>
                </c:pt>
              </c:numCache>
            </c:numRef>
          </c:val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Global GDP ($T)</c:v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dLbls>
            <c:numFmt formatCode="&quot;$&quot;#,##0.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Sheet1!$B$10:$DH$10</c:f>
              <c:numCache>
                <c:ptCount val="111"/>
                <c:pt idx="0">
                  <c:v>1.997555</c:v>
                </c:pt>
                <c:pt idx="1">
                  <c:v>2.164627</c:v>
                </c:pt>
                <c:pt idx="2">
                  <c:v>2.296336</c:v>
                </c:pt>
                <c:pt idx="3">
                  <c:v>2.481249</c:v>
                </c:pt>
                <c:pt idx="4">
                  <c:v>2.740566</c:v>
                </c:pt>
                <c:pt idx="5">
                  <c:v>3.004949</c:v>
                </c:pt>
                <c:pt idx="6">
                  <c:v>3.317715</c:v>
                </c:pt>
                <c:pt idx="7">
                  <c:v>3.831002</c:v>
                </c:pt>
                <c:pt idx="8">
                  <c:v>4.683759</c:v>
                </c:pt>
                <c:pt idx="9">
                  <c:v>5.412686</c:v>
                </c:pt>
                <c:pt idx="10">
                  <c:v>6.025712</c:v>
                </c:pt>
                <c:pt idx="11">
                  <c:v>6.549845</c:v>
                </c:pt>
                <c:pt idx="12">
                  <c:v>7.404998</c:v>
                </c:pt>
                <c:pt idx="13">
                  <c:v>8.765548</c:v>
                </c:pt>
                <c:pt idx="14">
                  <c:v>10.137833</c:v>
                </c:pt>
                <c:pt idx="15">
                  <c:v>11.434793</c:v>
                </c:pt>
                <c:pt idx="16">
                  <c:v>11.828496</c:v>
                </c:pt>
                <c:pt idx="17">
                  <c:v>11.707623</c:v>
                </c:pt>
                <c:pt idx="18">
                  <c:v>11.953106</c:v>
                </c:pt>
                <c:pt idx="19">
                  <c:v>12.421122</c:v>
                </c:pt>
                <c:pt idx="20">
                  <c:v>13.014127</c:v>
                </c:pt>
                <c:pt idx="21">
                  <c:v>15.349980</c:v>
                </c:pt>
                <c:pt idx="22">
                  <c:v>17.479777</c:v>
                </c:pt>
                <c:pt idx="23">
                  <c:v>19.537786</c:v>
                </c:pt>
                <c:pt idx="24">
                  <c:v>20.413319</c:v>
                </c:pt>
                <c:pt idx="25">
                  <c:v>23.022473</c:v>
                </c:pt>
                <c:pt idx="26">
                  <c:v>23.952826</c:v>
                </c:pt>
                <c:pt idx="27">
                  <c:v>25.568794</c:v>
                </c:pt>
                <c:pt idx="28">
                  <c:v>25.981103</c:v>
                </c:pt>
                <c:pt idx="29">
                  <c:v>27.953210</c:v>
                </c:pt>
                <c:pt idx="30">
                  <c:v>31.146866</c:v>
                </c:pt>
                <c:pt idx="31">
                  <c:v>31.845373</c:v>
                </c:pt>
                <c:pt idx="32">
                  <c:v>31.720287</c:v>
                </c:pt>
                <c:pt idx="33">
                  <c:v>31.642817</c:v>
                </c:pt>
                <c:pt idx="34">
                  <c:v>32.670480</c:v>
                </c:pt>
                <c:pt idx="35">
                  <c:v>33.770828</c:v>
                </c:pt>
                <c:pt idx="36">
                  <c:v>33.560232</c:v>
                </c:pt>
                <c:pt idx="37">
                  <c:v>34.851706</c:v>
                </c:pt>
                <c:pt idx="38">
                  <c:v>39.083973</c:v>
                </c:pt>
                <c:pt idx="39">
                  <c:v>44.039562</c:v>
                </c:pt>
                <c:pt idx="40">
                  <c:v>47.693289</c:v>
                </c:pt>
                <c:pt idx="41">
                  <c:v>51.688300</c:v>
                </c:pt>
                <c:pt idx="42">
                  <c:v>58.256193</c:v>
                </c:pt>
                <c:pt idx="43">
                  <c:v>64.015204</c:v>
                </c:pt>
                <c:pt idx="44">
                  <c:v>60.702959</c:v>
                </c:pt>
                <c:pt idx="45">
                  <c:v>66.527386</c:v>
                </c:pt>
                <c:pt idx="46">
                  <c:v>74.024592</c:v>
                </c:pt>
                <c:pt idx="47">
                  <c:v>75.652029</c:v>
                </c:pt>
                <c:pt idx="48">
                  <c:v>77.826456</c:v>
                </c:pt>
                <c:pt idx="49">
                  <c:v>79.982105</c:v>
                </c:pt>
                <c:pt idx="50">
                  <c:v>75.446814</c:v>
                </c:pt>
                <c:pt idx="51">
                  <c:v>76.684982</c:v>
                </c:pt>
                <c:pt idx="52">
                  <c:v>81.711267</c:v>
                </c:pt>
                <c:pt idx="53">
                  <c:v>86.913890</c:v>
                </c:pt>
                <c:pt idx="54">
                  <c:v>88.200050</c:v>
                </c:pt>
                <c:pt idx="55">
                  <c:v>85.778026</c:v>
                </c:pt>
                <c:pt idx="56">
                  <c:v>97.897488</c:v>
                </c:pt>
                <c:pt idx="57">
                  <c:v>101.798581</c:v>
                </c:pt>
                <c:pt idx="58">
                  <c:v>106.178437</c:v>
                </c:pt>
                <c:pt idx="59">
                  <c:v>117.168903</c:v>
                </c:pt>
                <c:pt idx="60">
                  <c:v>121.054346</c:v>
                </c:pt>
                <c:pt idx="61">
                  <c:v>125.108125</c:v>
                </c:pt>
                <c:pt idx="62">
                  <c:v>129.338547</c:v>
                </c:pt>
                <c:pt idx="63">
                  <c:v>133.754346</c:v>
                </c:pt>
                <c:pt idx="64">
                  <c:v>138.364712</c:v>
                </c:pt>
                <c:pt idx="65">
                  <c:v>142.824523</c:v>
                </c:pt>
                <c:pt idx="66">
                  <c:v>147.475184</c:v>
                </c:pt>
                <c:pt idx="67">
                  <c:v>152.325856</c:v>
                </c:pt>
                <c:pt idx="68">
                  <c:v>157.386158</c:v>
                </c:pt>
                <c:pt idx="69">
                  <c:v>162.666185</c:v>
                </c:pt>
                <c:pt idx="70">
                  <c:v>167.762805</c:v>
                </c:pt>
                <c:pt idx="71">
                  <c:v>173.076446</c:v>
                </c:pt>
                <c:pt idx="72">
                  <c:v>178.617406</c:v>
                </c:pt>
                <c:pt idx="73">
                  <c:v>184.396485</c:v>
                </c:pt>
                <c:pt idx="74">
                  <c:v>190.425017</c:v>
                </c:pt>
                <c:pt idx="75">
                  <c:v>196.241576</c:v>
                </c:pt>
                <c:pt idx="76">
                  <c:v>202.308121</c:v>
                </c:pt>
                <c:pt idx="77">
                  <c:v>208.636644</c:v>
                </c:pt>
                <c:pt idx="78">
                  <c:v>215.239742</c:v>
                </c:pt>
                <c:pt idx="79">
                  <c:v>222.130642</c:v>
                </c:pt>
                <c:pt idx="80">
                  <c:v>228.459110</c:v>
                </c:pt>
                <c:pt idx="81">
                  <c:v>235.046372</c:v>
                </c:pt>
                <c:pt idx="82">
                  <c:v>241.904157</c:v>
                </c:pt>
                <c:pt idx="83">
                  <c:v>249.044753</c:v>
                </c:pt>
                <c:pt idx="84">
                  <c:v>256.481027</c:v>
                </c:pt>
                <c:pt idx="85">
                  <c:v>263.644662</c:v>
                </c:pt>
                <c:pt idx="86">
                  <c:v>271.084630</c:v>
                </c:pt>
                <c:pt idx="87">
                  <c:v>278.812695</c:v>
                </c:pt>
                <c:pt idx="88">
                  <c:v>286.841144</c:v>
                </c:pt>
                <c:pt idx="89">
                  <c:v>295.182812</c:v>
                </c:pt>
                <c:pt idx="90">
                  <c:v>303.404544</c:v>
                </c:pt>
                <c:pt idx="91">
                  <c:v>311.928053</c:v>
                </c:pt>
                <c:pt idx="92">
                  <c:v>320.765354</c:v>
                </c:pt>
                <c:pt idx="93">
                  <c:v>329.928963</c:v>
                </c:pt>
                <c:pt idx="94">
                  <c:v>339.431911</c:v>
                </c:pt>
                <c:pt idx="95">
                  <c:v>348.228525</c:v>
                </c:pt>
                <c:pt idx="96">
                  <c:v>357.330114</c:v>
                </c:pt>
                <c:pt idx="97">
                  <c:v>366.747977</c:v>
                </c:pt>
                <c:pt idx="98">
                  <c:v>376.493843</c:v>
                </c:pt>
                <c:pt idx="99">
                  <c:v>386.579890</c:v>
                </c:pt>
                <c:pt idx="100">
                  <c:v>396.356890</c:v>
                </c:pt>
                <c:pt idx="101">
                  <c:v>406.450433</c:v>
                </c:pt>
                <c:pt idx="102">
                  <c:v>416.871323</c:v>
                </c:pt>
                <c:pt idx="103">
                  <c:v>427.630739</c:v>
                </c:pt>
                <c:pt idx="104">
                  <c:v>438.740253</c:v>
                </c:pt>
                <c:pt idx="105">
                  <c:v>449.044913</c:v>
                </c:pt>
                <c:pt idx="106">
                  <c:v>459.652418</c:v>
                </c:pt>
                <c:pt idx="107">
                  <c:v>470.572157</c:v>
                </c:pt>
                <c:pt idx="108">
                  <c:v>481.813818</c:v>
                </c:pt>
                <c:pt idx="109">
                  <c:v>493.387401</c:v>
                </c:pt>
                <c:pt idx="110">
                  <c:v>505.303222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  <a:r>
                  <a:rPr b="1" i="0" strike="noStrike" sz="1600" u="none">
                    <a:solidFill>
                      <a:srgbClr val="FFFF00"/>
                    </a:solidFill>
                    <a:latin typeface="Tahoma"/>
                  </a:rPr>
                  <a:t>Primary Energy (EJ)</a:t>
                </a:r>
              </a:p>
            </c:rich>
          </c:tx>
          <c:layout/>
          <c:overlay val="1"/>
        </c:title>
        <c:numFmt formatCode="0.####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750"/>
        <c:minorUnit val="3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57341"/>
          <c:y val="0.0489639"/>
          <c:w val="0.810663"/>
          <c:h val="0.860746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Sheet1!$B$2:$DH$2</c:f>
              <c:numCache>
                <c:ptCount val="111"/>
                <c:pt idx="0">
                  <c:v>58.239702</c:v>
                </c:pt>
                <c:pt idx="1">
                  <c:v>58.893950</c:v>
                </c:pt>
                <c:pt idx="2">
                  <c:v>57.943864</c:v>
                </c:pt>
                <c:pt idx="3">
                  <c:v>58.799318</c:v>
                </c:pt>
                <c:pt idx="4">
                  <c:v>60.649200</c:v>
                </c:pt>
                <c:pt idx="5">
                  <c:v>61.513216</c:v>
                </c:pt>
                <c:pt idx="6">
                  <c:v>61.150996</c:v>
                </c:pt>
                <c:pt idx="7">
                  <c:v>61.805614</c:v>
                </c:pt>
                <c:pt idx="8">
                  <c:v>63.660850</c:v>
                </c:pt>
                <c:pt idx="9">
                  <c:v>63.707153</c:v>
                </c:pt>
                <c:pt idx="10">
                  <c:v>64.963566</c:v>
                </c:pt>
                <c:pt idx="11">
                  <c:v>67.319233</c:v>
                </c:pt>
                <c:pt idx="12">
                  <c:v>69.362688</c:v>
                </c:pt>
                <c:pt idx="13">
                  <c:v>70.082968</c:v>
                </c:pt>
                <c:pt idx="14">
                  <c:v>73.334087</c:v>
                </c:pt>
                <c:pt idx="15">
                  <c:v>75.160022</c:v>
                </c:pt>
                <c:pt idx="16">
                  <c:v>76.168812</c:v>
                </c:pt>
                <c:pt idx="17">
                  <c:v>77.023536</c:v>
                </c:pt>
                <c:pt idx="18">
                  <c:v>79.383502</c:v>
                </c:pt>
                <c:pt idx="19">
                  <c:v>82.830384</c:v>
                </c:pt>
                <c:pt idx="20">
                  <c:v>86.388256</c:v>
                </c:pt>
                <c:pt idx="21">
                  <c:v>87.349750</c:v>
                </c:pt>
                <c:pt idx="22">
                  <c:v>90.822554</c:v>
                </c:pt>
                <c:pt idx="23">
                  <c:v>93.539084</c:v>
                </c:pt>
                <c:pt idx="24">
                  <c:v>94.431781</c:v>
                </c:pt>
                <c:pt idx="25">
                  <c:v>93.298343</c:v>
                </c:pt>
                <c:pt idx="26">
                  <c:v>92.402665</c:v>
                </c:pt>
                <c:pt idx="27">
                  <c:v>92.042217</c:v>
                </c:pt>
                <c:pt idx="28">
                  <c:v>92.483799</c:v>
                </c:pt>
                <c:pt idx="29">
                  <c:v>92.848571</c:v>
                </c:pt>
                <c:pt idx="30">
                  <c:v>93.512697</c:v>
                </c:pt>
                <c:pt idx="31">
                  <c:v>95.732638</c:v>
                </c:pt>
                <c:pt idx="32">
                  <c:v>95.570196</c:v>
                </c:pt>
                <c:pt idx="33">
                  <c:v>94.968472</c:v>
                </c:pt>
                <c:pt idx="34">
                  <c:v>95.372859</c:v>
                </c:pt>
                <c:pt idx="35">
                  <c:v>98.789357</c:v>
                </c:pt>
                <c:pt idx="36">
                  <c:v>100.312981</c:v>
                </c:pt>
                <c:pt idx="37">
                  <c:v>104.283336</c:v>
                </c:pt>
                <c:pt idx="38">
                  <c:v>113.440786</c:v>
                </c:pt>
                <c:pt idx="39">
                  <c:v>121.283416</c:v>
                </c:pt>
                <c:pt idx="40">
                  <c:v>130.286754</c:v>
                </c:pt>
                <c:pt idx="41">
                  <c:v>137.063404</c:v>
                </c:pt>
                <c:pt idx="42">
                  <c:v>144.842052</c:v>
                </c:pt>
                <c:pt idx="43">
                  <c:v>146.829767</c:v>
                </c:pt>
                <c:pt idx="44">
                  <c:v>144.683965</c:v>
                </c:pt>
                <c:pt idx="45">
                  <c:v>151.157921</c:v>
                </c:pt>
                <c:pt idx="46">
                  <c:v>158.186873</c:v>
                </c:pt>
                <c:pt idx="47">
                  <c:v>158.619579</c:v>
                </c:pt>
                <c:pt idx="48">
                  <c:v>160.953273</c:v>
                </c:pt>
                <c:pt idx="49">
                  <c:v>161.615422</c:v>
                </c:pt>
                <c:pt idx="50">
                  <c:v>157.249824</c:v>
                </c:pt>
                <c:pt idx="51">
                  <c:v>153.852700</c:v>
                </c:pt>
                <c:pt idx="52">
                  <c:v>155.495817</c:v>
                </c:pt>
                <c:pt idx="53">
                  <c:v>157.870059</c:v>
                </c:pt>
                <c:pt idx="54">
                  <c:v>156.949795</c:v>
                </c:pt>
                <c:pt idx="55">
                  <c:v>152.268069</c:v>
                </c:pt>
                <c:pt idx="56">
                  <c:v>160.560291</c:v>
                </c:pt>
                <c:pt idx="57">
                  <c:v>161.528843</c:v>
                </c:pt>
                <c:pt idx="58">
                  <c:v>164.033746</c:v>
                </c:pt>
                <c:pt idx="59">
                  <c:v>174.486594</c:v>
                </c:pt>
                <c:pt idx="60">
                  <c:v>177.110037</c:v>
                </c:pt>
                <c:pt idx="61">
                  <c:v>179.823443</c:v>
                </c:pt>
                <c:pt idx="62">
                  <c:v>182.629938</c:v>
                </c:pt>
                <c:pt idx="63">
                  <c:v>185.532771</c:v>
                </c:pt>
                <c:pt idx="64">
                  <c:v>188.535318</c:v>
                </c:pt>
                <c:pt idx="65">
                  <c:v>190.795696</c:v>
                </c:pt>
                <c:pt idx="66">
                  <c:v>193.133126</c:v>
                </c:pt>
                <c:pt idx="67">
                  <c:v>195.550270</c:v>
                </c:pt>
                <c:pt idx="68">
                  <c:v>198.049890</c:v>
                </c:pt>
                <c:pt idx="69">
                  <c:v>200.634864</c:v>
                </c:pt>
                <c:pt idx="70">
                  <c:v>203.060292</c:v>
                </c:pt>
                <c:pt idx="71">
                  <c:v>205.574401</c:v>
                </c:pt>
                <c:pt idx="72">
                  <c:v>208.180592</c:v>
                </c:pt>
                <c:pt idx="73">
                  <c:v>210.882414</c:v>
                </c:pt>
                <c:pt idx="74">
                  <c:v>213.683568</c:v>
                </c:pt>
                <c:pt idx="75">
                  <c:v>215.565453</c:v>
                </c:pt>
                <c:pt idx="76">
                  <c:v>217.530262</c:v>
                </c:pt>
                <c:pt idx="77">
                  <c:v>219.580981</c:v>
                </c:pt>
                <c:pt idx="78">
                  <c:v>221.720715</c:v>
                </c:pt>
                <c:pt idx="79">
                  <c:v>223.952696</c:v>
                </c:pt>
                <c:pt idx="80">
                  <c:v>225.754172</c:v>
                </c:pt>
                <c:pt idx="81">
                  <c:v>227.637081</c:v>
                </c:pt>
                <c:pt idx="82">
                  <c:v>229.604167</c:v>
                </c:pt>
                <c:pt idx="83">
                  <c:v>231.658275</c:v>
                </c:pt>
                <c:pt idx="84">
                  <c:v>233.802356</c:v>
                </c:pt>
                <c:pt idx="85">
                  <c:v>234.756121</c:v>
                </c:pt>
                <c:pt idx="86">
                  <c:v>235.780576</c:v>
                </c:pt>
                <c:pt idx="87">
                  <c:v>236.877443</c:v>
                </c:pt>
                <c:pt idx="88">
                  <c:v>238.048499</c:v>
                </c:pt>
                <c:pt idx="89">
                  <c:v>239.295578</c:v>
                </c:pt>
                <c:pt idx="90">
                  <c:v>240.022955</c:v>
                </c:pt>
                <c:pt idx="91">
                  <c:v>240.818056</c:v>
                </c:pt>
                <c:pt idx="92">
                  <c:v>241.682211</c:v>
                </c:pt>
                <c:pt idx="93">
                  <c:v>242.616793</c:v>
                </c:pt>
                <c:pt idx="94">
                  <c:v>243.623215</c:v>
                </c:pt>
                <c:pt idx="95">
                  <c:v>243.334878</c:v>
                </c:pt>
                <c:pt idx="96">
                  <c:v>243.110034</c:v>
                </c:pt>
                <c:pt idx="97">
                  <c:v>242.948999</c:v>
                </c:pt>
                <c:pt idx="98">
                  <c:v>242.852110</c:v>
                </c:pt>
                <c:pt idx="99">
                  <c:v>242.819722</c:v>
                </c:pt>
                <c:pt idx="100">
                  <c:v>242.455445</c:v>
                </c:pt>
                <c:pt idx="101">
                  <c:v>242.145344</c:v>
                </c:pt>
                <c:pt idx="102">
                  <c:v>241.889467</c:v>
                </c:pt>
                <c:pt idx="103">
                  <c:v>241.687874</c:v>
                </c:pt>
                <c:pt idx="104">
                  <c:v>241.540640</c:v>
                </c:pt>
                <c:pt idx="105">
                  <c:v>240.289563</c:v>
                </c:pt>
                <c:pt idx="106">
                  <c:v>239.088560</c:v>
                </c:pt>
                <c:pt idx="107">
                  <c:v>237.937044</c:v>
                </c:pt>
                <c:pt idx="108">
                  <c:v>236.834443</c:v>
                </c:pt>
                <c:pt idx="109">
                  <c:v>235.780197</c:v>
                </c:pt>
                <c:pt idx="110">
                  <c:v>234.773759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rgbClr val="00B050"/>
            </a:solidFill>
            <a:ln w="9525" cap="flat">
              <a:solidFill>
                <a:srgbClr val="FFFFFF">
                  <a:alpha val="70000"/>
                </a:srgbClr>
              </a:solidFill>
              <a:prstDash val="solid"/>
              <a:round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Sheet1!$B$3:$DH$3</c:f>
              <c:numCache>
                <c:ptCount val="111"/>
                <c:pt idx="0">
                  <c:v>64.845067</c:v>
                </c:pt>
                <c:pt idx="1">
                  <c:v>69.938637</c:v>
                </c:pt>
                <c:pt idx="2">
                  <c:v>74.807384</c:v>
                </c:pt>
                <c:pt idx="3">
                  <c:v>81.040627</c:v>
                </c:pt>
                <c:pt idx="4">
                  <c:v>88.006227</c:v>
                </c:pt>
                <c:pt idx="5">
                  <c:v>96.021763</c:v>
                </c:pt>
                <c:pt idx="6">
                  <c:v>101.224474</c:v>
                </c:pt>
                <c:pt idx="7">
                  <c:v>109.192957</c:v>
                </c:pt>
                <c:pt idx="8">
                  <c:v>117.799691</c:v>
                </c:pt>
                <c:pt idx="9">
                  <c:v>116.008734</c:v>
                </c:pt>
                <c:pt idx="10">
                  <c:v>115.172448</c:v>
                </c:pt>
                <c:pt idx="11">
                  <c:v>122.615827</c:v>
                </c:pt>
                <c:pt idx="12">
                  <c:v>126.683048</c:v>
                </c:pt>
                <c:pt idx="13">
                  <c:v>132.134338</c:v>
                </c:pt>
                <c:pt idx="14">
                  <c:v>133.856161</c:v>
                </c:pt>
                <c:pt idx="15">
                  <c:v>128.020800</c:v>
                </c:pt>
                <c:pt idx="16">
                  <c:v>123.464541</c:v>
                </c:pt>
                <c:pt idx="17">
                  <c:v>119.774182</c:v>
                </c:pt>
                <c:pt idx="18">
                  <c:v>119.159137</c:v>
                </c:pt>
                <c:pt idx="19">
                  <c:v>121.047731</c:v>
                </c:pt>
                <c:pt idx="20">
                  <c:v>121.270727</c:v>
                </c:pt>
                <c:pt idx="21">
                  <c:v>124.984522</c:v>
                </c:pt>
                <c:pt idx="22">
                  <c:v>127.846977</c:v>
                </c:pt>
                <c:pt idx="23">
                  <c:v>131.864097</c:v>
                </c:pt>
                <c:pt idx="24">
                  <c:v>133.953726</c:v>
                </c:pt>
                <c:pt idx="25">
                  <c:v>135.388807</c:v>
                </c:pt>
                <c:pt idx="26">
                  <c:v>135.679050</c:v>
                </c:pt>
                <c:pt idx="27">
                  <c:v>137.494345</c:v>
                </c:pt>
                <c:pt idx="28">
                  <c:v>136.888455</c:v>
                </c:pt>
                <c:pt idx="29">
                  <c:v>139.868362</c:v>
                </c:pt>
                <c:pt idx="30">
                  <c:v>141.954817</c:v>
                </c:pt>
                <c:pt idx="31">
                  <c:v>145.175811</c:v>
                </c:pt>
                <c:pt idx="32">
                  <c:v>149.119497</c:v>
                </c:pt>
                <c:pt idx="33">
                  <c:v>149.701804</c:v>
                </c:pt>
                <c:pt idx="34">
                  <c:v>152.160400</c:v>
                </c:pt>
                <c:pt idx="35">
                  <c:v>154.740355</c:v>
                </c:pt>
                <c:pt idx="36">
                  <c:v>156.118186</c:v>
                </c:pt>
                <c:pt idx="37">
                  <c:v>157.142655</c:v>
                </c:pt>
                <c:pt idx="38">
                  <c:v>160.488189</c:v>
                </c:pt>
                <c:pt idx="39">
                  <c:v>166.921710</c:v>
                </c:pt>
                <c:pt idx="40">
                  <c:v>169.075987</c:v>
                </c:pt>
                <c:pt idx="41">
                  <c:v>170.887552</c:v>
                </c:pt>
                <c:pt idx="42">
                  <c:v>172.881946</c:v>
                </c:pt>
                <c:pt idx="43">
                  <c:v>171.464367</c:v>
                </c:pt>
                <c:pt idx="44">
                  <c:v>167.637854</c:v>
                </c:pt>
                <c:pt idx="45">
                  <c:v>173.009621</c:v>
                </c:pt>
                <c:pt idx="46">
                  <c:v>174.241156</c:v>
                </c:pt>
                <c:pt idx="47">
                  <c:v>176.991618</c:v>
                </c:pt>
                <c:pt idx="48">
                  <c:v>178.755709</c:v>
                </c:pt>
                <c:pt idx="49">
                  <c:v>180.042582</c:v>
                </c:pt>
                <c:pt idx="50">
                  <c:v>183.517959</c:v>
                </c:pt>
                <c:pt idx="51">
                  <c:v>187.419068</c:v>
                </c:pt>
                <c:pt idx="52">
                  <c:v>190.723701</c:v>
                </c:pt>
                <c:pt idx="53">
                  <c:v>192.677002</c:v>
                </c:pt>
                <c:pt idx="54">
                  <c:v>193.028140</c:v>
                </c:pt>
                <c:pt idx="55">
                  <c:v>175.484465</c:v>
                </c:pt>
                <c:pt idx="56">
                  <c:v>185.509787</c:v>
                </c:pt>
                <c:pt idx="57">
                  <c:v>191.616620</c:v>
                </c:pt>
                <c:pt idx="58">
                  <c:v>196.430406</c:v>
                </c:pt>
                <c:pt idx="59">
                  <c:v>208.947691</c:v>
                </c:pt>
                <c:pt idx="60">
                  <c:v>212.089264</c:v>
                </c:pt>
                <c:pt idx="61">
                  <c:v>215.338568</c:v>
                </c:pt>
                <c:pt idx="62">
                  <c:v>218.699346</c:v>
                </c:pt>
                <c:pt idx="63">
                  <c:v>222.175488</c:v>
                </c:pt>
                <c:pt idx="64">
                  <c:v>225.771038</c:v>
                </c:pt>
                <c:pt idx="65">
                  <c:v>228.938945</c:v>
                </c:pt>
                <c:pt idx="66">
                  <c:v>232.211365</c:v>
                </c:pt>
                <c:pt idx="67">
                  <c:v>235.592094</c:v>
                </c:pt>
                <c:pt idx="68">
                  <c:v>239.085090</c:v>
                </c:pt>
                <c:pt idx="69">
                  <c:v>242.694472</c:v>
                </c:pt>
                <c:pt idx="70">
                  <c:v>246.124067</c:v>
                </c:pt>
                <c:pt idx="71">
                  <c:v>249.674221</c:v>
                </c:pt>
                <c:pt idx="72">
                  <c:v>253.349763</c:v>
                </c:pt>
                <c:pt idx="73">
                  <c:v>257.155740</c:v>
                </c:pt>
                <c:pt idx="74">
                  <c:v>261.097419</c:v>
                </c:pt>
                <c:pt idx="75">
                  <c:v>264.196660</c:v>
                </c:pt>
                <c:pt idx="76">
                  <c:v>267.414255</c:v>
                </c:pt>
                <c:pt idx="77">
                  <c:v>270.754886</c:v>
                </c:pt>
                <c:pt idx="78">
                  <c:v>274.223432</c:v>
                </c:pt>
                <c:pt idx="79">
                  <c:v>277.824983</c:v>
                </c:pt>
                <c:pt idx="80">
                  <c:v>280.910192</c:v>
                </c:pt>
                <c:pt idx="81">
                  <c:v>284.113212</c:v>
                </c:pt>
                <c:pt idx="82">
                  <c:v>287.438473</c:v>
                </c:pt>
                <c:pt idx="83">
                  <c:v>290.890581</c:v>
                </c:pt>
                <c:pt idx="84">
                  <c:v>294.474324</c:v>
                </c:pt>
                <c:pt idx="85">
                  <c:v>296.876305</c:v>
                </c:pt>
                <c:pt idx="86">
                  <c:v>299.382698</c:v>
                </c:pt>
                <c:pt idx="87">
                  <c:v>301.996869</c:v>
                </c:pt>
                <c:pt idx="88">
                  <c:v>304.722303</c:v>
                </c:pt>
                <c:pt idx="89">
                  <c:v>307.562604</c:v>
                </c:pt>
                <c:pt idx="90">
                  <c:v>309.750271</c:v>
                </c:pt>
                <c:pt idx="91">
                  <c:v>312.038387</c:v>
                </c:pt>
                <c:pt idx="92">
                  <c:v>314.429818</c:v>
                </c:pt>
                <c:pt idx="93">
                  <c:v>316.927525</c:v>
                </c:pt>
                <c:pt idx="94">
                  <c:v>319.534557</c:v>
                </c:pt>
                <c:pt idx="95">
                  <c:v>320.781407</c:v>
                </c:pt>
                <c:pt idx="96">
                  <c:v>322.116799</c:v>
                </c:pt>
                <c:pt idx="97">
                  <c:v>323.542450</c:v>
                </c:pt>
                <c:pt idx="98">
                  <c:v>325.060128</c:v>
                </c:pt>
                <c:pt idx="99">
                  <c:v>326.671648</c:v>
                </c:pt>
                <c:pt idx="100">
                  <c:v>327.842379</c:v>
                </c:pt>
                <c:pt idx="101">
                  <c:v>329.090192</c:v>
                </c:pt>
                <c:pt idx="102">
                  <c:v>330.416280</c:v>
                </c:pt>
                <c:pt idx="103">
                  <c:v>331.821870</c:v>
                </c:pt>
                <c:pt idx="104">
                  <c:v>333.308219</c:v>
                </c:pt>
                <c:pt idx="105">
                  <c:v>333.613992</c:v>
                </c:pt>
                <c:pt idx="106">
                  <c:v>333.980941</c:v>
                </c:pt>
                <c:pt idx="107">
                  <c:v>334.409409</c:v>
                </c:pt>
                <c:pt idx="108">
                  <c:v>334.899753</c:v>
                </c:pt>
                <c:pt idx="109">
                  <c:v>335.452344</c:v>
                </c:pt>
                <c:pt idx="110">
                  <c:v>336.067563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Nat Gas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Sheet1!$B$4:$DH$4</c:f>
              <c:numCache>
                <c:ptCount val="111"/>
                <c:pt idx="0">
                  <c:v>22.693754</c:v>
                </c:pt>
                <c:pt idx="1">
                  <c:v>24.727732</c:v>
                </c:pt>
                <c:pt idx="2">
                  <c:v>26.546610</c:v>
                </c:pt>
                <c:pt idx="3">
                  <c:v>28.959651</c:v>
                </c:pt>
                <c:pt idx="4">
                  <c:v>31.800361</c:v>
                </c:pt>
                <c:pt idx="5">
                  <c:v>34.613310</c:v>
                </c:pt>
                <c:pt idx="6">
                  <c:v>37.055484</c:v>
                </c:pt>
                <c:pt idx="7">
                  <c:v>39.102168</c:v>
                </c:pt>
                <c:pt idx="8">
                  <c:v>40.960198</c:v>
                </c:pt>
                <c:pt idx="9">
                  <c:v>41.975493</c:v>
                </c:pt>
                <c:pt idx="10">
                  <c:v>41.975051</c:v>
                </c:pt>
                <c:pt idx="11">
                  <c:v>44.474900</c:v>
                </c:pt>
                <c:pt idx="12">
                  <c:v>45.935418</c:v>
                </c:pt>
                <c:pt idx="13">
                  <c:v>47.858211</c:v>
                </c:pt>
                <c:pt idx="14">
                  <c:v>50.824905</c:v>
                </c:pt>
                <c:pt idx="15">
                  <c:v>51.253059</c:v>
                </c:pt>
                <c:pt idx="16">
                  <c:v>51.825146</c:v>
                </c:pt>
                <c:pt idx="17">
                  <c:v>52.091033</c:v>
                </c:pt>
                <c:pt idx="18">
                  <c:v>52.933778</c:v>
                </c:pt>
                <c:pt idx="19">
                  <c:v>57.249633</c:v>
                </c:pt>
                <c:pt idx="20">
                  <c:v>58.543982</c:v>
                </c:pt>
                <c:pt idx="21">
                  <c:v>59.115986</c:v>
                </c:pt>
                <c:pt idx="22">
                  <c:v>62.214811</c:v>
                </c:pt>
                <c:pt idx="23">
                  <c:v>65.119835</c:v>
                </c:pt>
                <c:pt idx="24">
                  <c:v>67.999141</c:v>
                </c:pt>
                <c:pt idx="25">
                  <c:v>70.132139</c:v>
                </c:pt>
                <c:pt idx="26">
                  <c:v>71.902212</c:v>
                </c:pt>
                <c:pt idx="27">
                  <c:v>72.228539</c:v>
                </c:pt>
                <c:pt idx="28">
                  <c:v>72.955736</c:v>
                </c:pt>
                <c:pt idx="29">
                  <c:v>73.402607</c:v>
                </c:pt>
                <c:pt idx="30">
                  <c:v>75.976171</c:v>
                </c:pt>
                <c:pt idx="31">
                  <c:v>79.773319</c:v>
                </c:pt>
                <c:pt idx="32">
                  <c:v>79.309410</c:v>
                </c:pt>
                <c:pt idx="33">
                  <c:v>80.762394</c:v>
                </c:pt>
                <c:pt idx="34">
                  <c:v>83.058850</c:v>
                </c:pt>
                <c:pt idx="35">
                  <c:v>86.379328</c:v>
                </c:pt>
                <c:pt idx="36">
                  <c:v>87.540596</c:v>
                </c:pt>
                <c:pt idx="37">
                  <c:v>90.101833</c:v>
                </c:pt>
                <c:pt idx="38">
                  <c:v>92.619838</c:v>
                </c:pt>
                <c:pt idx="39">
                  <c:v>96.243387</c:v>
                </c:pt>
                <c:pt idx="40">
                  <c:v>98.780340</c:v>
                </c:pt>
                <c:pt idx="41">
                  <c:v>101.381004</c:v>
                </c:pt>
                <c:pt idx="42">
                  <c:v>105.536536</c:v>
                </c:pt>
                <c:pt idx="43">
                  <c:v>108.096080</c:v>
                </c:pt>
                <c:pt idx="44">
                  <c:v>105.860517</c:v>
                </c:pt>
                <c:pt idx="45">
                  <c:v>113.737756</c:v>
                </c:pt>
                <c:pt idx="46">
                  <c:v>116.456826</c:v>
                </c:pt>
                <c:pt idx="47">
                  <c:v>119.531287</c:v>
                </c:pt>
                <c:pt idx="48">
                  <c:v>121.394806</c:v>
                </c:pt>
                <c:pt idx="49">
                  <c:v>122.262116</c:v>
                </c:pt>
                <c:pt idx="50">
                  <c:v>125.107600</c:v>
                </c:pt>
                <c:pt idx="51">
                  <c:v>126.825657</c:v>
                </c:pt>
                <c:pt idx="52">
                  <c:v>131.463256</c:v>
                </c:pt>
                <c:pt idx="53">
                  <c:v>137.957184</c:v>
                </c:pt>
                <c:pt idx="54">
                  <c:v>140.704034</c:v>
                </c:pt>
                <c:pt idx="55">
                  <c:v>139.370733</c:v>
                </c:pt>
                <c:pt idx="56">
                  <c:v>144.860461</c:v>
                </c:pt>
                <c:pt idx="57">
                  <c:v>144.312764</c:v>
                </c:pt>
                <c:pt idx="58">
                  <c:v>144.366257</c:v>
                </c:pt>
                <c:pt idx="59">
                  <c:v>155.109193</c:v>
                </c:pt>
                <c:pt idx="60">
                  <c:v>159.023618</c:v>
                </c:pt>
                <c:pt idx="61">
                  <c:v>163.082645</c:v>
                </c:pt>
                <c:pt idx="62">
                  <c:v>167.292469</c:v>
                </c:pt>
                <c:pt idx="63">
                  <c:v>171.659574</c:v>
                </c:pt>
                <c:pt idx="64">
                  <c:v>176.190748</c:v>
                </c:pt>
                <c:pt idx="65">
                  <c:v>180.462193</c:v>
                </c:pt>
                <c:pt idx="66">
                  <c:v>184.885013</c:v>
                </c:pt>
                <c:pt idx="67">
                  <c:v>189.465715</c:v>
                </c:pt>
                <c:pt idx="68">
                  <c:v>194.211123</c:v>
                </c:pt>
                <c:pt idx="69">
                  <c:v>199.128386</c:v>
                </c:pt>
                <c:pt idx="70">
                  <c:v>203.975994</c:v>
                </c:pt>
                <c:pt idx="71">
                  <c:v>209.001962</c:v>
                </c:pt>
                <c:pt idx="72">
                  <c:v>214.214491</c:v>
                </c:pt>
                <c:pt idx="73">
                  <c:v>219.622207</c:v>
                </c:pt>
                <c:pt idx="74">
                  <c:v>225.234178</c:v>
                </c:pt>
                <c:pt idx="75">
                  <c:v>230.437472</c:v>
                </c:pt>
                <c:pt idx="76">
                  <c:v>235.832906</c:v>
                </c:pt>
                <c:pt idx="77">
                  <c:v>241.429434</c:v>
                </c:pt>
                <c:pt idx="78">
                  <c:v>247.236475</c:v>
                </c:pt>
                <c:pt idx="79">
                  <c:v>253.263932</c:v>
                </c:pt>
                <c:pt idx="80">
                  <c:v>258.918816</c:v>
                </c:pt>
                <c:pt idx="81">
                  <c:v>264.777826</c:v>
                </c:pt>
                <c:pt idx="82">
                  <c:v>270.850191</c:v>
                </c:pt>
                <c:pt idx="83">
                  <c:v>277.145592</c:v>
                </c:pt>
                <c:pt idx="84">
                  <c:v>283.674186</c:v>
                </c:pt>
                <c:pt idx="85">
                  <c:v>289.458100</c:v>
                </c:pt>
                <c:pt idx="86">
                  <c:v>295.443645</c:v>
                </c:pt>
                <c:pt idx="87">
                  <c:v>301.639479</c:v>
                </c:pt>
                <c:pt idx="88">
                  <c:v>308.054650</c:v>
                </c:pt>
                <c:pt idx="89">
                  <c:v>314.698623</c:v>
                </c:pt>
                <c:pt idx="90">
                  <c:v>320.782594</c:v>
                </c:pt>
                <c:pt idx="91">
                  <c:v>327.073161</c:v>
                </c:pt>
                <c:pt idx="92">
                  <c:v>333.578764</c:v>
                </c:pt>
                <c:pt idx="93">
                  <c:v>340.308201</c:v>
                </c:pt>
                <c:pt idx="94">
                  <c:v>347.270646</c:v>
                </c:pt>
                <c:pt idx="95">
                  <c:v>353.217554</c:v>
                </c:pt>
                <c:pt idx="96">
                  <c:v>359.359650</c:v>
                </c:pt>
                <c:pt idx="97">
                  <c:v>365.704290</c:v>
                </c:pt>
                <c:pt idx="98">
                  <c:v>372.259109</c:v>
                </c:pt>
                <c:pt idx="99">
                  <c:v>379.032040</c:v>
                </c:pt>
                <c:pt idx="100">
                  <c:v>385.400630</c:v>
                </c:pt>
                <c:pt idx="101">
                  <c:v>391.963036</c:v>
                </c:pt>
                <c:pt idx="102">
                  <c:v>398.725911</c:v>
                </c:pt>
                <c:pt idx="103">
                  <c:v>405.696140</c:v>
                </c:pt>
                <c:pt idx="104">
                  <c:v>412.880849</c:v>
                </c:pt>
                <c:pt idx="105">
                  <c:v>419.133362</c:v>
                </c:pt>
                <c:pt idx="106">
                  <c:v>425.558153</c:v>
                </c:pt>
                <c:pt idx="107">
                  <c:v>432.160409</c:v>
                </c:pt>
                <c:pt idx="108">
                  <c:v>438.945473</c:v>
                </c:pt>
                <c:pt idx="109">
                  <c:v>445.918854</c:v>
                </c:pt>
                <c:pt idx="110">
                  <c:v>453.086225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Sheet1!$B$5:$DH$5</c:f>
              <c:numCache>
                <c:ptCount val="111"/>
                <c:pt idx="0">
                  <c:v>0.260890</c:v>
                </c:pt>
                <c:pt idx="1">
                  <c:v>0.351738</c:v>
                </c:pt>
                <c:pt idx="2">
                  <c:v>0.418879</c:v>
                </c:pt>
                <c:pt idx="3">
                  <c:v>0.532339</c:v>
                </c:pt>
                <c:pt idx="4">
                  <c:v>0.631121</c:v>
                </c:pt>
                <c:pt idx="5">
                  <c:v>0.805709</c:v>
                </c:pt>
                <c:pt idx="6">
                  <c:v>1.120634</c:v>
                </c:pt>
                <c:pt idx="7">
                  <c:v>1.554477</c:v>
                </c:pt>
                <c:pt idx="8">
                  <c:v>2.082866</c:v>
                </c:pt>
                <c:pt idx="9">
                  <c:v>2.723334</c:v>
                </c:pt>
                <c:pt idx="10">
                  <c:v>3.778019</c:v>
                </c:pt>
                <c:pt idx="11">
                  <c:v>4.419762</c:v>
                </c:pt>
                <c:pt idx="12">
                  <c:v>5.501295</c:v>
                </c:pt>
                <c:pt idx="13">
                  <c:v>6.392523</c:v>
                </c:pt>
                <c:pt idx="14">
                  <c:v>6.648569</c:v>
                </c:pt>
                <c:pt idx="15">
                  <c:v>7.272344</c:v>
                </c:pt>
                <c:pt idx="16">
                  <c:v>8.588314</c:v>
                </c:pt>
                <c:pt idx="17">
                  <c:v>9.317943</c:v>
                </c:pt>
                <c:pt idx="18">
                  <c:v>10.560453</c:v>
                </c:pt>
                <c:pt idx="19">
                  <c:v>12.815484</c:v>
                </c:pt>
                <c:pt idx="20">
                  <c:v>15.209415</c:v>
                </c:pt>
                <c:pt idx="21">
                  <c:v>16.290311</c:v>
                </c:pt>
                <c:pt idx="22">
                  <c:v>17.720392</c:v>
                </c:pt>
                <c:pt idx="23">
                  <c:v>19.319213</c:v>
                </c:pt>
                <c:pt idx="24">
                  <c:v>19.868388</c:v>
                </c:pt>
                <c:pt idx="25">
                  <c:v>20.436195</c:v>
                </c:pt>
                <c:pt idx="26">
                  <c:v>21.413919</c:v>
                </c:pt>
                <c:pt idx="27">
                  <c:v>21.576470</c:v>
                </c:pt>
                <c:pt idx="28">
                  <c:v>22.319531</c:v>
                </c:pt>
                <c:pt idx="29">
                  <c:v>22.738492</c:v>
                </c:pt>
                <c:pt idx="30">
                  <c:v>23.724767</c:v>
                </c:pt>
                <c:pt idx="31">
                  <c:v>24.583701</c:v>
                </c:pt>
                <c:pt idx="32">
                  <c:v>24.414635</c:v>
                </c:pt>
                <c:pt idx="33">
                  <c:v>24.834787</c:v>
                </c:pt>
                <c:pt idx="34">
                  <c:v>25.779789</c:v>
                </c:pt>
                <c:pt idx="35">
                  <c:v>26.361658</c:v>
                </c:pt>
                <c:pt idx="36">
                  <c:v>26.930006</c:v>
                </c:pt>
                <c:pt idx="37">
                  <c:v>27.183875</c:v>
                </c:pt>
                <c:pt idx="38">
                  <c:v>26.462362</c:v>
                </c:pt>
                <c:pt idx="39">
                  <c:v>27.488772</c:v>
                </c:pt>
                <c:pt idx="40">
                  <c:v>27.386472</c:v>
                </c:pt>
                <c:pt idx="41">
                  <c:v>27.553399</c:v>
                </c:pt>
                <c:pt idx="42">
                  <c:v>26.823010</c:v>
                </c:pt>
                <c:pt idx="43">
                  <c:v>26.573767</c:v>
                </c:pt>
                <c:pt idx="44">
                  <c:v>26.036029</c:v>
                </c:pt>
                <c:pt idx="45">
                  <c:v>26.543128</c:v>
                </c:pt>
                <c:pt idx="46">
                  <c:v>25.277351</c:v>
                </c:pt>
                <c:pt idx="47">
                  <c:v>23.401326</c:v>
                </c:pt>
                <c:pt idx="48">
                  <c:v>23.446104</c:v>
                </c:pt>
                <c:pt idx="49">
                  <c:v>23.781629</c:v>
                </c:pt>
                <c:pt idx="50">
                  <c:v>23.958381</c:v>
                </c:pt>
                <c:pt idx="51">
                  <c:v>24.170958</c:v>
                </c:pt>
                <c:pt idx="52">
                  <c:v>24.243405</c:v>
                </c:pt>
                <c:pt idx="53">
                  <c:v>24.679471</c:v>
                </c:pt>
                <c:pt idx="54">
                  <c:v>25.458413</c:v>
                </c:pt>
                <c:pt idx="55">
                  <c:v>24.396717</c:v>
                </c:pt>
                <c:pt idx="56">
                  <c:v>25.333451</c:v>
                </c:pt>
                <c:pt idx="57">
                  <c:v>24.133947</c:v>
                </c:pt>
                <c:pt idx="58">
                  <c:v>24.567040</c:v>
                </c:pt>
                <c:pt idx="59">
                  <c:v>26.789141</c:v>
                </c:pt>
                <c:pt idx="60">
                  <c:v>27.875135</c:v>
                </c:pt>
                <c:pt idx="61">
                  <c:v>29.013305</c:v>
                </c:pt>
                <c:pt idx="62">
                  <c:v>30.206469</c:v>
                </c:pt>
                <c:pt idx="63">
                  <c:v>31.457609</c:v>
                </c:pt>
                <c:pt idx="64">
                  <c:v>32.769883</c:v>
                </c:pt>
                <c:pt idx="65">
                  <c:v>34.300540</c:v>
                </c:pt>
                <c:pt idx="66">
                  <c:v>35.911981</c:v>
                </c:pt>
                <c:pt idx="67">
                  <c:v>37.608951</c:v>
                </c:pt>
                <c:pt idx="68">
                  <c:v>39.396498</c:v>
                </c:pt>
                <c:pt idx="69">
                  <c:v>41.279994</c:v>
                </c:pt>
                <c:pt idx="70">
                  <c:v>43.212406</c:v>
                </c:pt>
                <c:pt idx="71">
                  <c:v>45.248343</c:v>
                </c:pt>
                <c:pt idx="72">
                  <c:v>47.394080</c:v>
                </c:pt>
                <c:pt idx="73">
                  <c:v>49.656309</c:v>
                </c:pt>
                <c:pt idx="74">
                  <c:v>52.042171</c:v>
                </c:pt>
                <c:pt idx="75">
                  <c:v>54.679165</c:v>
                </c:pt>
                <c:pt idx="76">
                  <c:v>57.467304</c:v>
                </c:pt>
                <c:pt idx="77">
                  <c:v>60.416323</c:v>
                </c:pt>
                <c:pt idx="78">
                  <c:v>63.536644</c:v>
                </c:pt>
                <c:pt idx="79">
                  <c:v>66.839428</c:v>
                </c:pt>
                <c:pt idx="80">
                  <c:v>70.173098</c:v>
                </c:pt>
                <c:pt idx="81">
                  <c:v>73.694708</c:v>
                </c:pt>
                <c:pt idx="82">
                  <c:v>77.416136</c:v>
                </c:pt>
                <c:pt idx="83">
                  <c:v>81.350077</c:v>
                </c:pt>
                <c:pt idx="84">
                  <c:v>85.510110</c:v>
                </c:pt>
                <c:pt idx="85">
                  <c:v>89.955760</c:v>
                </c:pt>
                <c:pt idx="86">
                  <c:v>94.659355</c:v>
                </c:pt>
                <c:pt idx="87">
                  <c:v>99.637470</c:v>
                </c:pt>
                <c:pt idx="88">
                  <c:v>104.907828</c:v>
                </c:pt>
                <c:pt idx="89">
                  <c:v>110.489394</c:v>
                </c:pt>
                <c:pt idx="90">
                  <c:v>116.113352</c:v>
                </c:pt>
                <c:pt idx="91">
                  <c:v>122.056776</c:v>
                </c:pt>
                <c:pt idx="92">
                  <c:v>128.339695</c:v>
                </c:pt>
                <c:pt idx="93">
                  <c:v>134.983487</c:v>
                </c:pt>
                <c:pt idx="94">
                  <c:v>142.010979</c:v>
                </c:pt>
                <c:pt idx="95">
                  <c:v>149.353933</c:v>
                </c:pt>
                <c:pt idx="96">
                  <c:v>157.117383</c:v>
                </c:pt>
                <c:pt idx="97">
                  <c:v>165.327660</c:v>
                </c:pt>
                <c:pt idx="98">
                  <c:v>174.012856</c:v>
                </c:pt>
                <c:pt idx="99">
                  <c:v>183.202950</c:v>
                </c:pt>
                <c:pt idx="100">
                  <c:v>192.614731</c:v>
                </c:pt>
                <c:pt idx="101">
                  <c:v>202.554889</c:v>
                </c:pt>
                <c:pt idx="102">
                  <c:v>213.055434</c:v>
                </c:pt>
                <c:pt idx="103">
                  <c:v>224.150427</c:v>
                </c:pt>
                <c:pt idx="104">
                  <c:v>235.876119</c:v>
                </c:pt>
                <c:pt idx="105">
                  <c:v>248.076900</c:v>
                </c:pt>
                <c:pt idx="106">
                  <c:v>260.956352</c:v>
                </c:pt>
                <c:pt idx="107">
                  <c:v>274.554646</c:v>
                </c:pt>
                <c:pt idx="108">
                  <c:v>288.914444</c:v>
                </c:pt>
                <c:pt idx="109">
                  <c:v>304.081065</c:v>
                </c:pt>
                <c:pt idx="110">
                  <c:v>320.102645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Sheet1!$B$6:$DH$6</c:f>
              <c:numCache>
                <c:ptCount val="111"/>
                <c:pt idx="0">
                  <c:v>8.985686</c:v>
                </c:pt>
                <c:pt idx="1">
                  <c:v>9.522523</c:v>
                </c:pt>
                <c:pt idx="2">
                  <c:v>9.793550</c:v>
                </c:pt>
                <c:pt idx="3">
                  <c:v>10.201576</c:v>
                </c:pt>
                <c:pt idx="4">
                  <c:v>10.751159</c:v>
                </c:pt>
                <c:pt idx="5">
                  <c:v>11.218428</c:v>
                </c:pt>
                <c:pt idx="6">
                  <c:v>11.761818</c:v>
                </c:pt>
                <c:pt idx="7">
                  <c:v>12.415443</c:v>
                </c:pt>
                <c:pt idx="8">
                  <c:v>12.608324</c:v>
                </c:pt>
                <c:pt idx="9">
                  <c:v>13.881477</c:v>
                </c:pt>
                <c:pt idx="10">
                  <c:v>14.140360</c:v>
                </c:pt>
                <c:pt idx="11">
                  <c:v>13.984832</c:v>
                </c:pt>
                <c:pt idx="12">
                  <c:v>14.389667</c:v>
                </c:pt>
                <c:pt idx="13">
                  <c:v>15.483319</c:v>
                </c:pt>
                <c:pt idx="14">
                  <c:v>16.316679</c:v>
                </c:pt>
                <c:pt idx="15">
                  <c:v>16.578711</c:v>
                </c:pt>
                <c:pt idx="16">
                  <c:v>16.951077</c:v>
                </c:pt>
                <c:pt idx="17">
                  <c:v>17.424394</c:v>
                </c:pt>
                <c:pt idx="18">
                  <c:v>18.177973</c:v>
                </c:pt>
                <c:pt idx="19">
                  <c:v>18.615819</c:v>
                </c:pt>
                <c:pt idx="20">
                  <c:v>19.114340</c:v>
                </c:pt>
                <c:pt idx="21">
                  <c:v>19.394959</c:v>
                </c:pt>
                <c:pt idx="22">
                  <c:v>19.694926</c:v>
                </c:pt>
                <c:pt idx="23">
                  <c:v>20.308074</c:v>
                </c:pt>
                <c:pt idx="24">
                  <c:v>20.237029</c:v>
                </c:pt>
                <c:pt idx="25">
                  <c:v>20.892763</c:v>
                </c:pt>
                <c:pt idx="26">
                  <c:v>21.376470</c:v>
                </c:pt>
                <c:pt idx="27">
                  <c:v>21.398271</c:v>
                </c:pt>
                <c:pt idx="28">
                  <c:v>22.767734</c:v>
                </c:pt>
                <c:pt idx="29">
                  <c:v>22.845841</c:v>
                </c:pt>
                <c:pt idx="30">
                  <c:v>24.289335</c:v>
                </c:pt>
                <c:pt idx="31">
                  <c:v>24.874520</c:v>
                </c:pt>
                <c:pt idx="32">
                  <c:v>25.329405</c:v>
                </c:pt>
                <c:pt idx="33">
                  <c:v>25.546325</c:v>
                </c:pt>
                <c:pt idx="34">
                  <c:v>25.645318</c:v>
                </c:pt>
                <c:pt idx="35">
                  <c:v>26.069280</c:v>
                </c:pt>
                <c:pt idx="36">
                  <c:v>25.095702</c:v>
                </c:pt>
                <c:pt idx="37">
                  <c:v>25.592908</c:v>
                </c:pt>
                <c:pt idx="38">
                  <c:v>25.429478</c:v>
                </c:pt>
                <c:pt idx="39">
                  <c:v>27.115677</c:v>
                </c:pt>
                <c:pt idx="40">
                  <c:v>27.952500</c:v>
                </c:pt>
                <c:pt idx="41">
                  <c:v>28.973376</c:v>
                </c:pt>
                <c:pt idx="42">
                  <c:v>29.232352</c:v>
                </c:pt>
                <c:pt idx="43">
                  <c:v>30.931605</c:v>
                </c:pt>
                <c:pt idx="44">
                  <c:v>30.564759</c:v>
                </c:pt>
                <c:pt idx="45">
                  <c:v>32.281060</c:v>
                </c:pt>
                <c:pt idx="46">
                  <c:v>32.753815</c:v>
                </c:pt>
                <c:pt idx="47">
                  <c:v>34.053005</c:v>
                </c:pt>
                <c:pt idx="48">
                  <c:v>35.144453</c:v>
                </c:pt>
                <c:pt idx="49">
                  <c:v>35.964208</c:v>
                </c:pt>
                <c:pt idx="50">
                  <c:v>35.677379</c:v>
                </c:pt>
                <c:pt idx="51">
                  <c:v>36.620128</c:v>
                </c:pt>
                <c:pt idx="52">
                  <c:v>36.870770</c:v>
                </c:pt>
                <c:pt idx="53">
                  <c:v>37.686129</c:v>
                </c:pt>
                <c:pt idx="54">
                  <c:v>38.292607</c:v>
                </c:pt>
                <c:pt idx="55">
                  <c:v>39.008994</c:v>
                </c:pt>
                <c:pt idx="56">
                  <c:v>38.082232</c:v>
                </c:pt>
                <c:pt idx="57">
                  <c:v>38.419260</c:v>
                </c:pt>
                <c:pt idx="58">
                  <c:v>37.544505</c:v>
                </c:pt>
                <c:pt idx="59">
                  <c:v>40.137671</c:v>
                </c:pt>
                <c:pt idx="60">
                  <c:v>40.945879</c:v>
                </c:pt>
                <c:pt idx="61">
                  <c:v>41.782099</c:v>
                </c:pt>
                <c:pt idx="62">
                  <c:v>42.647427</c:v>
                </c:pt>
                <c:pt idx="63">
                  <c:v>43.543007</c:v>
                </c:pt>
                <c:pt idx="64">
                  <c:v>44.470030</c:v>
                </c:pt>
                <c:pt idx="65">
                  <c:v>45.321071</c:v>
                </c:pt>
                <c:pt idx="66">
                  <c:v>46.200348</c:v>
                </c:pt>
                <c:pt idx="67">
                  <c:v>47.108989</c:v>
                </c:pt>
                <c:pt idx="68">
                  <c:v>48.048170</c:v>
                </c:pt>
                <c:pt idx="69">
                  <c:v>49.019123</c:v>
                </c:pt>
                <c:pt idx="70">
                  <c:v>49.962140</c:v>
                </c:pt>
                <c:pt idx="71">
                  <c:v>50.938006</c:v>
                </c:pt>
                <c:pt idx="72">
                  <c:v>51.948144</c:v>
                </c:pt>
                <c:pt idx="73">
                  <c:v>52.994042</c:v>
                </c:pt>
                <c:pt idx="74">
                  <c:v>54.077262</c:v>
                </c:pt>
                <c:pt idx="75">
                  <c:v>54.995243</c:v>
                </c:pt>
                <c:pt idx="76">
                  <c:v>55.945871</c:v>
                </c:pt>
                <c:pt idx="77">
                  <c:v>56.930562</c:v>
                </c:pt>
                <c:pt idx="78">
                  <c:v>57.950797</c:v>
                </c:pt>
                <c:pt idx="79">
                  <c:v>59.008128</c:v>
                </c:pt>
                <c:pt idx="80">
                  <c:v>59.964431</c:v>
                </c:pt>
                <c:pt idx="81">
                  <c:v>60.954158</c:v>
                </c:pt>
                <c:pt idx="82">
                  <c:v>61.978703</c:v>
                </c:pt>
                <c:pt idx="83">
                  <c:v>63.039525</c:v>
                </c:pt>
                <c:pt idx="84">
                  <c:v>64.138144</c:v>
                </c:pt>
                <c:pt idx="85">
                  <c:v>64.988212</c:v>
                </c:pt>
                <c:pt idx="86">
                  <c:v>65.868207</c:v>
                </c:pt>
                <c:pt idx="87">
                  <c:v>66.779271</c:v>
                </c:pt>
                <c:pt idx="88">
                  <c:v>67.722592</c:v>
                </c:pt>
                <c:pt idx="89">
                  <c:v>68.699401</c:v>
                </c:pt>
                <c:pt idx="90">
                  <c:v>69.537842</c:v>
                </c:pt>
                <c:pt idx="91">
                  <c:v>70.405669</c:v>
                </c:pt>
                <c:pt idx="92">
                  <c:v>71.303923</c:v>
                </c:pt>
                <c:pt idx="93">
                  <c:v>72.233682</c:v>
                </c:pt>
                <c:pt idx="94">
                  <c:v>73.196062</c:v>
                </c:pt>
                <c:pt idx="95">
                  <c:v>73.853927</c:v>
                </c:pt>
                <c:pt idx="96">
                  <c:v>74.537067</c:v>
                </c:pt>
                <c:pt idx="97">
                  <c:v>75.246224</c:v>
                </c:pt>
                <c:pt idx="98">
                  <c:v>75.982165</c:v>
                </c:pt>
                <c:pt idx="99">
                  <c:v>76.745678</c:v>
                </c:pt>
                <c:pt idx="100">
                  <c:v>77.410896</c:v>
                </c:pt>
                <c:pt idx="101">
                  <c:v>78.099177</c:v>
                </c:pt>
                <c:pt idx="102">
                  <c:v>78.811116</c:v>
                </c:pt>
                <c:pt idx="103">
                  <c:v>79.547323</c:v>
                </c:pt>
                <c:pt idx="104">
                  <c:v>80.308424</c:v>
                </c:pt>
                <c:pt idx="105">
                  <c:v>80.790129</c:v>
                </c:pt>
                <c:pt idx="106">
                  <c:v>81.289545</c:v>
                </c:pt>
                <c:pt idx="107">
                  <c:v>81.806999</c:v>
                </c:pt>
                <c:pt idx="108">
                  <c:v>82.342825</c:v>
                </c:pt>
                <c:pt idx="109">
                  <c:v>82.897366</c:v>
                </c:pt>
                <c:pt idx="110">
                  <c:v>83.470970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Sheet1!$B$7:$DH$7</c:f>
              <c:numCache>
                <c:ptCount val="11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0.000032</c:v>
                </c:pt>
                <c:pt idx="14">
                  <c:v>0.000064</c:v>
                </c:pt>
                <c:pt idx="15">
                  <c:v>0.000112</c:v>
                </c:pt>
                <c:pt idx="16">
                  <c:v>0.000112</c:v>
                </c:pt>
                <c:pt idx="17">
                  <c:v>0.000197</c:v>
                </c:pt>
                <c:pt idx="18">
                  <c:v>0.000349</c:v>
                </c:pt>
                <c:pt idx="19">
                  <c:v>0.000476</c:v>
                </c:pt>
                <c:pt idx="20">
                  <c:v>0.000684</c:v>
                </c:pt>
                <c:pt idx="21">
                  <c:v>0.001478</c:v>
                </c:pt>
                <c:pt idx="22">
                  <c:v>0.002080</c:v>
                </c:pt>
                <c:pt idx="23">
                  <c:v>0.003530</c:v>
                </c:pt>
                <c:pt idx="24">
                  <c:v>0.028207</c:v>
                </c:pt>
                <c:pt idx="25">
                  <c:v>0.038668</c:v>
                </c:pt>
                <c:pt idx="26">
                  <c:v>0.043497</c:v>
                </c:pt>
                <c:pt idx="27">
                  <c:v>0.050382</c:v>
                </c:pt>
                <c:pt idx="28">
                  <c:v>0.060722</c:v>
                </c:pt>
                <c:pt idx="29">
                  <c:v>0.075918</c:v>
                </c:pt>
                <c:pt idx="30">
                  <c:v>0.088058</c:v>
                </c:pt>
                <c:pt idx="31">
                  <c:v>0.098102</c:v>
                </c:pt>
                <c:pt idx="32">
                  <c:v>0.128042</c:v>
                </c:pt>
                <c:pt idx="33">
                  <c:v>0.169570</c:v>
                </c:pt>
                <c:pt idx="34">
                  <c:v>0.225964</c:v>
                </c:pt>
                <c:pt idx="35">
                  <c:v>0.334360</c:v>
                </c:pt>
                <c:pt idx="36">
                  <c:v>0.405908</c:v>
                </c:pt>
                <c:pt idx="37">
                  <c:v>0.550418</c:v>
                </c:pt>
                <c:pt idx="38">
                  <c:v>0.660720</c:v>
                </c:pt>
                <c:pt idx="39">
                  <c:v>0.888201</c:v>
                </c:pt>
                <c:pt idx="40">
                  <c:v>1.078528</c:v>
                </c:pt>
                <c:pt idx="41">
                  <c:v>1.367530</c:v>
                </c:pt>
                <c:pt idx="42">
                  <c:v>1.745817</c:v>
                </c:pt>
                <c:pt idx="43">
                  <c:v>2.239854</c:v>
                </c:pt>
                <c:pt idx="44">
                  <c:v>2.782855</c:v>
                </c:pt>
                <c:pt idx="45">
                  <c:v>3.461349</c:v>
                </c:pt>
                <c:pt idx="46">
                  <c:v>4.376450</c:v>
                </c:pt>
                <c:pt idx="47">
                  <c:v>5.236616</c:v>
                </c:pt>
                <c:pt idx="48">
                  <c:v>6.235397</c:v>
                </c:pt>
                <c:pt idx="49">
                  <c:v>6.884396</c:v>
                </c:pt>
                <c:pt idx="50">
                  <c:v>8.059430</c:v>
                </c:pt>
                <c:pt idx="51">
                  <c:v>9.272425</c:v>
                </c:pt>
                <c:pt idx="52">
                  <c:v>10.940311</c:v>
                </c:pt>
                <c:pt idx="53">
                  <c:v>12.100783</c:v>
                </c:pt>
                <c:pt idx="54">
                  <c:v>13.488151</c:v>
                </c:pt>
                <c:pt idx="55">
                  <c:v>15.077200</c:v>
                </c:pt>
                <c:pt idx="56">
                  <c:v>17.517366</c:v>
                </c:pt>
                <c:pt idx="57">
                  <c:v>19.784678</c:v>
                </c:pt>
                <c:pt idx="58">
                  <c:v>21.745293</c:v>
                </c:pt>
                <c:pt idx="59">
                  <c:v>24.177110</c:v>
                </c:pt>
                <c:pt idx="60">
                  <c:v>25.650496</c:v>
                </c:pt>
                <c:pt idx="61">
                  <c:v>27.221318</c:v>
                </c:pt>
                <c:pt idx="62">
                  <c:v>28.896489</c:v>
                </c:pt>
                <c:pt idx="63">
                  <c:v>30.683436</c:v>
                </c:pt>
                <c:pt idx="64">
                  <c:v>32.590149</c:v>
                </c:pt>
                <c:pt idx="65">
                  <c:v>34.278812</c:v>
                </c:pt>
                <c:pt idx="66">
                  <c:v>36.064302</c:v>
                </c:pt>
                <c:pt idx="67">
                  <c:v>37.952706</c:v>
                </c:pt>
                <c:pt idx="68">
                  <c:v>39.950527</c:v>
                </c:pt>
                <c:pt idx="69">
                  <c:v>42.064708</c:v>
                </c:pt>
                <c:pt idx="70">
                  <c:v>44.248652</c:v>
                </c:pt>
                <c:pt idx="71">
                  <c:v>46.559429</c:v>
                </c:pt>
                <c:pt idx="72">
                  <c:v>49.005229</c:v>
                </c:pt>
                <c:pt idx="73">
                  <c:v>51.594822</c:v>
                </c:pt>
                <c:pt idx="74">
                  <c:v>54.337600</c:v>
                </c:pt>
                <c:pt idx="75">
                  <c:v>56.591566</c:v>
                </c:pt>
                <c:pt idx="76">
                  <c:v>58.957011</c:v>
                </c:pt>
                <c:pt idx="77">
                  <c:v>61.440356</c:v>
                </c:pt>
                <c:pt idx="78">
                  <c:v>64.048432</c:v>
                </c:pt>
                <c:pt idx="79">
                  <c:v>66.788510</c:v>
                </c:pt>
                <c:pt idx="80">
                  <c:v>69.506348</c:v>
                </c:pt>
                <c:pt idx="81">
                  <c:v>72.356062</c:v>
                </c:pt>
                <c:pt idx="82">
                  <c:v>75.345081</c:v>
                </c:pt>
                <c:pt idx="83">
                  <c:v>78.481300</c:v>
                </c:pt>
                <c:pt idx="84">
                  <c:v>81.773103</c:v>
                </c:pt>
                <c:pt idx="85">
                  <c:v>83.773826</c:v>
                </c:pt>
                <c:pt idx="86">
                  <c:v>85.847822</c:v>
                </c:pt>
                <c:pt idx="87">
                  <c:v>87.998404</c:v>
                </c:pt>
                <c:pt idx="88">
                  <c:v>90.229046</c:v>
                </c:pt>
                <c:pt idx="89">
                  <c:v>92.543394</c:v>
                </c:pt>
                <c:pt idx="90">
                  <c:v>94.709460</c:v>
                </c:pt>
                <c:pt idx="91">
                  <c:v>96.952600</c:v>
                </c:pt>
                <c:pt idx="92">
                  <c:v>99.276151</c:v>
                </c:pt>
                <c:pt idx="93">
                  <c:v>101.683605</c:v>
                </c:pt>
                <c:pt idx="94">
                  <c:v>104.178615</c:v>
                </c:pt>
                <c:pt idx="95">
                  <c:v>104.903016</c:v>
                </c:pt>
                <c:pt idx="96">
                  <c:v>105.659902</c:v>
                </c:pt>
                <c:pt idx="97">
                  <c:v>106.450117</c:v>
                </c:pt>
                <c:pt idx="98">
                  <c:v>107.274529</c:v>
                </c:pt>
                <c:pt idx="99">
                  <c:v>108.134032</c:v>
                </c:pt>
                <c:pt idx="100">
                  <c:v>108.851418</c:v>
                </c:pt>
                <c:pt idx="101">
                  <c:v>109.597836</c:v>
                </c:pt>
                <c:pt idx="102">
                  <c:v>110.373933</c:v>
                </c:pt>
                <c:pt idx="103">
                  <c:v>111.180374</c:v>
                </c:pt>
                <c:pt idx="104">
                  <c:v>112.017838</c:v>
                </c:pt>
                <c:pt idx="105">
                  <c:v>110.982322</c:v>
                </c:pt>
                <c:pt idx="106">
                  <c:v>109.976431</c:v>
                </c:pt>
                <c:pt idx="107">
                  <c:v>108.999576</c:v>
                </c:pt>
                <c:pt idx="108">
                  <c:v>108.051185</c:v>
                </c:pt>
                <c:pt idx="109">
                  <c:v>107.130695</c:v>
                </c:pt>
                <c:pt idx="110">
                  <c:v>106.237556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Sheet1!$B$8:$DH$8</c:f>
              <c:numCache>
                <c:ptCount val="11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0.000032</c:v>
                </c:pt>
                <c:pt idx="19">
                  <c:v>0.000067</c:v>
                </c:pt>
                <c:pt idx="20">
                  <c:v>0.000125</c:v>
                </c:pt>
                <c:pt idx="21">
                  <c:v>0.000162</c:v>
                </c:pt>
                <c:pt idx="22">
                  <c:v>0.000113</c:v>
                </c:pt>
                <c:pt idx="23">
                  <c:v>0.000109</c:v>
                </c:pt>
                <c:pt idx="24">
                  <c:v>0.002791</c:v>
                </c:pt>
                <c:pt idx="25">
                  <c:v>0.004134</c:v>
                </c:pt>
                <c:pt idx="26">
                  <c:v>0.005379</c:v>
                </c:pt>
                <c:pt idx="27">
                  <c:v>0.004968</c:v>
                </c:pt>
                <c:pt idx="28">
                  <c:v>0.005926</c:v>
                </c:pt>
                <c:pt idx="29">
                  <c:v>0.006355</c:v>
                </c:pt>
                <c:pt idx="30">
                  <c:v>0.006801</c:v>
                </c:pt>
                <c:pt idx="31">
                  <c:v>0.007443</c:v>
                </c:pt>
                <c:pt idx="32">
                  <c:v>0.007980</c:v>
                </c:pt>
                <c:pt idx="33">
                  <c:v>0.008642</c:v>
                </c:pt>
                <c:pt idx="34">
                  <c:v>0.009637</c:v>
                </c:pt>
                <c:pt idx="35">
                  <c:v>0.011264</c:v>
                </c:pt>
                <c:pt idx="36">
                  <c:v>0.015041</c:v>
                </c:pt>
                <c:pt idx="37">
                  <c:v>0.018885</c:v>
                </c:pt>
                <c:pt idx="38">
                  <c:v>0.023522</c:v>
                </c:pt>
                <c:pt idx="39">
                  <c:v>0.030798</c:v>
                </c:pt>
                <c:pt idx="40">
                  <c:v>0.043122</c:v>
                </c:pt>
                <c:pt idx="41">
                  <c:v>0.058964</c:v>
                </c:pt>
                <c:pt idx="42">
                  <c:v>0.079476</c:v>
                </c:pt>
                <c:pt idx="43">
                  <c:v>0.128302</c:v>
                </c:pt>
                <c:pt idx="44">
                  <c:v>0.211750</c:v>
                </c:pt>
                <c:pt idx="45">
                  <c:v>0.338732</c:v>
                </c:pt>
                <c:pt idx="46">
                  <c:v>0.652514</c:v>
                </c:pt>
                <c:pt idx="47">
                  <c:v>1.002055</c:v>
                </c:pt>
                <c:pt idx="48">
                  <c:v>1.360048</c:v>
                </c:pt>
                <c:pt idx="49">
                  <c:v>1.924167</c:v>
                </c:pt>
                <c:pt idx="50">
                  <c:v>2.481923</c:v>
                </c:pt>
                <c:pt idx="51">
                  <c:v>3.164852</c:v>
                </c:pt>
                <c:pt idx="52">
                  <c:v>4.266353</c:v>
                </c:pt>
                <c:pt idx="53">
                  <c:v>5.473851</c:v>
                </c:pt>
                <c:pt idx="54">
                  <c:v>6.694548</c:v>
                </c:pt>
                <c:pt idx="55">
                  <c:v>8.082966</c:v>
                </c:pt>
                <c:pt idx="56">
                  <c:v>9.906313</c:v>
                </c:pt>
                <c:pt idx="57">
                  <c:v>12.407067</c:v>
                </c:pt>
                <c:pt idx="58">
                  <c:v>15.351340</c:v>
                </c:pt>
                <c:pt idx="59">
                  <c:v>17.232226</c:v>
                </c:pt>
                <c:pt idx="60">
                  <c:v>18.458173</c:v>
                </c:pt>
                <c:pt idx="61">
                  <c:v>19.776893</c:v>
                </c:pt>
                <c:pt idx="62">
                  <c:v>21.195807</c:v>
                </c:pt>
                <c:pt idx="63">
                  <c:v>22.722956</c:v>
                </c:pt>
                <c:pt idx="64">
                  <c:v>24.367060</c:v>
                </c:pt>
                <c:pt idx="65">
                  <c:v>25.878474</c:v>
                </c:pt>
                <c:pt idx="66">
                  <c:v>27.490748</c:v>
                </c:pt>
                <c:pt idx="67">
                  <c:v>29.211098</c:v>
                </c:pt>
                <c:pt idx="68">
                  <c:v>31.047294</c:v>
                </c:pt>
                <c:pt idx="69">
                  <c:v>33.007698</c:v>
                </c:pt>
                <c:pt idx="70">
                  <c:v>35.058516</c:v>
                </c:pt>
                <c:pt idx="71">
                  <c:v>37.247509</c:v>
                </c:pt>
                <c:pt idx="72">
                  <c:v>39.584770</c:v>
                </c:pt>
                <c:pt idx="73">
                  <c:v>42.081183</c:v>
                </c:pt>
                <c:pt idx="74">
                  <c:v>44.748490</c:v>
                </c:pt>
                <c:pt idx="75">
                  <c:v>47.061601</c:v>
                </c:pt>
                <c:pt idx="76">
                  <c:v>49.509382</c:v>
                </c:pt>
                <c:pt idx="77">
                  <c:v>52.100612</c:v>
                </c:pt>
                <c:pt idx="78">
                  <c:v>54.844698</c:v>
                </c:pt>
                <c:pt idx="79">
                  <c:v>57.751724</c:v>
                </c:pt>
                <c:pt idx="80">
                  <c:v>60.691060</c:v>
                </c:pt>
                <c:pt idx="81">
                  <c:v>63.798759</c:v>
                </c:pt>
                <c:pt idx="82">
                  <c:v>67.085594</c:v>
                </c:pt>
                <c:pt idx="83">
                  <c:v>70.563091</c:v>
                </c:pt>
                <c:pt idx="84">
                  <c:v>74.243587</c:v>
                </c:pt>
                <c:pt idx="85">
                  <c:v>77.195312</c:v>
                </c:pt>
                <c:pt idx="86">
                  <c:v>80.287136</c:v>
                </c:pt>
                <c:pt idx="87">
                  <c:v>83.526751</c:v>
                </c:pt>
                <c:pt idx="88">
                  <c:v>86.922313</c:v>
                </c:pt>
                <c:pt idx="89">
                  <c:v>90.482469</c:v>
                </c:pt>
                <c:pt idx="90">
                  <c:v>93.982390</c:v>
                </c:pt>
                <c:pt idx="91">
                  <c:v>97.644255</c:v>
                </c:pt>
                <c:pt idx="92">
                  <c:v>101.476686</c:v>
                </c:pt>
                <c:pt idx="93">
                  <c:v>105.488809</c:v>
                </c:pt>
                <c:pt idx="94">
                  <c:v>109.690280</c:v>
                </c:pt>
                <c:pt idx="95">
                  <c:v>112.684381</c:v>
                </c:pt>
                <c:pt idx="96">
                  <c:v>115.790287</c:v>
                </c:pt>
                <c:pt idx="97">
                  <c:v>119.012957</c:v>
                </c:pt>
                <c:pt idx="98">
                  <c:v>122.357585</c:v>
                </c:pt>
                <c:pt idx="99">
                  <c:v>125.829613</c:v>
                </c:pt>
                <c:pt idx="100">
                  <c:v>129.223271</c:v>
                </c:pt>
                <c:pt idx="101">
                  <c:v>132.737856</c:v>
                </c:pt>
                <c:pt idx="102">
                  <c:v>136.378377</c:v>
                </c:pt>
                <c:pt idx="103">
                  <c:v>140.150067</c:v>
                </c:pt>
                <c:pt idx="104">
                  <c:v>144.058386</c:v>
                </c:pt>
                <c:pt idx="105">
                  <c:v>146.386339</c:v>
                </c:pt>
                <c:pt idx="106">
                  <c:v>148.779038</c:v>
                </c:pt>
                <c:pt idx="107">
                  <c:v>151.238486</c:v>
                </c:pt>
                <c:pt idx="108">
                  <c:v>153.766748</c:v>
                </c:pt>
                <c:pt idx="109">
                  <c:v>156.365955</c:v>
                </c:pt>
                <c:pt idx="110">
                  <c:v>159.038304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Geoth Bio Oth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Sheet1!$B$9:$DH$9</c:f>
              <c:numCache>
                <c:ptCount val="111"/>
                <c:pt idx="0">
                  <c:v>0.201417</c:v>
                </c:pt>
                <c:pt idx="1">
                  <c:v>0.222255</c:v>
                </c:pt>
                <c:pt idx="2">
                  <c:v>0.224472</c:v>
                </c:pt>
                <c:pt idx="3">
                  <c:v>0.248515</c:v>
                </c:pt>
                <c:pt idx="4">
                  <c:v>0.261211</c:v>
                </c:pt>
                <c:pt idx="5">
                  <c:v>0.289217</c:v>
                </c:pt>
                <c:pt idx="6">
                  <c:v>0.314421</c:v>
                </c:pt>
                <c:pt idx="7">
                  <c:v>0.336247</c:v>
                </c:pt>
                <c:pt idx="8">
                  <c:v>0.360887</c:v>
                </c:pt>
                <c:pt idx="9">
                  <c:v>0.384743</c:v>
                </c:pt>
                <c:pt idx="10">
                  <c:v>0.389330</c:v>
                </c:pt>
                <c:pt idx="11">
                  <c:v>0.434056</c:v>
                </c:pt>
                <c:pt idx="12">
                  <c:v>0.458160</c:v>
                </c:pt>
                <c:pt idx="13">
                  <c:v>0.486097</c:v>
                </c:pt>
                <c:pt idx="14">
                  <c:v>0.520256</c:v>
                </c:pt>
                <c:pt idx="15">
                  <c:v>0.553639</c:v>
                </c:pt>
                <c:pt idx="16">
                  <c:v>0.593667</c:v>
                </c:pt>
                <c:pt idx="17">
                  <c:v>0.688438</c:v>
                </c:pt>
                <c:pt idx="18">
                  <c:v>0.762374</c:v>
                </c:pt>
                <c:pt idx="19">
                  <c:v>0.850754</c:v>
                </c:pt>
                <c:pt idx="20">
                  <c:v>0.875438</c:v>
                </c:pt>
                <c:pt idx="21">
                  <c:v>0.949313</c:v>
                </c:pt>
                <c:pt idx="22">
                  <c:v>1.016865</c:v>
                </c:pt>
                <c:pt idx="23">
                  <c:v>1.047180</c:v>
                </c:pt>
                <c:pt idx="24">
                  <c:v>1.160542</c:v>
                </c:pt>
                <c:pt idx="25">
                  <c:v>4.542253</c:v>
                </c:pt>
                <c:pt idx="26">
                  <c:v>4.745996</c:v>
                </c:pt>
                <c:pt idx="27">
                  <c:v>4.913344</c:v>
                </c:pt>
                <c:pt idx="28">
                  <c:v>5.249568</c:v>
                </c:pt>
                <c:pt idx="29">
                  <c:v>5.595513</c:v>
                </c:pt>
                <c:pt idx="30">
                  <c:v>5.488425</c:v>
                </c:pt>
                <c:pt idx="31">
                  <c:v>5.750601</c:v>
                </c:pt>
                <c:pt idx="32">
                  <c:v>6.095531</c:v>
                </c:pt>
                <c:pt idx="33">
                  <c:v>6.617555</c:v>
                </c:pt>
                <c:pt idx="34">
                  <c:v>1.967040</c:v>
                </c:pt>
                <c:pt idx="35">
                  <c:v>2.058584</c:v>
                </c:pt>
                <c:pt idx="36">
                  <c:v>2.138132</c:v>
                </c:pt>
                <c:pt idx="37">
                  <c:v>2.300995</c:v>
                </c:pt>
                <c:pt idx="38">
                  <c:v>2.428979</c:v>
                </c:pt>
                <c:pt idx="39">
                  <c:v>2.625586</c:v>
                </c:pt>
                <c:pt idx="40">
                  <c:v>2.844068</c:v>
                </c:pt>
                <c:pt idx="41">
                  <c:v>3.028757</c:v>
                </c:pt>
                <c:pt idx="42">
                  <c:v>3.287466</c:v>
                </c:pt>
                <c:pt idx="43">
                  <c:v>3.515974</c:v>
                </c:pt>
                <c:pt idx="44">
                  <c:v>3.777293</c:v>
                </c:pt>
                <c:pt idx="45">
                  <c:v>4.232971</c:v>
                </c:pt>
                <c:pt idx="46">
                  <c:v>4.448479</c:v>
                </c:pt>
                <c:pt idx="47">
                  <c:v>4.826877</c:v>
                </c:pt>
                <c:pt idx="48">
                  <c:v>5.212135</c:v>
                </c:pt>
                <c:pt idx="49">
                  <c:v>5.650569</c:v>
                </c:pt>
                <c:pt idx="50">
                  <c:v>6.107471</c:v>
                </c:pt>
                <c:pt idx="51">
                  <c:v>6.193936</c:v>
                </c:pt>
                <c:pt idx="52">
                  <c:v>6.542841</c:v>
                </c:pt>
                <c:pt idx="53">
                  <c:v>7.073064</c:v>
                </c:pt>
                <c:pt idx="54">
                  <c:v>7.428862</c:v>
                </c:pt>
                <c:pt idx="55">
                  <c:v>7.854032</c:v>
                </c:pt>
                <c:pt idx="56">
                  <c:v>8.464299</c:v>
                </c:pt>
                <c:pt idx="57">
                  <c:v>8.691494</c:v>
                </c:pt>
                <c:pt idx="58">
                  <c:v>8.740301</c:v>
                </c:pt>
                <c:pt idx="59">
                  <c:v>8.223356</c:v>
                </c:pt>
                <c:pt idx="60">
                  <c:v>7.141464</c:v>
                </c:pt>
                <c:pt idx="61">
                  <c:v>5.904074</c:v>
                </c:pt>
                <c:pt idx="62">
                  <c:v>4.497769</c:v>
                </c:pt>
                <c:pt idx="63">
                  <c:v>2.907984</c:v>
                </c:pt>
                <c:pt idx="64">
                  <c:v>1.118915</c:v>
                </c:pt>
                <c:pt idx="65">
                  <c:v>1.209959</c:v>
                </c:pt>
                <c:pt idx="66">
                  <c:v>1.182762</c:v>
                </c:pt>
                <c:pt idx="67">
                  <c:v>1.026643</c:v>
                </c:pt>
                <c:pt idx="68">
                  <c:v>0.730013</c:v>
                </c:pt>
                <c:pt idx="69">
                  <c:v>0.280302</c:v>
                </c:pt>
                <c:pt idx="70">
                  <c:v>-0.335714</c:v>
                </c:pt>
                <c:pt idx="71">
                  <c:v>-1.131310</c:v>
                </c:pt>
                <c:pt idx="72">
                  <c:v>-2.121863</c:v>
                </c:pt>
                <c:pt idx="73">
                  <c:v>-3.324058</c:v>
                </c:pt>
                <c:pt idx="74">
                  <c:v>-4.755993</c:v>
                </c:pt>
                <c:pt idx="75">
                  <c:v>-4.099046</c:v>
                </c:pt>
                <c:pt idx="76">
                  <c:v>-3.579660</c:v>
                </c:pt>
                <c:pt idx="77">
                  <c:v>-3.209554</c:v>
                </c:pt>
                <c:pt idx="78">
                  <c:v>-3.001460</c:v>
                </c:pt>
                <c:pt idx="79">
                  <c:v>-2.969210</c:v>
                </c:pt>
                <c:pt idx="80">
                  <c:v>-3.120563</c:v>
                </c:pt>
                <c:pt idx="81">
                  <c:v>-3.477325</c:v>
                </c:pt>
                <c:pt idx="82">
                  <c:v>-4.055627</c:v>
                </c:pt>
                <c:pt idx="83">
                  <c:v>-4.872918</c:v>
                </c:pt>
                <c:pt idx="84">
                  <c:v>-5.948077</c:v>
                </c:pt>
                <c:pt idx="85">
                  <c:v>-3.802994</c:v>
                </c:pt>
                <c:pt idx="86">
                  <c:v>-1.791440</c:v>
                </c:pt>
                <c:pt idx="87">
                  <c:v>0.075642</c:v>
                </c:pt>
                <c:pt idx="88">
                  <c:v>1.786331</c:v>
                </c:pt>
                <c:pt idx="89">
                  <c:v>3.327639</c:v>
                </c:pt>
                <c:pt idx="90">
                  <c:v>4.673790</c:v>
                </c:pt>
                <c:pt idx="91">
                  <c:v>5.815148</c:v>
                </c:pt>
                <c:pt idx="92">
                  <c:v>6.736510</c:v>
                </c:pt>
                <c:pt idx="93">
                  <c:v>7.421412</c:v>
                </c:pt>
                <c:pt idx="94">
                  <c:v>7.852026</c:v>
                </c:pt>
                <c:pt idx="95">
                  <c:v>12.300365</c:v>
                </c:pt>
                <c:pt idx="96">
                  <c:v>16.568724</c:v>
                </c:pt>
                <c:pt idx="97">
                  <c:v>20.643369</c:v>
                </c:pt>
                <c:pt idx="98">
                  <c:v>24.509268</c:v>
                </c:pt>
                <c:pt idx="99">
                  <c:v>28.149990</c:v>
                </c:pt>
                <c:pt idx="100">
                  <c:v>31.496045</c:v>
                </c:pt>
                <c:pt idx="101">
                  <c:v>34.567607</c:v>
                </c:pt>
                <c:pt idx="102">
                  <c:v>37.344328</c:v>
                </c:pt>
                <c:pt idx="103">
                  <c:v>39.804182</c:v>
                </c:pt>
                <c:pt idx="104">
                  <c:v>41.923340</c:v>
                </c:pt>
                <c:pt idx="105">
                  <c:v>48.527791</c:v>
                </c:pt>
                <c:pt idx="106">
                  <c:v>54.777935</c:v>
                </c:pt>
                <c:pt idx="107">
                  <c:v>60.649181</c:v>
                </c:pt>
                <c:pt idx="108">
                  <c:v>66.114880</c:v>
                </c:pt>
                <c:pt idx="109">
                  <c:v>71.146181</c:v>
                </c:pt>
                <c:pt idx="110">
                  <c:v>75.711874</c:v>
                </c:pt>
              </c:numCache>
            </c:numRef>
          </c:val>
        </c:ser>
        <c:ser>
          <c:idx val="8"/>
          <c:order val="8"/>
          <c:tx>
            <c:strRef>
              <c:f>Sheet1!$A$10</c:f>
              <c:strCache>
                <c:ptCount val="1"/>
                <c:pt idx="0">
                  <c:v>Global GDP ($T)</c:v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dLbls>
            <c:numFmt formatCode="&quot;$&quot;#,##0.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Sheet1!$B$10:$DH$10</c:f>
              <c:numCache>
                <c:ptCount val="111"/>
                <c:pt idx="0">
                  <c:v>1.997555</c:v>
                </c:pt>
                <c:pt idx="1">
                  <c:v>2.164627</c:v>
                </c:pt>
                <c:pt idx="2">
                  <c:v>2.296336</c:v>
                </c:pt>
                <c:pt idx="3">
                  <c:v>2.481249</c:v>
                </c:pt>
                <c:pt idx="4">
                  <c:v>2.740566</c:v>
                </c:pt>
                <c:pt idx="5">
                  <c:v>3.004949</c:v>
                </c:pt>
                <c:pt idx="6">
                  <c:v>3.317715</c:v>
                </c:pt>
                <c:pt idx="7">
                  <c:v>3.831002</c:v>
                </c:pt>
                <c:pt idx="8">
                  <c:v>4.683759</c:v>
                </c:pt>
                <c:pt idx="9">
                  <c:v>5.412686</c:v>
                </c:pt>
                <c:pt idx="10">
                  <c:v>6.025712</c:v>
                </c:pt>
                <c:pt idx="11">
                  <c:v>6.549845</c:v>
                </c:pt>
                <c:pt idx="12">
                  <c:v>7.404998</c:v>
                </c:pt>
                <c:pt idx="13">
                  <c:v>8.765548</c:v>
                </c:pt>
                <c:pt idx="14">
                  <c:v>10.137833</c:v>
                </c:pt>
                <c:pt idx="15">
                  <c:v>11.434793</c:v>
                </c:pt>
                <c:pt idx="16">
                  <c:v>11.828496</c:v>
                </c:pt>
                <c:pt idx="17">
                  <c:v>11.707623</c:v>
                </c:pt>
                <c:pt idx="18">
                  <c:v>11.953106</c:v>
                </c:pt>
                <c:pt idx="19">
                  <c:v>12.421122</c:v>
                </c:pt>
                <c:pt idx="20">
                  <c:v>13.014127</c:v>
                </c:pt>
                <c:pt idx="21">
                  <c:v>15.349980</c:v>
                </c:pt>
                <c:pt idx="22">
                  <c:v>17.479777</c:v>
                </c:pt>
                <c:pt idx="23">
                  <c:v>19.537786</c:v>
                </c:pt>
                <c:pt idx="24">
                  <c:v>20.413319</c:v>
                </c:pt>
                <c:pt idx="25">
                  <c:v>23.022473</c:v>
                </c:pt>
                <c:pt idx="26">
                  <c:v>23.952826</c:v>
                </c:pt>
                <c:pt idx="27">
                  <c:v>25.568794</c:v>
                </c:pt>
                <c:pt idx="28">
                  <c:v>25.981103</c:v>
                </c:pt>
                <c:pt idx="29">
                  <c:v>27.953210</c:v>
                </c:pt>
                <c:pt idx="30">
                  <c:v>31.146866</c:v>
                </c:pt>
                <c:pt idx="31">
                  <c:v>31.845373</c:v>
                </c:pt>
                <c:pt idx="32">
                  <c:v>31.720287</c:v>
                </c:pt>
                <c:pt idx="33">
                  <c:v>31.642817</c:v>
                </c:pt>
                <c:pt idx="34">
                  <c:v>32.670480</c:v>
                </c:pt>
                <c:pt idx="35">
                  <c:v>33.770828</c:v>
                </c:pt>
                <c:pt idx="36">
                  <c:v>33.560232</c:v>
                </c:pt>
                <c:pt idx="37">
                  <c:v>34.851706</c:v>
                </c:pt>
                <c:pt idx="38">
                  <c:v>39.083973</c:v>
                </c:pt>
                <c:pt idx="39">
                  <c:v>44.039562</c:v>
                </c:pt>
                <c:pt idx="40">
                  <c:v>47.693289</c:v>
                </c:pt>
                <c:pt idx="41">
                  <c:v>51.688300</c:v>
                </c:pt>
                <c:pt idx="42">
                  <c:v>58.256193</c:v>
                </c:pt>
                <c:pt idx="43">
                  <c:v>64.015204</c:v>
                </c:pt>
                <c:pt idx="44">
                  <c:v>60.702959</c:v>
                </c:pt>
                <c:pt idx="45">
                  <c:v>66.527386</c:v>
                </c:pt>
                <c:pt idx="46">
                  <c:v>74.024592</c:v>
                </c:pt>
                <c:pt idx="47">
                  <c:v>75.652029</c:v>
                </c:pt>
                <c:pt idx="48">
                  <c:v>77.826456</c:v>
                </c:pt>
                <c:pt idx="49">
                  <c:v>79.982105</c:v>
                </c:pt>
                <c:pt idx="50">
                  <c:v>75.446814</c:v>
                </c:pt>
                <c:pt idx="51">
                  <c:v>76.684982</c:v>
                </c:pt>
                <c:pt idx="52">
                  <c:v>81.711267</c:v>
                </c:pt>
                <c:pt idx="53">
                  <c:v>86.913890</c:v>
                </c:pt>
                <c:pt idx="54">
                  <c:v>88.200050</c:v>
                </c:pt>
                <c:pt idx="55">
                  <c:v>85.778026</c:v>
                </c:pt>
                <c:pt idx="56">
                  <c:v>97.897488</c:v>
                </c:pt>
                <c:pt idx="57">
                  <c:v>101.798581</c:v>
                </c:pt>
                <c:pt idx="58">
                  <c:v>106.178437</c:v>
                </c:pt>
                <c:pt idx="59">
                  <c:v>117.168903</c:v>
                </c:pt>
                <c:pt idx="60">
                  <c:v>121.054346</c:v>
                </c:pt>
                <c:pt idx="61">
                  <c:v>125.108125</c:v>
                </c:pt>
                <c:pt idx="62">
                  <c:v>129.338547</c:v>
                </c:pt>
                <c:pt idx="63">
                  <c:v>133.754346</c:v>
                </c:pt>
                <c:pt idx="64">
                  <c:v>138.364712</c:v>
                </c:pt>
                <c:pt idx="65">
                  <c:v>142.824523</c:v>
                </c:pt>
                <c:pt idx="66">
                  <c:v>147.475184</c:v>
                </c:pt>
                <c:pt idx="67">
                  <c:v>152.325856</c:v>
                </c:pt>
                <c:pt idx="68">
                  <c:v>157.386158</c:v>
                </c:pt>
                <c:pt idx="69">
                  <c:v>162.666185</c:v>
                </c:pt>
                <c:pt idx="70">
                  <c:v>167.762805</c:v>
                </c:pt>
                <c:pt idx="71">
                  <c:v>173.076446</c:v>
                </c:pt>
                <c:pt idx="72">
                  <c:v>178.617406</c:v>
                </c:pt>
                <c:pt idx="73">
                  <c:v>184.396485</c:v>
                </c:pt>
                <c:pt idx="74">
                  <c:v>190.425017</c:v>
                </c:pt>
                <c:pt idx="75">
                  <c:v>196.241576</c:v>
                </c:pt>
                <c:pt idx="76">
                  <c:v>202.308121</c:v>
                </c:pt>
                <c:pt idx="77">
                  <c:v>208.636644</c:v>
                </c:pt>
                <c:pt idx="78">
                  <c:v>215.239742</c:v>
                </c:pt>
                <c:pt idx="79">
                  <c:v>222.130642</c:v>
                </c:pt>
                <c:pt idx="80">
                  <c:v>228.459110</c:v>
                </c:pt>
                <c:pt idx="81">
                  <c:v>235.046372</c:v>
                </c:pt>
                <c:pt idx="82">
                  <c:v>241.904157</c:v>
                </c:pt>
                <c:pt idx="83">
                  <c:v>249.044753</c:v>
                </c:pt>
                <c:pt idx="84">
                  <c:v>256.481027</c:v>
                </c:pt>
                <c:pt idx="85">
                  <c:v>263.644662</c:v>
                </c:pt>
                <c:pt idx="86">
                  <c:v>271.084630</c:v>
                </c:pt>
                <c:pt idx="87">
                  <c:v>278.812695</c:v>
                </c:pt>
                <c:pt idx="88">
                  <c:v>286.841144</c:v>
                </c:pt>
                <c:pt idx="89">
                  <c:v>295.182812</c:v>
                </c:pt>
                <c:pt idx="90">
                  <c:v>303.404544</c:v>
                </c:pt>
                <c:pt idx="91">
                  <c:v>311.928053</c:v>
                </c:pt>
                <c:pt idx="92">
                  <c:v>320.765354</c:v>
                </c:pt>
                <c:pt idx="93">
                  <c:v>329.928963</c:v>
                </c:pt>
                <c:pt idx="94">
                  <c:v>339.431911</c:v>
                </c:pt>
                <c:pt idx="95">
                  <c:v>348.228525</c:v>
                </c:pt>
                <c:pt idx="96">
                  <c:v>357.330114</c:v>
                </c:pt>
                <c:pt idx="97">
                  <c:v>366.747977</c:v>
                </c:pt>
                <c:pt idx="98">
                  <c:v>376.493843</c:v>
                </c:pt>
                <c:pt idx="99">
                  <c:v>386.579890</c:v>
                </c:pt>
                <c:pt idx="100">
                  <c:v>396.356890</c:v>
                </c:pt>
                <c:pt idx="101">
                  <c:v>406.450433</c:v>
                </c:pt>
                <c:pt idx="102">
                  <c:v>416.871323</c:v>
                </c:pt>
                <c:pt idx="103">
                  <c:v>427.630739</c:v>
                </c:pt>
                <c:pt idx="104">
                  <c:v>438.740253</c:v>
                </c:pt>
                <c:pt idx="105">
                  <c:v>449.044913</c:v>
                </c:pt>
                <c:pt idx="106">
                  <c:v>459.652418</c:v>
                </c:pt>
                <c:pt idx="107">
                  <c:v>470.572157</c:v>
                </c:pt>
                <c:pt idx="108">
                  <c:v>481.813818</c:v>
                </c:pt>
                <c:pt idx="109">
                  <c:v>493.387401</c:v>
                </c:pt>
                <c:pt idx="110">
                  <c:v>505.303222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  <a:r>
                  <a:rPr b="1" i="0" strike="noStrike" sz="1600" u="none">
                    <a:solidFill>
                      <a:srgbClr val="FFFF00"/>
                    </a:solidFill>
                    <a:latin typeface="Tahoma"/>
                  </a:rPr>
                  <a:t>Primary Energy (EJ)</a:t>
                </a:r>
              </a:p>
            </c:rich>
          </c:tx>
          <c:layout/>
          <c:overlay val="1"/>
        </c:title>
        <c:numFmt formatCode="0.####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750"/>
        <c:minorUnit val="37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01199"/>
          <c:y val="0.0574229"/>
          <c:w val="0.586869"/>
          <c:h val="0.840737"/>
        </c:manualLayout>
      </c:layout>
      <c:areaChart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222A35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58.239702</c:v>
                </c:pt>
                <c:pt idx="1">
                  <c:v>58.893950</c:v>
                </c:pt>
                <c:pt idx="2">
                  <c:v>57.943864</c:v>
                </c:pt>
                <c:pt idx="3">
                  <c:v>58.799318</c:v>
                </c:pt>
                <c:pt idx="4">
                  <c:v>60.649200</c:v>
                </c:pt>
                <c:pt idx="5">
                  <c:v>61.513216</c:v>
                </c:pt>
                <c:pt idx="6">
                  <c:v>61.150996</c:v>
                </c:pt>
                <c:pt idx="7">
                  <c:v>61.805614</c:v>
                </c:pt>
                <c:pt idx="8">
                  <c:v>63.660850</c:v>
                </c:pt>
                <c:pt idx="9">
                  <c:v>63.707153</c:v>
                </c:pt>
                <c:pt idx="10">
                  <c:v>64.963566</c:v>
                </c:pt>
                <c:pt idx="11">
                  <c:v>67.319233</c:v>
                </c:pt>
                <c:pt idx="12">
                  <c:v>69.362688</c:v>
                </c:pt>
                <c:pt idx="13">
                  <c:v>70.082968</c:v>
                </c:pt>
                <c:pt idx="14">
                  <c:v>73.334087</c:v>
                </c:pt>
                <c:pt idx="15">
                  <c:v>75.160022</c:v>
                </c:pt>
                <c:pt idx="16">
                  <c:v>76.168812</c:v>
                </c:pt>
                <c:pt idx="17">
                  <c:v>77.023536</c:v>
                </c:pt>
                <c:pt idx="18">
                  <c:v>79.383502</c:v>
                </c:pt>
                <c:pt idx="19">
                  <c:v>82.830384</c:v>
                </c:pt>
                <c:pt idx="20">
                  <c:v>86.388256</c:v>
                </c:pt>
                <c:pt idx="21">
                  <c:v>87.349750</c:v>
                </c:pt>
                <c:pt idx="22">
                  <c:v>90.822554</c:v>
                </c:pt>
                <c:pt idx="23">
                  <c:v>93.539084</c:v>
                </c:pt>
                <c:pt idx="24">
                  <c:v>94.431781</c:v>
                </c:pt>
                <c:pt idx="25">
                  <c:v>93.298343</c:v>
                </c:pt>
                <c:pt idx="26">
                  <c:v>92.402665</c:v>
                </c:pt>
                <c:pt idx="27">
                  <c:v>92.042217</c:v>
                </c:pt>
                <c:pt idx="28">
                  <c:v>92.483799</c:v>
                </c:pt>
                <c:pt idx="29">
                  <c:v>92.848571</c:v>
                </c:pt>
                <c:pt idx="30">
                  <c:v>93.512697</c:v>
                </c:pt>
                <c:pt idx="31">
                  <c:v>95.732638</c:v>
                </c:pt>
                <c:pt idx="32">
                  <c:v>95.570196</c:v>
                </c:pt>
                <c:pt idx="33">
                  <c:v>94.968472</c:v>
                </c:pt>
                <c:pt idx="34">
                  <c:v>95.372859</c:v>
                </c:pt>
                <c:pt idx="35">
                  <c:v>98.789357</c:v>
                </c:pt>
                <c:pt idx="36">
                  <c:v>100.312981</c:v>
                </c:pt>
                <c:pt idx="37">
                  <c:v>104.283336</c:v>
                </c:pt>
                <c:pt idx="38">
                  <c:v>113.440786</c:v>
                </c:pt>
                <c:pt idx="39">
                  <c:v>121.283416</c:v>
                </c:pt>
                <c:pt idx="40">
                  <c:v>130.286754</c:v>
                </c:pt>
                <c:pt idx="41">
                  <c:v>137.063404</c:v>
                </c:pt>
                <c:pt idx="42">
                  <c:v>144.842052</c:v>
                </c:pt>
                <c:pt idx="43">
                  <c:v>146.829767</c:v>
                </c:pt>
                <c:pt idx="44">
                  <c:v>144.683965</c:v>
                </c:pt>
                <c:pt idx="45">
                  <c:v>151.157921</c:v>
                </c:pt>
                <c:pt idx="46">
                  <c:v>158.186873</c:v>
                </c:pt>
                <c:pt idx="47">
                  <c:v>158.619579</c:v>
                </c:pt>
                <c:pt idx="48">
                  <c:v>160.953273</c:v>
                </c:pt>
                <c:pt idx="49">
                  <c:v>161.615422</c:v>
                </c:pt>
                <c:pt idx="50">
                  <c:v>157.249824</c:v>
                </c:pt>
                <c:pt idx="51">
                  <c:v>153.852700</c:v>
                </c:pt>
                <c:pt idx="52">
                  <c:v>155.495817</c:v>
                </c:pt>
                <c:pt idx="53">
                  <c:v>157.870059</c:v>
                </c:pt>
                <c:pt idx="54">
                  <c:v>156.949795</c:v>
                </c:pt>
                <c:pt idx="55">
                  <c:v>152.268069</c:v>
                </c:pt>
                <c:pt idx="56">
                  <c:v>160.560291</c:v>
                </c:pt>
                <c:pt idx="57">
                  <c:v>161.528843</c:v>
                </c:pt>
                <c:pt idx="58">
                  <c:v>164.033746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64.845067</c:v>
                </c:pt>
                <c:pt idx="1">
                  <c:v>69.938637</c:v>
                </c:pt>
                <c:pt idx="2">
                  <c:v>74.807384</c:v>
                </c:pt>
                <c:pt idx="3">
                  <c:v>81.040627</c:v>
                </c:pt>
                <c:pt idx="4">
                  <c:v>88.006227</c:v>
                </c:pt>
                <c:pt idx="5">
                  <c:v>96.021763</c:v>
                </c:pt>
                <c:pt idx="6">
                  <c:v>101.224474</c:v>
                </c:pt>
                <c:pt idx="7">
                  <c:v>109.192957</c:v>
                </c:pt>
                <c:pt idx="8">
                  <c:v>117.799691</c:v>
                </c:pt>
                <c:pt idx="9">
                  <c:v>116.008734</c:v>
                </c:pt>
                <c:pt idx="10">
                  <c:v>115.172448</c:v>
                </c:pt>
                <c:pt idx="11">
                  <c:v>122.615827</c:v>
                </c:pt>
                <c:pt idx="12">
                  <c:v>126.683048</c:v>
                </c:pt>
                <c:pt idx="13">
                  <c:v>132.134338</c:v>
                </c:pt>
                <c:pt idx="14">
                  <c:v>133.856161</c:v>
                </c:pt>
                <c:pt idx="15">
                  <c:v>128.020800</c:v>
                </c:pt>
                <c:pt idx="16">
                  <c:v>123.464541</c:v>
                </c:pt>
                <c:pt idx="17">
                  <c:v>119.774182</c:v>
                </c:pt>
                <c:pt idx="18">
                  <c:v>119.159137</c:v>
                </c:pt>
                <c:pt idx="19">
                  <c:v>121.047731</c:v>
                </c:pt>
                <c:pt idx="20">
                  <c:v>121.270727</c:v>
                </c:pt>
                <c:pt idx="21">
                  <c:v>124.984522</c:v>
                </c:pt>
                <c:pt idx="22">
                  <c:v>127.846977</c:v>
                </c:pt>
                <c:pt idx="23">
                  <c:v>131.864097</c:v>
                </c:pt>
                <c:pt idx="24">
                  <c:v>133.953726</c:v>
                </c:pt>
                <c:pt idx="25">
                  <c:v>135.388807</c:v>
                </c:pt>
                <c:pt idx="26">
                  <c:v>135.679050</c:v>
                </c:pt>
                <c:pt idx="27">
                  <c:v>137.494345</c:v>
                </c:pt>
                <c:pt idx="28">
                  <c:v>136.888455</c:v>
                </c:pt>
                <c:pt idx="29">
                  <c:v>139.868362</c:v>
                </c:pt>
                <c:pt idx="30">
                  <c:v>141.954817</c:v>
                </c:pt>
                <c:pt idx="31">
                  <c:v>145.175811</c:v>
                </c:pt>
                <c:pt idx="32">
                  <c:v>149.119497</c:v>
                </c:pt>
                <c:pt idx="33">
                  <c:v>149.701804</c:v>
                </c:pt>
                <c:pt idx="34">
                  <c:v>152.160400</c:v>
                </c:pt>
                <c:pt idx="35">
                  <c:v>154.740355</c:v>
                </c:pt>
                <c:pt idx="36">
                  <c:v>156.118186</c:v>
                </c:pt>
                <c:pt idx="37">
                  <c:v>157.142655</c:v>
                </c:pt>
                <c:pt idx="38">
                  <c:v>160.488189</c:v>
                </c:pt>
                <c:pt idx="39">
                  <c:v>166.921710</c:v>
                </c:pt>
                <c:pt idx="40">
                  <c:v>169.075987</c:v>
                </c:pt>
                <c:pt idx="41">
                  <c:v>170.887552</c:v>
                </c:pt>
                <c:pt idx="42">
                  <c:v>172.881946</c:v>
                </c:pt>
                <c:pt idx="43">
                  <c:v>171.464367</c:v>
                </c:pt>
                <c:pt idx="44">
                  <c:v>167.637854</c:v>
                </c:pt>
                <c:pt idx="45">
                  <c:v>173.009621</c:v>
                </c:pt>
                <c:pt idx="46">
                  <c:v>174.241156</c:v>
                </c:pt>
                <c:pt idx="47">
                  <c:v>176.991618</c:v>
                </c:pt>
                <c:pt idx="48">
                  <c:v>178.755709</c:v>
                </c:pt>
                <c:pt idx="49">
                  <c:v>180.042582</c:v>
                </c:pt>
                <c:pt idx="50">
                  <c:v>183.517959</c:v>
                </c:pt>
                <c:pt idx="51">
                  <c:v>187.419068</c:v>
                </c:pt>
                <c:pt idx="52">
                  <c:v>190.723701</c:v>
                </c:pt>
                <c:pt idx="53">
                  <c:v>192.677002</c:v>
                </c:pt>
                <c:pt idx="54">
                  <c:v>193.028140</c:v>
                </c:pt>
                <c:pt idx="55">
                  <c:v>175.484465</c:v>
                </c:pt>
                <c:pt idx="56">
                  <c:v>185.509787</c:v>
                </c:pt>
                <c:pt idx="57">
                  <c:v>191.616620</c:v>
                </c:pt>
                <c:pt idx="58">
                  <c:v>196.430406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Nat Gas</c:v>
                </c:pt>
              </c:strCache>
            </c:strRef>
          </c:tx>
          <c:spPr>
            <a:solidFill>
              <a:srgbClr val="FF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22.693754</c:v>
                </c:pt>
                <c:pt idx="1">
                  <c:v>24.727732</c:v>
                </c:pt>
                <c:pt idx="2">
                  <c:v>26.546610</c:v>
                </c:pt>
                <c:pt idx="3">
                  <c:v>28.959651</c:v>
                </c:pt>
                <c:pt idx="4">
                  <c:v>31.800361</c:v>
                </c:pt>
                <c:pt idx="5">
                  <c:v>34.613310</c:v>
                </c:pt>
                <c:pt idx="6">
                  <c:v>37.055484</c:v>
                </c:pt>
                <c:pt idx="7">
                  <c:v>39.102168</c:v>
                </c:pt>
                <c:pt idx="8">
                  <c:v>40.960198</c:v>
                </c:pt>
                <c:pt idx="9">
                  <c:v>41.975493</c:v>
                </c:pt>
                <c:pt idx="10">
                  <c:v>41.975051</c:v>
                </c:pt>
                <c:pt idx="11">
                  <c:v>44.474900</c:v>
                </c:pt>
                <c:pt idx="12">
                  <c:v>45.935418</c:v>
                </c:pt>
                <c:pt idx="13">
                  <c:v>47.858211</c:v>
                </c:pt>
                <c:pt idx="14">
                  <c:v>50.824905</c:v>
                </c:pt>
                <c:pt idx="15">
                  <c:v>51.253059</c:v>
                </c:pt>
                <c:pt idx="16">
                  <c:v>51.825146</c:v>
                </c:pt>
                <c:pt idx="17">
                  <c:v>52.091033</c:v>
                </c:pt>
                <c:pt idx="18">
                  <c:v>52.933778</c:v>
                </c:pt>
                <c:pt idx="19">
                  <c:v>57.249633</c:v>
                </c:pt>
                <c:pt idx="20">
                  <c:v>58.543982</c:v>
                </c:pt>
                <c:pt idx="21">
                  <c:v>59.115986</c:v>
                </c:pt>
                <c:pt idx="22">
                  <c:v>62.214811</c:v>
                </c:pt>
                <c:pt idx="23">
                  <c:v>65.119835</c:v>
                </c:pt>
                <c:pt idx="24">
                  <c:v>67.999141</c:v>
                </c:pt>
                <c:pt idx="25">
                  <c:v>70.132139</c:v>
                </c:pt>
                <c:pt idx="26">
                  <c:v>71.902212</c:v>
                </c:pt>
                <c:pt idx="27">
                  <c:v>72.228539</c:v>
                </c:pt>
                <c:pt idx="28">
                  <c:v>72.955736</c:v>
                </c:pt>
                <c:pt idx="29">
                  <c:v>73.402607</c:v>
                </c:pt>
                <c:pt idx="30">
                  <c:v>75.976171</c:v>
                </c:pt>
                <c:pt idx="31">
                  <c:v>79.773319</c:v>
                </c:pt>
                <c:pt idx="32">
                  <c:v>79.309410</c:v>
                </c:pt>
                <c:pt idx="33">
                  <c:v>80.762394</c:v>
                </c:pt>
                <c:pt idx="34">
                  <c:v>83.058850</c:v>
                </c:pt>
                <c:pt idx="35">
                  <c:v>86.379328</c:v>
                </c:pt>
                <c:pt idx="36">
                  <c:v>87.540596</c:v>
                </c:pt>
                <c:pt idx="37">
                  <c:v>90.101833</c:v>
                </c:pt>
                <c:pt idx="38">
                  <c:v>92.619838</c:v>
                </c:pt>
                <c:pt idx="39">
                  <c:v>96.243387</c:v>
                </c:pt>
                <c:pt idx="40">
                  <c:v>98.780340</c:v>
                </c:pt>
                <c:pt idx="41">
                  <c:v>101.381004</c:v>
                </c:pt>
                <c:pt idx="42">
                  <c:v>105.536536</c:v>
                </c:pt>
                <c:pt idx="43">
                  <c:v>108.096080</c:v>
                </c:pt>
                <c:pt idx="44">
                  <c:v>105.860517</c:v>
                </c:pt>
                <c:pt idx="45">
                  <c:v>113.737756</c:v>
                </c:pt>
                <c:pt idx="46">
                  <c:v>116.456826</c:v>
                </c:pt>
                <c:pt idx="47">
                  <c:v>119.531287</c:v>
                </c:pt>
                <c:pt idx="48">
                  <c:v>121.394806</c:v>
                </c:pt>
                <c:pt idx="49">
                  <c:v>122.262116</c:v>
                </c:pt>
                <c:pt idx="50">
                  <c:v>125.107600</c:v>
                </c:pt>
                <c:pt idx="51">
                  <c:v>126.825657</c:v>
                </c:pt>
                <c:pt idx="52">
                  <c:v>131.463256</c:v>
                </c:pt>
                <c:pt idx="53">
                  <c:v>137.957184</c:v>
                </c:pt>
                <c:pt idx="54">
                  <c:v>140.704034</c:v>
                </c:pt>
                <c:pt idx="55">
                  <c:v>139.370733</c:v>
                </c:pt>
                <c:pt idx="56">
                  <c:v>144.860461</c:v>
                </c:pt>
                <c:pt idx="57">
                  <c:v>144.312764</c:v>
                </c:pt>
                <c:pt idx="58">
                  <c:v>144.366257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rgbClr val="FF99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Sheet1!$B$5:$BH$5</c:f>
              <c:numCache>
                <c:ptCount val="59"/>
                <c:pt idx="0">
                  <c:v>0.260890</c:v>
                </c:pt>
                <c:pt idx="1">
                  <c:v>0.351738</c:v>
                </c:pt>
                <c:pt idx="2">
                  <c:v>0.418879</c:v>
                </c:pt>
                <c:pt idx="3">
                  <c:v>0.532339</c:v>
                </c:pt>
                <c:pt idx="4">
                  <c:v>0.631121</c:v>
                </c:pt>
                <c:pt idx="5">
                  <c:v>0.805709</c:v>
                </c:pt>
                <c:pt idx="6">
                  <c:v>1.120634</c:v>
                </c:pt>
                <c:pt idx="7">
                  <c:v>1.554477</c:v>
                </c:pt>
                <c:pt idx="8">
                  <c:v>2.082866</c:v>
                </c:pt>
                <c:pt idx="9">
                  <c:v>2.723334</c:v>
                </c:pt>
                <c:pt idx="10">
                  <c:v>3.778019</c:v>
                </c:pt>
                <c:pt idx="11">
                  <c:v>4.419762</c:v>
                </c:pt>
                <c:pt idx="12">
                  <c:v>5.501295</c:v>
                </c:pt>
                <c:pt idx="13">
                  <c:v>6.392523</c:v>
                </c:pt>
                <c:pt idx="14">
                  <c:v>6.648569</c:v>
                </c:pt>
                <c:pt idx="15">
                  <c:v>7.272344</c:v>
                </c:pt>
                <c:pt idx="16">
                  <c:v>8.588314</c:v>
                </c:pt>
                <c:pt idx="17">
                  <c:v>9.317943</c:v>
                </c:pt>
                <c:pt idx="18">
                  <c:v>10.560453</c:v>
                </c:pt>
                <c:pt idx="19">
                  <c:v>12.815484</c:v>
                </c:pt>
                <c:pt idx="20">
                  <c:v>15.209415</c:v>
                </c:pt>
                <c:pt idx="21">
                  <c:v>16.290311</c:v>
                </c:pt>
                <c:pt idx="22">
                  <c:v>17.720392</c:v>
                </c:pt>
                <c:pt idx="23">
                  <c:v>19.319213</c:v>
                </c:pt>
                <c:pt idx="24">
                  <c:v>19.868388</c:v>
                </c:pt>
                <c:pt idx="25">
                  <c:v>20.436195</c:v>
                </c:pt>
                <c:pt idx="26">
                  <c:v>21.413919</c:v>
                </c:pt>
                <c:pt idx="27">
                  <c:v>21.576470</c:v>
                </c:pt>
                <c:pt idx="28">
                  <c:v>22.319531</c:v>
                </c:pt>
                <c:pt idx="29">
                  <c:v>22.738492</c:v>
                </c:pt>
                <c:pt idx="30">
                  <c:v>23.724767</c:v>
                </c:pt>
                <c:pt idx="31">
                  <c:v>24.583701</c:v>
                </c:pt>
                <c:pt idx="32">
                  <c:v>24.414635</c:v>
                </c:pt>
                <c:pt idx="33">
                  <c:v>24.834787</c:v>
                </c:pt>
                <c:pt idx="34">
                  <c:v>25.779789</c:v>
                </c:pt>
                <c:pt idx="35">
                  <c:v>26.361658</c:v>
                </c:pt>
                <c:pt idx="36">
                  <c:v>26.930006</c:v>
                </c:pt>
                <c:pt idx="37">
                  <c:v>27.183875</c:v>
                </c:pt>
                <c:pt idx="38">
                  <c:v>26.462362</c:v>
                </c:pt>
                <c:pt idx="39">
                  <c:v>27.488772</c:v>
                </c:pt>
                <c:pt idx="40">
                  <c:v>27.386472</c:v>
                </c:pt>
                <c:pt idx="41">
                  <c:v>27.553399</c:v>
                </c:pt>
                <c:pt idx="42">
                  <c:v>26.823010</c:v>
                </c:pt>
                <c:pt idx="43">
                  <c:v>26.573767</c:v>
                </c:pt>
                <c:pt idx="44">
                  <c:v>26.036029</c:v>
                </c:pt>
                <c:pt idx="45">
                  <c:v>26.543128</c:v>
                </c:pt>
                <c:pt idx="46">
                  <c:v>25.277351</c:v>
                </c:pt>
                <c:pt idx="47">
                  <c:v>23.401326</c:v>
                </c:pt>
                <c:pt idx="48">
                  <c:v>23.446104</c:v>
                </c:pt>
                <c:pt idx="49">
                  <c:v>23.781629</c:v>
                </c:pt>
                <c:pt idx="50">
                  <c:v>23.958381</c:v>
                </c:pt>
                <c:pt idx="51">
                  <c:v>24.170958</c:v>
                </c:pt>
                <c:pt idx="52">
                  <c:v>24.243405</c:v>
                </c:pt>
                <c:pt idx="53">
                  <c:v>24.679471</c:v>
                </c:pt>
                <c:pt idx="54">
                  <c:v>25.458413</c:v>
                </c:pt>
                <c:pt idx="55">
                  <c:v>24.396717</c:v>
                </c:pt>
                <c:pt idx="56">
                  <c:v>25.333451</c:v>
                </c:pt>
                <c:pt idx="57">
                  <c:v>24.133947</c:v>
                </c:pt>
                <c:pt idx="58">
                  <c:v>24.567040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rgbClr val="0066FF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Sheet1!$B$6:$BH$6</c:f>
              <c:numCache>
                <c:ptCount val="59"/>
                <c:pt idx="0">
                  <c:v>8.985686</c:v>
                </c:pt>
                <c:pt idx="1">
                  <c:v>9.522523</c:v>
                </c:pt>
                <c:pt idx="2">
                  <c:v>9.793550</c:v>
                </c:pt>
                <c:pt idx="3">
                  <c:v>10.201576</c:v>
                </c:pt>
                <c:pt idx="4">
                  <c:v>10.751159</c:v>
                </c:pt>
                <c:pt idx="5">
                  <c:v>11.218428</c:v>
                </c:pt>
                <c:pt idx="6">
                  <c:v>11.761818</c:v>
                </c:pt>
                <c:pt idx="7">
                  <c:v>12.415443</c:v>
                </c:pt>
                <c:pt idx="8">
                  <c:v>12.608324</c:v>
                </c:pt>
                <c:pt idx="9">
                  <c:v>13.881477</c:v>
                </c:pt>
                <c:pt idx="10">
                  <c:v>14.140360</c:v>
                </c:pt>
                <c:pt idx="11">
                  <c:v>13.984832</c:v>
                </c:pt>
                <c:pt idx="12">
                  <c:v>14.389667</c:v>
                </c:pt>
                <c:pt idx="13">
                  <c:v>15.483319</c:v>
                </c:pt>
                <c:pt idx="14">
                  <c:v>16.316679</c:v>
                </c:pt>
                <c:pt idx="15">
                  <c:v>16.578711</c:v>
                </c:pt>
                <c:pt idx="16">
                  <c:v>16.951077</c:v>
                </c:pt>
                <c:pt idx="17">
                  <c:v>17.424394</c:v>
                </c:pt>
                <c:pt idx="18">
                  <c:v>18.177973</c:v>
                </c:pt>
                <c:pt idx="19">
                  <c:v>18.615819</c:v>
                </c:pt>
                <c:pt idx="20">
                  <c:v>19.114340</c:v>
                </c:pt>
                <c:pt idx="21">
                  <c:v>19.394959</c:v>
                </c:pt>
                <c:pt idx="22">
                  <c:v>19.694926</c:v>
                </c:pt>
                <c:pt idx="23">
                  <c:v>20.308074</c:v>
                </c:pt>
                <c:pt idx="24">
                  <c:v>20.237029</c:v>
                </c:pt>
                <c:pt idx="25">
                  <c:v>20.892763</c:v>
                </c:pt>
                <c:pt idx="26">
                  <c:v>21.376470</c:v>
                </c:pt>
                <c:pt idx="27">
                  <c:v>21.398271</c:v>
                </c:pt>
                <c:pt idx="28">
                  <c:v>22.767734</c:v>
                </c:pt>
                <c:pt idx="29">
                  <c:v>22.845841</c:v>
                </c:pt>
                <c:pt idx="30">
                  <c:v>24.289335</c:v>
                </c:pt>
                <c:pt idx="31">
                  <c:v>24.874520</c:v>
                </c:pt>
                <c:pt idx="32">
                  <c:v>25.329405</c:v>
                </c:pt>
                <c:pt idx="33">
                  <c:v>25.546325</c:v>
                </c:pt>
                <c:pt idx="34">
                  <c:v>25.645318</c:v>
                </c:pt>
                <c:pt idx="35">
                  <c:v>26.069280</c:v>
                </c:pt>
                <c:pt idx="36">
                  <c:v>25.095702</c:v>
                </c:pt>
                <c:pt idx="37">
                  <c:v>25.592908</c:v>
                </c:pt>
                <c:pt idx="38">
                  <c:v>25.429478</c:v>
                </c:pt>
                <c:pt idx="39">
                  <c:v>27.115677</c:v>
                </c:pt>
                <c:pt idx="40">
                  <c:v>27.952500</c:v>
                </c:pt>
                <c:pt idx="41">
                  <c:v>28.973376</c:v>
                </c:pt>
                <c:pt idx="42">
                  <c:v>29.232352</c:v>
                </c:pt>
                <c:pt idx="43">
                  <c:v>30.931605</c:v>
                </c:pt>
                <c:pt idx="44">
                  <c:v>30.564759</c:v>
                </c:pt>
                <c:pt idx="45">
                  <c:v>32.281060</c:v>
                </c:pt>
                <c:pt idx="46">
                  <c:v>32.753815</c:v>
                </c:pt>
                <c:pt idx="47">
                  <c:v>34.053005</c:v>
                </c:pt>
                <c:pt idx="48">
                  <c:v>35.144453</c:v>
                </c:pt>
                <c:pt idx="49">
                  <c:v>35.964208</c:v>
                </c:pt>
                <c:pt idx="50">
                  <c:v>35.677379</c:v>
                </c:pt>
                <c:pt idx="51">
                  <c:v>36.620128</c:v>
                </c:pt>
                <c:pt idx="52">
                  <c:v>36.870770</c:v>
                </c:pt>
                <c:pt idx="53">
                  <c:v>37.686129</c:v>
                </c:pt>
                <c:pt idx="54">
                  <c:v>38.292607</c:v>
                </c:pt>
                <c:pt idx="55">
                  <c:v>39.008994</c:v>
                </c:pt>
                <c:pt idx="56">
                  <c:v>38.082232</c:v>
                </c:pt>
                <c:pt idx="57">
                  <c:v>38.419260</c:v>
                </c:pt>
                <c:pt idx="58">
                  <c:v>37.544505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CC66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Sheet1!$B$7:$BH$7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0.000032</c:v>
                </c:pt>
                <c:pt idx="14">
                  <c:v>0.000064</c:v>
                </c:pt>
                <c:pt idx="15">
                  <c:v>0.000112</c:v>
                </c:pt>
                <c:pt idx="16">
                  <c:v>0.000112</c:v>
                </c:pt>
                <c:pt idx="17">
                  <c:v>0.000197</c:v>
                </c:pt>
                <c:pt idx="18">
                  <c:v>0.000349</c:v>
                </c:pt>
                <c:pt idx="19">
                  <c:v>0.000476</c:v>
                </c:pt>
                <c:pt idx="20">
                  <c:v>0.000684</c:v>
                </c:pt>
                <c:pt idx="21">
                  <c:v>0.001478</c:v>
                </c:pt>
                <c:pt idx="22">
                  <c:v>0.002080</c:v>
                </c:pt>
                <c:pt idx="23">
                  <c:v>0.003530</c:v>
                </c:pt>
                <c:pt idx="24">
                  <c:v>0.028207</c:v>
                </c:pt>
                <c:pt idx="25">
                  <c:v>0.038668</c:v>
                </c:pt>
                <c:pt idx="26">
                  <c:v>0.043497</c:v>
                </c:pt>
                <c:pt idx="27">
                  <c:v>0.050382</c:v>
                </c:pt>
                <c:pt idx="28">
                  <c:v>0.060722</c:v>
                </c:pt>
                <c:pt idx="29">
                  <c:v>0.075918</c:v>
                </c:pt>
                <c:pt idx="30">
                  <c:v>0.088058</c:v>
                </c:pt>
                <c:pt idx="31">
                  <c:v>0.098102</c:v>
                </c:pt>
                <c:pt idx="32">
                  <c:v>0.128042</c:v>
                </c:pt>
                <c:pt idx="33">
                  <c:v>0.169570</c:v>
                </c:pt>
                <c:pt idx="34">
                  <c:v>0.225964</c:v>
                </c:pt>
                <c:pt idx="35">
                  <c:v>0.334360</c:v>
                </c:pt>
                <c:pt idx="36">
                  <c:v>0.405908</c:v>
                </c:pt>
                <c:pt idx="37">
                  <c:v>0.550418</c:v>
                </c:pt>
                <c:pt idx="38">
                  <c:v>0.660720</c:v>
                </c:pt>
                <c:pt idx="39">
                  <c:v>0.888201</c:v>
                </c:pt>
                <c:pt idx="40">
                  <c:v>1.078528</c:v>
                </c:pt>
                <c:pt idx="41">
                  <c:v>1.367530</c:v>
                </c:pt>
                <c:pt idx="42">
                  <c:v>1.745817</c:v>
                </c:pt>
                <c:pt idx="43">
                  <c:v>2.239854</c:v>
                </c:pt>
                <c:pt idx="44">
                  <c:v>2.782855</c:v>
                </c:pt>
                <c:pt idx="45">
                  <c:v>3.461349</c:v>
                </c:pt>
                <c:pt idx="46">
                  <c:v>4.376450</c:v>
                </c:pt>
                <c:pt idx="47">
                  <c:v>5.236616</c:v>
                </c:pt>
                <c:pt idx="48">
                  <c:v>6.235397</c:v>
                </c:pt>
                <c:pt idx="49">
                  <c:v>6.884396</c:v>
                </c:pt>
                <c:pt idx="50">
                  <c:v>8.059430</c:v>
                </c:pt>
                <c:pt idx="51">
                  <c:v>9.272425</c:v>
                </c:pt>
                <c:pt idx="52">
                  <c:v>10.940311</c:v>
                </c:pt>
                <c:pt idx="53">
                  <c:v>12.100783</c:v>
                </c:pt>
                <c:pt idx="54">
                  <c:v>13.488151</c:v>
                </c:pt>
                <c:pt idx="55">
                  <c:v>15.077200</c:v>
                </c:pt>
                <c:pt idx="56">
                  <c:v>17.517366</c:v>
                </c:pt>
                <c:pt idx="57">
                  <c:v>19.784678</c:v>
                </c:pt>
                <c:pt idx="58">
                  <c:v>21.745293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Sheet1!$B$8:$BH$8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0.000032</c:v>
                </c:pt>
                <c:pt idx="19">
                  <c:v>0.000067</c:v>
                </c:pt>
                <c:pt idx="20">
                  <c:v>0.000125</c:v>
                </c:pt>
                <c:pt idx="21">
                  <c:v>0.000162</c:v>
                </c:pt>
                <c:pt idx="22">
                  <c:v>0.000113</c:v>
                </c:pt>
                <c:pt idx="23">
                  <c:v>0.000109</c:v>
                </c:pt>
                <c:pt idx="24">
                  <c:v>0.002791</c:v>
                </c:pt>
                <c:pt idx="25">
                  <c:v>0.004134</c:v>
                </c:pt>
                <c:pt idx="26">
                  <c:v>0.005379</c:v>
                </c:pt>
                <c:pt idx="27">
                  <c:v>0.004968</c:v>
                </c:pt>
                <c:pt idx="28">
                  <c:v>0.005926</c:v>
                </c:pt>
                <c:pt idx="29">
                  <c:v>0.006355</c:v>
                </c:pt>
                <c:pt idx="30">
                  <c:v>0.006801</c:v>
                </c:pt>
                <c:pt idx="31">
                  <c:v>0.007443</c:v>
                </c:pt>
                <c:pt idx="32">
                  <c:v>0.007980</c:v>
                </c:pt>
                <c:pt idx="33">
                  <c:v>0.008642</c:v>
                </c:pt>
                <c:pt idx="34">
                  <c:v>0.009637</c:v>
                </c:pt>
                <c:pt idx="35">
                  <c:v>0.011264</c:v>
                </c:pt>
                <c:pt idx="36">
                  <c:v>0.015041</c:v>
                </c:pt>
                <c:pt idx="37">
                  <c:v>0.018885</c:v>
                </c:pt>
                <c:pt idx="38">
                  <c:v>0.023522</c:v>
                </c:pt>
                <c:pt idx="39">
                  <c:v>0.030798</c:v>
                </c:pt>
                <c:pt idx="40">
                  <c:v>0.043122</c:v>
                </c:pt>
                <c:pt idx="41">
                  <c:v>0.058964</c:v>
                </c:pt>
                <c:pt idx="42">
                  <c:v>0.079476</c:v>
                </c:pt>
                <c:pt idx="43">
                  <c:v>0.128302</c:v>
                </c:pt>
                <c:pt idx="44">
                  <c:v>0.211750</c:v>
                </c:pt>
                <c:pt idx="45">
                  <c:v>0.338732</c:v>
                </c:pt>
                <c:pt idx="46">
                  <c:v>0.652514</c:v>
                </c:pt>
                <c:pt idx="47">
                  <c:v>1.002055</c:v>
                </c:pt>
                <c:pt idx="48">
                  <c:v>1.360048</c:v>
                </c:pt>
                <c:pt idx="49">
                  <c:v>1.924167</c:v>
                </c:pt>
                <c:pt idx="50">
                  <c:v>2.481923</c:v>
                </c:pt>
                <c:pt idx="51">
                  <c:v>3.164852</c:v>
                </c:pt>
                <c:pt idx="52">
                  <c:v>4.266353</c:v>
                </c:pt>
                <c:pt idx="53">
                  <c:v>5.473851</c:v>
                </c:pt>
                <c:pt idx="54">
                  <c:v>6.694548</c:v>
                </c:pt>
                <c:pt idx="55">
                  <c:v>8.082966</c:v>
                </c:pt>
                <c:pt idx="56">
                  <c:v>9.906313</c:v>
                </c:pt>
                <c:pt idx="57">
                  <c:v>12.407067</c:v>
                </c:pt>
                <c:pt idx="58">
                  <c:v>15.351340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Geoth Bio Oth</c:v>
                </c:pt>
              </c:strCache>
            </c:strRef>
          </c:tx>
          <c:spPr>
            <a:solidFill>
              <a:srgbClr val="92D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Sheet1!$B$9:$BH$9</c:f>
              <c:numCache>
                <c:ptCount val="59"/>
                <c:pt idx="0">
                  <c:v>0.201417</c:v>
                </c:pt>
                <c:pt idx="1">
                  <c:v>0.222255</c:v>
                </c:pt>
                <c:pt idx="2">
                  <c:v>0.224472</c:v>
                </c:pt>
                <c:pt idx="3">
                  <c:v>0.248515</c:v>
                </c:pt>
                <c:pt idx="4">
                  <c:v>0.261211</c:v>
                </c:pt>
                <c:pt idx="5">
                  <c:v>0.289217</c:v>
                </c:pt>
                <c:pt idx="6">
                  <c:v>0.314421</c:v>
                </c:pt>
                <c:pt idx="7">
                  <c:v>0.336247</c:v>
                </c:pt>
                <c:pt idx="8">
                  <c:v>0.360887</c:v>
                </c:pt>
                <c:pt idx="9">
                  <c:v>0.384743</c:v>
                </c:pt>
                <c:pt idx="10">
                  <c:v>0.389330</c:v>
                </c:pt>
                <c:pt idx="11">
                  <c:v>0.434056</c:v>
                </c:pt>
                <c:pt idx="12">
                  <c:v>0.458160</c:v>
                </c:pt>
                <c:pt idx="13">
                  <c:v>0.486097</c:v>
                </c:pt>
                <c:pt idx="14">
                  <c:v>0.520256</c:v>
                </c:pt>
                <c:pt idx="15">
                  <c:v>0.553639</c:v>
                </c:pt>
                <c:pt idx="16">
                  <c:v>0.593667</c:v>
                </c:pt>
                <c:pt idx="17">
                  <c:v>0.688438</c:v>
                </c:pt>
                <c:pt idx="18">
                  <c:v>0.762374</c:v>
                </c:pt>
                <c:pt idx="19">
                  <c:v>0.850754</c:v>
                </c:pt>
                <c:pt idx="20">
                  <c:v>0.875438</c:v>
                </c:pt>
                <c:pt idx="21">
                  <c:v>0.949313</c:v>
                </c:pt>
                <c:pt idx="22">
                  <c:v>1.016865</c:v>
                </c:pt>
                <c:pt idx="23">
                  <c:v>1.047180</c:v>
                </c:pt>
                <c:pt idx="24">
                  <c:v>1.160542</c:v>
                </c:pt>
                <c:pt idx="25">
                  <c:v>4.542253</c:v>
                </c:pt>
                <c:pt idx="26">
                  <c:v>4.745996</c:v>
                </c:pt>
                <c:pt idx="27">
                  <c:v>4.913344</c:v>
                </c:pt>
                <c:pt idx="28">
                  <c:v>5.249568</c:v>
                </c:pt>
                <c:pt idx="29">
                  <c:v>5.595513</c:v>
                </c:pt>
                <c:pt idx="30">
                  <c:v>5.488425</c:v>
                </c:pt>
                <c:pt idx="31">
                  <c:v>5.750601</c:v>
                </c:pt>
                <c:pt idx="32">
                  <c:v>6.095531</c:v>
                </c:pt>
                <c:pt idx="33">
                  <c:v>6.617555</c:v>
                </c:pt>
                <c:pt idx="34">
                  <c:v>1.967040</c:v>
                </c:pt>
                <c:pt idx="35">
                  <c:v>2.058584</c:v>
                </c:pt>
                <c:pt idx="36">
                  <c:v>2.138132</c:v>
                </c:pt>
                <c:pt idx="37">
                  <c:v>2.300995</c:v>
                </c:pt>
                <c:pt idx="38">
                  <c:v>2.428979</c:v>
                </c:pt>
                <c:pt idx="39">
                  <c:v>2.625586</c:v>
                </c:pt>
                <c:pt idx="40">
                  <c:v>2.844068</c:v>
                </c:pt>
                <c:pt idx="41">
                  <c:v>3.028757</c:v>
                </c:pt>
                <c:pt idx="42">
                  <c:v>3.287466</c:v>
                </c:pt>
                <c:pt idx="43">
                  <c:v>3.515974</c:v>
                </c:pt>
                <c:pt idx="44">
                  <c:v>3.777293</c:v>
                </c:pt>
                <c:pt idx="45">
                  <c:v>4.232971</c:v>
                </c:pt>
                <c:pt idx="46">
                  <c:v>4.448479</c:v>
                </c:pt>
                <c:pt idx="47">
                  <c:v>4.826877</c:v>
                </c:pt>
                <c:pt idx="48">
                  <c:v>5.212135</c:v>
                </c:pt>
                <c:pt idx="49">
                  <c:v>5.650569</c:v>
                </c:pt>
                <c:pt idx="50">
                  <c:v>6.107471</c:v>
                </c:pt>
                <c:pt idx="51">
                  <c:v>6.193936</c:v>
                </c:pt>
                <c:pt idx="52">
                  <c:v>6.542841</c:v>
                </c:pt>
                <c:pt idx="53">
                  <c:v>7.073064</c:v>
                </c:pt>
                <c:pt idx="54">
                  <c:v>7.428862</c:v>
                </c:pt>
                <c:pt idx="55">
                  <c:v>7.854032</c:v>
                </c:pt>
                <c:pt idx="56">
                  <c:v>8.464299</c:v>
                </c:pt>
                <c:pt idx="57">
                  <c:v>8.691494</c:v>
                </c:pt>
                <c:pt idx="58">
                  <c:v>8.740301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0.25"/>
        <c:minorUnit val="0.12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3368"/>
          <c:y val="0.191915"/>
          <c:w val="0.26632"/>
          <c:h val="0.61949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8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01364"/>
          <c:y val="0.0483984"/>
          <c:w val="0.619609"/>
          <c:h val="0.86221"/>
        </c:manualLayout>
      </c:layout>
      <c:areaChart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222A35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Sheet1!$B$2:$DH$2</c:f>
              <c:numCache>
                <c:ptCount val="111"/>
                <c:pt idx="0">
                  <c:v>0.375192</c:v>
                </c:pt>
                <c:pt idx="1">
                  <c:v>0.359862</c:v>
                </c:pt>
                <c:pt idx="2">
                  <c:v>0.341379</c:v>
                </c:pt>
                <c:pt idx="3">
                  <c:v>0.327059</c:v>
                </c:pt>
                <c:pt idx="4">
                  <c:v>0.315718</c:v>
                </c:pt>
                <c:pt idx="5">
                  <c:v>0.300855</c:v>
                </c:pt>
                <c:pt idx="6">
                  <c:v>0.287596</c:v>
                </c:pt>
                <c:pt idx="7">
                  <c:v>0.275418</c:v>
                </c:pt>
                <c:pt idx="8">
                  <c:v>0.268076</c:v>
                </c:pt>
                <c:pt idx="9">
                  <c:v>0.266913</c:v>
                </c:pt>
                <c:pt idx="10">
                  <c:v>0.270210</c:v>
                </c:pt>
                <c:pt idx="11">
                  <c:v>0.265823</c:v>
                </c:pt>
                <c:pt idx="12">
                  <c:v>0.264410</c:v>
                </c:pt>
                <c:pt idx="13">
                  <c:v>0.257244</c:v>
                </c:pt>
                <c:pt idx="14">
                  <c:v>0.260511</c:v>
                </c:pt>
                <c:pt idx="15">
                  <c:v>0.269547</c:v>
                </c:pt>
                <c:pt idx="16">
                  <c:v>0.274392</c:v>
                </c:pt>
                <c:pt idx="17">
                  <c:v>0.278748</c:v>
                </c:pt>
                <c:pt idx="18">
                  <c:v>0.282526</c:v>
                </c:pt>
                <c:pt idx="19">
                  <c:v>0.282302</c:v>
                </c:pt>
                <c:pt idx="20">
                  <c:v>0.286620</c:v>
                </c:pt>
                <c:pt idx="21">
                  <c:v>0.283523</c:v>
                </c:pt>
                <c:pt idx="22">
                  <c:v>0.284426</c:v>
                </c:pt>
                <c:pt idx="23">
                  <c:v>0.282424</c:v>
                </c:pt>
                <c:pt idx="24">
                  <c:v>0.279647</c:v>
                </c:pt>
                <c:pt idx="25">
                  <c:v>0.270639</c:v>
                </c:pt>
                <c:pt idx="26">
                  <c:v>0.265854</c:v>
                </c:pt>
                <c:pt idx="27">
                  <c:v>0.263197</c:v>
                </c:pt>
                <c:pt idx="28">
                  <c:v>0.262193</c:v>
                </c:pt>
                <c:pt idx="29">
                  <c:v>0.259802</c:v>
                </c:pt>
                <c:pt idx="30">
                  <c:v>0.256170</c:v>
                </c:pt>
                <c:pt idx="31">
                  <c:v>0.254611</c:v>
                </c:pt>
                <c:pt idx="32">
                  <c:v>0.251517</c:v>
                </c:pt>
                <c:pt idx="33">
                  <c:v>0.248212</c:v>
                </c:pt>
                <c:pt idx="34">
                  <c:v>0.248225</c:v>
                </c:pt>
                <c:pt idx="35">
                  <c:v>0.250262</c:v>
                </c:pt>
                <c:pt idx="36">
                  <c:v>0.251691</c:v>
                </c:pt>
                <c:pt idx="37">
                  <c:v>0.256114</c:v>
                </c:pt>
                <c:pt idx="38">
                  <c:v>0.269102</c:v>
                </c:pt>
                <c:pt idx="39">
                  <c:v>0.274026</c:v>
                </c:pt>
                <c:pt idx="40">
                  <c:v>0.284812</c:v>
                </c:pt>
                <c:pt idx="41">
                  <c:v>0.291430</c:v>
                </c:pt>
                <c:pt idx="42">
                  <c:v>0.298996</c:v>
                </c:pt>
                <c:pt idx="43">
                  <c:v>0.299787</c:v>
                </c:pt>
                <c:pt idx="44">
                  <c:v>0.300452</c:v>
                </c:pt>
                <c:pt idx="45">
                  <c:v>0.299463</c:v>
                </c:pt>
                <c:pt idx="46">
                  <c:v>0.306330</c:v>
                </c:pt>
                <c:pt idx="47">
                  <c:v>0.302904</c:v>
                </c:pt>
                <c:pt idx="48">
                  <c:v>0.302259</c:v>
                </c:pt>
                <c:pt idx="49">
                  <c:v>0.300331</c:v>
                </c:pt>
                <c:pt idx="50">
                  <c:v>0.290043</c:v>
                </c:pt>
                <c:pt idx="51">
                  <c:v>0.280999</c:v>
                </c:pt>
                <c:pt idx="52">
                  <c:v>0.277400</c:v>
                </c:pt>
                <c:pt idx="53">
                  <c:v>0.274310</c:v>
                </c:pt>
                <c:pt idx="54">
                  <c:v>0.269653</c:v>
                </c:pt>
                <c:pt idx="55">
                  <c:v>0.271160</c:v>
                </c:pt>
                <c:pt idx="56">
                  <c:v>0.272028</c:v>
                </c:pt>
                <c:pt idx="57">
                  <c:v>0.268814</c:v>
                </c:pt>
                <c:pt idx="58">
                  <c:v>0.267688</c:v>
                </c:pt>
                <c:pt idx="59">
                  <c:v>0.266350</c:v>
                </c:pt>
                <c:pt idx="60">
                  <c:v>0.265018</c:v>
                </c:pt>
                <c:pt idx="61">
                  <c:v>0.263693</c:v>
                </c:pt>
                <c:pt idx="62">
                  <c:v>0.262375</c:v>
                </c:pt>
                <c:pt idx="63">
                  <c:v>0.261063</c:v>
                </c:pt>
                <c:pt idx="64">
                  <c:v>0.259757</c:v>
                </c:pt>
                <c:pt idx="65">
                  <c:v>0.257420</c:v>
                </c:pt>
                <c:pt idx="66">
                  <c:v>0.255103</c:v>
                </c:pt>
                <c:pt idx="67">
                  <c:v>0.252807</c:v>
                </c:pt>
                <c:pt idx="68">
                  <c:v>0.250532</c:v>
                </c:pt>
                <c:pt idx="69">
                  <c:v>0.248277</c:v>
                </c:pt>
                <c:pt idx="70">
                  <c:v>0.246042</c:v>
                </c:pt>
                <c:pt idx="71">
                  <c:v>0.243828</c:v>
                </c:pt>
                <c:pt idx="72">
                  <c:v>0.241633</c:v>
                </c:pt>
                <c:pt idx="73">
                  <c:v>0.239459</c:v>
                </c:pt>
                <c:pt idx="74">
                  <c:v>0.237304</c:v>
                </c:pt>
                <c:pt idx="75">
                  <c:v>0.234456</c:v>
                </c:pt>
                <c:pt idx="76">
                  <c:v>0.231643</c:v>
                </c:pt>
                <c:pt idx="77">
                  <c:v>0.228863</c:v>
                </c:pt>
                <c:pt idx="78">
                  <c:v>0.226116</c:v>
                </c:pt>
                <c:pt idx="79">
                  <c:v>0.223403</c:v>
                </c:pt>
                <c:pt idx="80">
                  <c:v>0.220722</c:v>
                </c:pt>
                <c:pt idx="81">
                  <c:v>0.218074</c:v>
                </c:pt>
                <c:pt idx="82">
                  <c:v>0.215457</c:v>
                </c:pt>
                <c:pt idx="83">
                  <c:v>0.212871</c:v>
                </c:pt>
                <c:pt idx="84">
                  <c:v>0.210317</c:v>
                </c:pt>
                <c:pt idx="85">
                  <c:v>0.207162</c:v>
                </c:pt>
                <c:pt idx="86">
                  <c:v>0.204055</c:v>
                </c:pt>
                <c:pt idx="87">
                  <c:v>0.200994</c:v>
                </c:pt>
                <c:pt idx="88">
                  <c:v>0.197979</c:v>
                </c:pt>
                <c:pt idx="89">
                  <c:v>0.195009</c:v>
                </c:pt>
                <c:pt idx="90">
                  <c:v>0.192084</c:v>
                </c:pt>
                <c:pt idx="91">
                  <c:v>0.189203</c:v>
                </c:pt>
                <c:pt idx="92">
                  <c:v>0.186365</c:v>
                </c:pt>
                <c:pt idx="93">
                  <c:v>0.183569</c:v>
                </c:pt>
                <c:pt idx="94">
                  <c:v>0.180816</c:v>
                </c:pt>
                <c:pt idx="95">
                  <c:v>0.177561</c:v>
                </c:pt>
                <c:pt idx="96">
                  <c:v>0.174365</c:v>
                </c:pt>
                <c:pt idx="97">
                  <c:v>0.171226</c:v>
                </c:pt>
                <c:pt idx="98">
                  <c:v>0.168144</c:v>
                </c:pt>
                <c:pt idx="99">
                  <c:v>0.165118</c:v>
                </c:pt>
                <c:pt idx="100">
                  <c:v>0.162146</c:v>
                </c:pt>
                <c:pt idx="101">
                  <c:v>0.159227</c:v>
                </c:pt>
                <c:pt idx="102">
                  <c:v>0.156361</c:v>
                </c:pt>
                <c:pt idx="103">
                  <c:v>0.153546</c:v>
                </c:pt>
                <c:pt idx="104">
                  <c:v>0.150783</c:v>
                </c:pt>
                <c:pt idx="105">
                  <c:v>0.147616</c:v>
                </c:pt>
                <c:pt idx="106">
                  <c:v>0.144516</c:v>
                </c:pt>
                <c:pt idx="107">
                  <c:v>0.141481</c:v>
                </c:pt>
                <c:pt idx="108">
                  <c:v>0.138510</c:v>
                </c:pt>
                <c:pt idx="109">
                  <c:v>0.135602</c:v>
                </c:pt>
                <c:pt idx="110">
                  <c:v>0.132754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Sheet1!$B$3:$DH$3</c:f>
              <c:numCache>
                <c:ptCount val="111"/>
                <c:pt idx="0">
                  <c:v>0.417745</c:v>
                </c:pt>
                <c:pt idx="1">
                  <c:v>0.427349</c:v>
                </c:pt>
                <c:pt idx="2">
                  <c:v>0.440731</c:v>
                </c:pt>
                <c:pt idx="3">
                  <c:v>0.450772</c:v>
                </c:pt>
                <c:pt idx="4">
                  <c:v>0.458129</c:v>
                </c:pt>
                <c:pt idx="5">
                  <c:v>0.469632</c:v>
                </c:pt>
                <c:pt idx="6">
                  <c:v>0.476064</c:v>
                </c:pt>
                <c:pt idx="7">
                  <c:v>0.486585</c:v>
                </c:pt>
                <c:pt idx="8">
                  <c:v>0.496055</c:v>
                </c:pt>
                <c:pt idx="9">
                  <c:v>0.486041</c:v>
                </c:pt>
                <c:pt idx="10">
                  <c:v>0.479049</c:v>
                </c:pt>
                <c:pt idx="11">
                  <c:v>0.484172</c:v>
                </c:pt>
                <c:pt idx="12">
                  <c:v>0.482914</c:v>
                </c:pt>
                <c:pt idx="13">
                  <c:v>0.485008</c:v>
                </c:pt>
                <c:pt idx="14">
                  <c:v>0.475509</c:v>
                </c:pt>
                <c:pt idx="15">
                  <c:v>0.459121</c:v>
                </c:pt>
                <c:pt idx="16">
                  <c:v>0.444770</c:v>
                </c:pt>
                <c:pt idx="17">
                  <c:v>0.433462</c:v>
                </c:pt>
                <c:pt idx="18">
                  <c:v>0.424088</c:v>
                </c:pt>
                <c:pt idx="19">
                  <c:v>0.412554</c:v>
                </c:pt>
                <c:pt idx="20">
                  <c:v>0.402354</c:v>
                </c:pt>
                <c:pt idx="21">
                  <c:v>0.405680</c:v>
                </c:pt>
                <c:pt idx="22">
                  <c:v>0.400374</c:v>
                </c:pt>
                <c:pt idx="23">
                  <c:v>0.398139</c:v>
                </c:pt>
                <c:pt idx="24">
                  <c:v>0.396686</c:v>
                </c:pt>
                <c:pt idx="25">
                  <c:v>0.392735</c:v>
                </c:pt>
                <c:pt idx="26">
                  <c:v>0.390366</c:v>
                </c:pt>
                <c:pt idx="27">
                  <c:v>0.393168</c:v>
                </c:pt>
                <c:pt idx="28">
                  <c:v>0.388081</c:v>
                </c:pt>
                <c:pt idx="29">
                  <c:v>0.391370</c:v>
                </c:pt>
                <c:pt idx="30">
                  <c:v>0.388874</c:v>
                </c:pt>
                <c:pt idx="31">
                  <c:v>0.386110</c:v>
                </c:pt>
                <c:pt idx="32">
                  <c:v>0.392446</c:v>
                </c:pt>
                <c:pt idx="33">
                  <c:v>0.391265</c:v>
                </c:pt>
                <c:pt idx="34">
                  <c:v>0.396024</c:v>
                </c:pt>
                <c:pt idx="35">
                  <c:v>0.392002</c:v>
                </c:pt>
                <c:pt idx="36">
                  <c:v>0.391709</c:v>
                </c:pt>
                <c:pt idx="37">
                  <c:v>0.385934</c:v>
                </c:pt>
                <c:pt idx="38">
                  <c:v>0.380706</c:v>
                </c:pt>
                <c:pt idx="39">
                  <c:v>0.377141</c:v>
                </c:pt>
                <c:pt idx="40">
                  <c:v>0.369607</c:v>
                </c:pt>
                <c:pt idx="41">
                  <c:v>0.363348</c:v>
                </c:pt>
                <c:pt idx="42">
                  <c:v>0.356878</c:v>
                </c:pt>
                <c:pt idx="43">
                  <c:v>0.350085</c:v>
                </c:pt>
                <c:pt idx="44">
                  <c:v>0.348118</c:v>
                </c:pt>
                <c:pt idx="45">
                  <c:v>0.342754</c:v>
                </c:pt>
                <c:pt idx="46">
                  <c:v>0.337419</c:v>
                </c:pt>
                <c:pt idx="47">
                  <c:v>0.337988</c:v>
                </c:pt>
                <c:pt idx="48">
                  <c:v>0.335690</c:v>
                </c:pt>
                <c:pt idx="49">
                  <c:v>0.334574</c:v>
                </c:pt>
                <c:pt idx="50">
                  <c:v>0.338494</c:v>
                </c:pt>
                <c:pt idx="51">
                  <c:v>0.342306</c:v>
                </c:pt>
                <c:pt idx="52">
                  <c:v>0.340246</c:v>
                </c:pt>
                <c:pt idx="53">
                  <c:v>0.334789</c:v>
                </c:pt>
                <c:pt idx="54">
                  <c:v>0.331638</c:v>
                </c:pt>
                <c:pt idx="55">
                  <c:v>0.312504</c:v>
                </c:pt>
                <c:pt idx="56">
                  <c:v>0.314299</c:v>
                </c:pt>
                <c:pt idx="57">
                  <c:v>0.318886</c:v>
                </c:pt>
                <c:pt idx="58">
                  <c:v>0.320557</c:v>
                </c:pt>
                <c:pt idx="59">
                  <c:v>0.318954</c:v>
                </c:pt>
                <c:pt idx="60">
                  <c:v>0.317359</c:v>
                </c:pt>
                <c:pt idx="61">
                  <c:v>0.315772</c:v>
                </c:pt>
                <c:pt idx="62">
                  <c:v>0.314194</c:v>
                </c:pt>
                <c:pt idx="63">
                  <c:v>0.312623</c:v>
                </c:pt>
                <c:pt idx="64">
                  <c:v>0.311059</c:v>
                </c:pt>
                <c:pt idx="65">
                  <c:v>0.308882</c:v>
                </c:pt>
                <c:pt idx="66">
                  <c:v>0.306720</c:v>
                </c:pt>
                <c:pt idx="67">
                  <c:v>0.304573</c:v>
                </c:pt>
                <c:pt idx="68">
                  <c:v>0.302441</c:v>
                </c:pt>
                <c:pt idx="69">
                  <c:v>0.300324</c:v>
                </c:pt>
                <c:pt idx="70">
                  <c:v>0.298221</c:v>
                </c:pt>
                <c:pt idx="71">
                  <c:v>0.296134</c:v>
                </c:pt>
                <c:pt idx="72">
                  <c:v>0.294061</c:v>
                </c:pt>
                <c:pt idx="73">
                  <c:v>0.292003</c:v>
                </c:pt>
                <c:pt idx="74">
                  <c:v>0.289959</c:v>
                </c:pt>
                <c:pt idx="75">
                  <c:v>0.287349</c:v>
                </c:pt>
                <c:pt idx="76">
                  <c:v>0.284763</c:v>
                </c:pt>
                <c:pt idx="77">
                  <c:v>0.282200</c:v>
                </c:pt>
                <c:pt idx="78">
                  <c:v>0.279660</c:v>
                </c:pt>
                <c:pt idx="79">
                  <c:v>0.277143</c:v>
                </c:pt>
                <c:pt idx="80">
                  <c:v>0.274649</c:v>
                </c:pt>
                <c:pt idx="81">
                  <c:v>0.272177</c:v>
                </c:pt>
                <c:pt idx="82">
                  <c:v>0.269727</c:v>
                </c:pt>
                <c:pt idx="83">
                  <c:v>0.267300</c:v>
                </c:pt>
                <c:pt idx="84">
                  <c:v>0.264894</c:v>
                </c:pt>
                <c:pt idx="85">
                  <c:v>0.261980</c:v>
                </c:pt>
                <c:pt idx="86">
                  <c:v>0.259099</c:v>
                </c:pt>
                <c:pt idx="87">
                  <c:v>0.256248</c:v>
                </c:pt>
                <c:pt idx="88">
                  <c:v>0.253430</c:v>
                </c:pt>
                <c:pt idx="89">
                  <c:v>0.250642</c:v>
                </c:pt>
                <c:pt idx="90">
                  <c:v>0.247885</c:v>
                </c:pt>
                <c:pt idx="91">
                  <c:v>0.245158</c:v>
                </c:pt>
                <c:pt idx="92">
                  <c:v>0.242461</c:v>
                </c:pt>
                <c:pt idx="93">
                  <c:v>0.239794</c:v>
                </c:pt>
                <c:pt idx="94">
                  <c:v>0.237157</c:v>
                </c:pt>
                <c:pt idx="95">
                  <c:v>0.234074</c:v>
                </c:pt>
                <c:pt idx="96">
                  <c:v>0.231031</c:v>
                </c:pt>
                <c:pt idx="97">
                  <c:v>0.228027</c:v>
                </c:pt>
                <c:pt idx="98">
                  <c:v>0.225063</c:v>
                </c:pt>
                <c:pt idx="99">
                  <c:v>0.222137</c:v>
                </c:pt>
                <c:pt idx="100">
                  <c:v>0.219249</c:v>
                </c:pt>
                <c:pt idx="101">
                  <c:v>0.216399</c:v>
                </c:pt>
                <c:pt idx="102">
                  <c:v>0.213586</c:v>
                </c:pt>
                <c:pt idx="103">
                  <c:v>0.210809</c:v>
                </c:pt>
                <c:pt idx="104">
                  <c:v>0.208069</c:v>
                </c:pt>
                <c:pt idx="105">
                  <c:v>0.204948</c:v>
                </c:pt>
                <c:pt idx="106">
                  <c:v>0.201874</c:v>
                </c:pt>
                <c:pt idx="107">
                  <c:v>0.198845</c:v>
                </c:pt>
                <c:pt idx="108">
                  <c:v>0.195863</c:v>
                </c:pt>
                <c:pt idx="109">
                  <c:v>0.192925</c:v>
                </c:pt>
                <c:pt idx="110">
                  <c:v>0.190031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Nat Gas</c:v>
                </c:pt>
              </c:strCache>
            </c:strRef>
          </c:tx>
          <c:spPr>
            <a:solidFill>
              <a:srgbClr val="FF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Sheet1!$B$4:$DH$4</c:f>
              <c:numCache>
                <c:ptCount val="111"/>
                <c:pt idx="0">
                  <c:v>0.146198</c:v>
                </c:pt>
                <c:pt idx="1">
                  <c:v>0.151095</c:v>
                </c:pt>
                <c:pt idx="2">
                  <c:v>0.156401</c:v>
                </c:pt>
                <c:pt idx="3">
                  <c:v>0.161082</c:v>
                </c:pt>
                <c:pt idx="4">
                  <c:v>0.165541</c:v>
                </c:pt>
                <c:pt idx="5">
                  <c:v>0.169290</c:v>
                </c:pt>
                <c:pt idx="6">
                  <c:v>0.174274</c:v>
                </c:pt>
                <c:pt idx="7">
                  <c:v>0.174247</c:v>
                </c:pt>
                <c:pt idx="8">
                  <c:v>0.172484</c:v>
                </c:pt>
                <c:pt idx="9">
                  <c:v>0.175864</c:v>
                </c:pt>
                <c:pt idx="10">
                  <c:v>0.174591</c:v>
                </c:pt>
                <c:pt idx="11">
                  <c:v>0.175618</c:v>
                </c:pt>
                <c:pt idx="12">
                  <c:v>0.175105</c:v>
                </c:pt>
                <c:pt idx="13">
                  <c:v>0.175667</c:v>
                </c:pt>
                <c:pt idx="14">
                  <c:v>0.180550</c:v>
                </c:pt>
                <c:pt idx="15">
                  <c:v>0.183809</c:v>
                </c:pt>
                <c:pt idx="16">
                  <c:v>0.186696</c:v>
                </c:pt>
                <c:pt idx="17">
                  <c:v>0.188517</c:v>
                </c:pt>
                <c:pt idx="18">
                  <c:v>0.188391</c:v>
                </c:pt>
                <c:pt idx="19">
                  <c:v>0.195118</c:v>
                </c:pt>
                <c:pt idx="20">
                  <c:v>0.194238</c:v>
                </c:pt>
                <c:pt idx="21">
                  <c:v>0.191881</c:v>
                </c:pt>
                <c:pt idx="22">
                  <c:v>0.194836</c:v>
                </c:pt>
                <c:pt idx="23">
                  <c:v>0.196617</c:v>
                </c:pt>
                <c:pt idx="24">
                  <c:v>0.201371</c:v>
                </c:pt>
                <c:pt idx="25">
                  <c:v>0.203439</c:v>
                </c:pt>
                <c:pt idx="26">
                  <c:v>0.206872</c:v>
                </c:pt>
                <c:pt idx="27">
                  <c:v>0.206539</c:v>
                </c:pt>
                <c:pt idx="28">
                  <c:v>0.206831</c:v>
                </c:pt>
                <c:pt idx="29">
                  <c:v>0.205390</c:v>
                </c:pt>
                <c:pt idx="30">
                  <c:v>0.208130</c:v>
                </c:pt>
                <c:pt idx="31">
                  <c:v>0.212165</c:v>
                </c:pt>
                <c:pt idx="32">
                  <c:v>0.208723</c:v>
                </c:pt>
                <c:pt idx="33">
                  <c:v>0.211083</c:v>
                </c:pt>
                <c:pt idx="34">
                  <c:v>0.216175</c:v>
                </c:pt>
                <c:pt idx="35">
                  <c:v>0.218824</c:v>
                </c:pt>
                <c:pt idx="36">
                  <c:v>0.219644</c:v>
                </c:pt>
                <c:pt idx="37">
                  <c:v>0.221285</c:v>
                </c:pt>
                <c:pt idx="38">
                  <c:v>0.219711</c:v>
                </c:pt>
                <c:pt idx="39">
                  <c:v>0.217451</c:v>
                </c:pt>
                <c:pt idx="40">
                  <c:v>0.215938</c:v>
                </c:pt>
                <c:pt idx="41">
                  <c:v>0.215560</c:v>
                </c:pt>
                <c:pt idx="42">
                  <c:v>0.217858</c:v>
                </c:pt>
                <c:pt idx="43">
                  <c:v>0.220703</c:v>
                </c:pt>
                <c:pt idx="44">
                  <c:v>0.219831</c:v>
                </c:pt>
                <c:pt idx="45">
                  <c:v>0.225329</c:v>
                </c:pt>
                <c:pt idx="46">
                  <c:v>0.225520</c:v>
                </c:pt>
                <c:pt idx="47">
                  <c:v>0.228260</c:v>
                </c:pt>
                <c:pt idx="48">
                  <c:v>0.227971</c:v>
                </c:pt>
                <c:pt idx="49">
                  <c:v>0.227200</c:v>
                </c:pt>
                <c:pt idx="50">
                  <c:v>0.230758</c:v>
                </c:pt>
                <c:pt idx="51">
                  <c:v>0.231637</c:v>
                </c:pt>
                <c:pt idx="52">
                  <c:v>0.234527</c:v>
                </c:pt>
                <c:pt idx="53">
                  <c:v>0.239710</c:v>
                </c:pt>
                <c:pt idx="54">
                  <c:v>0.241741</c:v>
                </c:pt>
                <c:pt idx="55">
                  <c:v>0.248192</c:v>
                </c:pt>
                <c:pt idx="56">
                  <c:v>0.245429</c:v>
                </c:pt>
                <c:pt idx="57">
                  <c:v>0.240163</c:v>
                </c:pt>
                <c:pt idx="58">
                  <c:v>0.235593</c:v>
                </c:pt>
                <c:pt idx="59">
                  <c:v>0.236771</c:v>
                </c:pt>
                <c:pt idx="60">
                  <c:v>0.237955</c:v>
                </c:pt>
                <c:pt idx="61">
                  <c:v>0.239144</c:v>
                </c:pt>
                <c:pt idx="62">
                  <c:v>0.240340</c:v>
                </c:pt>
                <c:pt idx="63">
                  <c:v>0.241542</c:v>
                </c:pt>
                <c:pt idx="64">
                  <c:v>0.242749</c:v>
                </c:pt>
                <c:pt idx="65">
                  <c:v>0.243478</c:v>
                </c:pt>
                <c:pt idx="66">
                  <c:v>0.244208</c:v>
                </c:pt>
                <c:pt idx="67">
                  <c:v>0.244941</c:v>
                </c:pt>
                <c:pt idx="68">
                  <c:v>0.245676</c:v>
                </c:pt>
                <c:pt idx="69">
                  <c:v>0.246413</c:v>
                </c:pt>
                <c:pt idx="70">
                  <c:v>0.247152</c:v>
                </c:pt>
                <c:pt idx="71">
                  <c:v>0.247893</c:v>
                </c:pt>
                <c:pt idx="72">
                  <c:v>0.248637</c:v>
                </c:pt>
                <c:pt idx="73">
                  <c:v>0.249383</c:v>
                </c:pt>
                <c:pt idx="74">
                  <c:v>0.250131</c:v>
                </c:pt>
                <c:pt idx="75">
                  <c:v>0.250631</c:v>
                </c:pt>
                <c:pt idx="76">
                  <c:v>0.251133</c:v>
                </c:pt>
                <c:pt idx="77">
                  <c:v>0.251635</c:v>
                </c:pt>
                <c:pt idx="78">
                  <c:v>0.252138</c:v>
                </c:pt>
                <c:pt idx="79">
                  <c:v>0.252642</c:v>
                </c:pt>
                <c:pt idx="80">
                  <c:v>0.253148</c:v>
                </c:pt>
                <c:pt idx="81">
                  <c:v>0.253654</c:v>
                </c:pt>
                <c:pt idx="82">
                  <c:v>0.254161</c:v>
                </c:pt>
                <c:pt idx="83">
                  <c:v>0.254670</c:v>
                </c:pt>
                <c:pt idx="84">
                  <c:v>0.255179</c:v>
                </c:pt>
                <c:pt idx="85">
                  <c:v>0.255434</c:v>
                </c:pt>
                <c:pt idx="86">
                  <c:v>0.255690</c:v>
                </c:pt>
                <c:pt idx="87">
                  <c:v>0.255945</c:v>
                </c:pt>
                <c:pt idx="88">
                  <c:v>0.256201</c:v>
                </c:pt>
                <c:pt idx="89">
                  <c:v>0.256457</c:v>
                </c:pt>
                <c:pt idx="90">
                  <c:v>0.256714</c:v>
                </c:pt>
                <c:pt idx="91">
                  <c:v>0.256971</c:v>
                </c:pt>
                <c:pt idx="92">
                  <c:v>0.257228</c:v>
                </c:pt>
                <c:pt idx="93">
                  <c:v>0.257485</c:v>
                </c:pt>
                <c:pt idx="94">
                  <c:v>0.257742</c:v>
                </c:pt>
                <c:pt idx="95">
                  <c:v>0.257742</c:v>
                </c:pt>
                <c:pt idx="96">
                  <c:v>0.257742</c:v>
                </c:pt>
                <c:pt idx="97">
                  <c:v>0.257742</c:v>
                </c:pt>
                <c:pt idx="98">
                  <c:v>0.257742</c:v>
                </c:pt>
                <c:pt idx="99">
                  <c:v>0.257742</c:v>
                </c:pt>
                <c:pt idx="100">
                  <c:v>0.257742</c:v>
                </c:pt>
                <c:pt idx="101">
                  <c:v>0.257742</c:v>
                </c:pt>
                <c:pt idx="102">
                  <c:v>0.257742</c:v>
                </c:pt>
                <c:pt idx="103">
                  <c:v>0.257742</c:v>
                </c:pt>
                <c:pt idx="104">
                  <c:v>0.257742</c:v>
                </c:pt>
                <c:pt idx="105">
                  <c:v>0.257484</c:v>
                </c:pt>
                <c:pt idx="106">
                  <c:v>0.257227</c:v>
                </c:pt>
                <c:pt idx="107">
                  <c:v>0.256970</c:v>
                </c:pt>
                <c:pt idx="108">
                  <c:v>0.256713</c:v>
                </c:pt>
                <c:pt idx="109">
                  <c:v>0.256456</c:v>
                </c:pt>
                <c:pt idx="110">
                  <c:v>0.256200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rgbClr val="FF99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Sheet1!$B$5:$DH$5</c:f>
              <c:numCache>
                <c:ptCount val="111"/>
                <c:pt idx="0">
                  <c:v>0.001681</c:v>
                </c:pt>
                <c:pt idx="1">
                  <c:v>0.002149</c:v>
                </c:pt>
                <c:pt idx="2">
                  <c:v>0.002468</c:v>
                </c:pt>
                <c:pt idx="3">
                  <c:v>0.002961</c:v>
                </c:pt>
                <c:pt idx="4">
                  <c:v>0.003285</c:v>
                </c:pt>
                <c:pt idx="5">
                  <c:v>0.003941</c:v>
                </c:pt>
                <c:pt idx="6">
                  <c:v>0.005270</c:v>
                </c:pt>
                <c:pt idx="7">
                  <c:v>0.006927</c:v>
                </c:pt>
                <c:pt idx="8">
                  <c:v>0.008771</c:v>
                </c:pt>
                <c:pt idx="9">
                  <c:v>0.011410</c:v>
                </c:pt>
                <c:pt idx="10">
                  <c:v>0.015714</c:v>
                </c:pt>
                <c:pt idx="11">
                  <c:v>0.017452</c:v>
                </c:pt>
                <c:pt idx="12">
                  <c:v>0.020971</c:v>
                </c:pt>
                <c:pt idx="13">
                  <c:v>0.023464</c:v>
                </c:pt>
                <c:pt idx="14">
                  <c:v>0.023618</c:v>
                </c:pt>
                <c:pt idx="15">
                  <c:v>0.026081</c:v>
                </c:pt>
                <c:pt idx="16">
                  <c:v>0.030939</c:v>
                </c:pt>
                <c:pt idx="17">
                  <c:v>0.033722</c:v>
                </c:pt>
                <c:pt idx="18">
                  <c:v>0.037585</c:v>
                </c:pt>
                <c:pt idx="19">
                  <c:v>0.043678</c:v>
                </c:pt>
                <c:pt idx="20">
                  <c:v>0.050462</c:v>
                </c:pt>
                <c:pt idx="21">
                  <c:v>0.052876</c:v>
                </c:pt>
                <c:pt idx="22">
                  <c:v>0.055494</c:v>
                </c:pt>
                <c:pt idx="23">
                  <c:v>0.058331</c:v>
                </c:pt>
                <c:pt idx="24">
                  <c:v>0.058838</c:v>
                </c:pt>
                <c:pt idx="25">
                  <c:v>0.059281</c:v>
                </c:pt>
                <c:pt idx="26">
                  <c:v>0.061611</c:v>
                </c:pt>
                <c:pt idx="27">
                  <c:v>0.061698</c:v>
                </c:pt>
                <c:pt idx="28">
                  <c:v>0.063276</c:v>
                </c:pt>
                <c:pt idx="29">
                  <c:v>0.063625</c:v>
                </c:pt>
                <c:pt idx="30">
                  <c:v>0.064992</c:v>
                </c:pt>
                <c:pt idx="31">
                  <c:v>0.065383</c:v>
                </c:pt>
                <c:pt idx="32">
                  <c:v>0.064253</c:v>
                </c:pt>
                <c:pt idx="33">
                  <c:v>0.064909</c:v>
                </c:pt>
                <c:pt idx="34">
                  <c:v>0.067096</c:v>
                </c:pt>
                <c:pt idx="35">
                  <c:v>0.066782</c:v>
                </c:pt>
                <c:pt idx="36">
                  <c:v>0.067569</c:v>
                </c:pt>
                <c:pt idx="37">
                  <c:v>0.066762</c:v>
                </c:pt>
                <c:pt idx="38">
                  <c:v>0.062773</c:v>
                </c:pt>
                <c:pt idx="39">
                  <c:v>0.062108</c:v>
                </c:pt>
                <c:pt idx="40">
                  <c:v>0.059868</c:v>
                </c:pt>
                <c:pt idx="41">
                  <c:v>0.058585</c:v>
                </c:pt>
                <c:pt idx="42">
                  <c:v>0.055370</c:v>
                </c:pt>
                <c:pt idx="43">
                  <c:v>0.054257</c:v>
                </c:pt>
                <c:pt idx="44">
                  <c:v>0.054067</c:v>
                </c:pt>
                <c:pt idx="45">
                  <c:v>0.052585</c:v>
                </c:pt>
                <c:pt idx="46">
                  <c:v>0.048950</c:v>
                </c:pt>
                <c:pt idx="47">
                  <c:v>0.044688</c:v>
                </c:pt>
                <c:pt idx="48">
                  <c:v>0.044030</c:v>
                </c:pt>
                <c:pt idx="49">
                  <c:v>0.044193</c:v>
                </c:pt>
                <c:pt idx="50">
                  <c:v>0.044191</c:v>
                </c:pt>
                <c:pt idx="51">
                  <c:v>0.044146</c:v>
                </c:pt>
                <c:pt idx="52">
                  <c:v>0.043250</c:v>
                </c:pt>
                <c:pt idx="53">
                  <c:v>0.042882</c:v>
                </c:pt>
                <c:pt idx="54">
                  <c:v>0.043740</c:v>
                </c:pt>
                <c:pt idx="55">
                  <c:v>0.043446</c:v>
                </c:pt>
                <c:pt idx="56">
                  <c:v>0.042921</c:v>
                </c:pt>
                <c:pt idx="57">
                  <c:v>0.040163</c:v>
                </c:pt>
                <c:pt idx="58">
                  <c:v>0.040091</c:v>
                </c:pt>
                <c:pt idx="59">
                  <c:v>0.040893</c:v>
                </c:pt>
                <c:pt idx="60">
                  <c:v>0.041711</c:v>
                </c:pt>
                <c:pt idx="61">
                  <c:v>0.042545</c:v>
                </c:pt>
                <c:pt idx="62">
                  <c:v>0.043396</c:v>
                </c:pt>
                <c:pt idx="63">
                  <c:v>0.044264</c:v>
                </c:pt>
                <c:pt idx="64">
                  <c:v>0.045149</c:v>
                </c:pt>
                <c:pt idx="65">
                  <c:v>0.046278</c:v>
                </c:pt>
                <c:pt idx="66">
                  <c:v>0.047435</c:v>
                </c:pt>
                <c:pt idx="67">
                  <c:v>0.048621</c:v>
                </c:pt>
                <c:pt idx="68">
                  <c:v>0.049836</c:v>
                </c:pt>
                <c:pt idx="69">
                  <c:v>0.051082</c:v>
                </c:pt>
                <c:pt idx="70">
                  <c:v>0.052359</c:v>
                </c:pt>
                <c:pt idx="71">
                  <c:v>0.053668</c:v>
                </c:pt>
                <c:pt idx="72">
                  <c:v>0.055010</c:v>
                </c:pt>
                <c:pt idx="73">
                  <c:v>0.056385</c:v>
                </c:pt>
                <c:pt idx="74">
                  <c:v>0.057795</c:v>
                </c:pt>
                <c:pt idx="75">
                  <c:v>0.059471</c:v>
                </c:pt>
                <c:pt idx="76">
                  <c:v>0.061195</c:v>
                </c:pt>
                <c:pt idx="77">
                  <c:v>0.062970</c:v>
                </c:pt>
                <c:pt idx="78">
                  <c:v>0.064796</c:v>
                </c:pt>
                <c:pt idx="79">
                  <c:v>0.066675</c:v>
                </c:pt>
                <c:pt idx="80">
                  <c:v>0.068609</c:v>
                </c:pt>
                <c:pt idx="81">
                  <c:v>0.070599</c:v>
                </c:pt>
                <c:pt idx="82">
                  <c:v>0.072646</c:v>
                </c:pt>
                <c:pt idx="83">
                  <c:v>0.074753</c:v>
                </c:pt>
                <c:pt idx="84">
                  <c:v>0.076921</c:v>
                </c:pt>
                <c:pt idx="85">
                  <c:v>0.079382</c:v>
                </c:pt>
                <c:pt idx="86">
                  <c:v>0.081922</c:v>
                </c:pt>
                <c:pt idx="87">
                  <c:v>0.084544</c:v>
                </c:pt>
                <c:pt idx="88">
                  <c:v>0.087249</c:v>
                </c:pt>
                <c:pt idx="89">
                  <c:v>0.090041</c:v>
                </c:pt>
                <c:pt idx="90">
                  <c:v>0.092922</c:v>
                </c:pt>
                <c:pt idx="91">
                  <c:v>0.095896</c:v>
                </c:pt>
                <c:pt idx="92">
                  <c:v>0.098965</c:v>
                </c:pt>
                <c:pt idx="93">
                  <c:v>0.102132</c:v>
                </c:pt>
                <c:pt idx="94">
                  <c:v>0.105400</c:v>
                </c:pt>
                <c:pt idx="95">
                  <c:v>0.108983</c:v>
                </c:pt>
                <c:pt idx="96">
                  <c:v>0.112689</c:v>
                </c:pt>
                <c:pt idx="97">
                  <c:v>0.116520</c:v>
                </c:pt>
                <c:pt idx="98">
                  <c:v>0.120482</c:v>
                </c:pt>
                <c:pt idx="99">
                  <c:v>0.124578</c:v>
                </c:pt>
                <c:pt idx="100">
                  <c:v>0.128814</c:v>
                </c:pt>
                <c:pt idx="101">
                  <c:v>0.133194</c:v>
                </c:pt>
                <c:pt idx="102">
                  <c:v>0.137722</c:v>
                </c:pt>
                <c:pt idx="103">
                  <c:v>0.142405</c:v>
                </c:pt>
                <c:pt idx="104">
                  <c:v>0.147246</c:v>
                </c:pt>
                <c:pt idx="105">
                  <c:v>0.152400</c:v>
                </c:pt>
                <c:pt idx="106">
                  <c:v>0.157734</c:v>
                </c:pt>
                <c:pt idx="107">
                  <c:v>0.163255</c:v>
                </c:pt>
                <c:pt idx="108">
                  <c:v>0.168969</c:v>
                </c:pt>
                <c:pt idx="109">
                  <c:v>0.174883</c:v>
                </c:pt>
                <c:pt idx="110">
                  <c:v>0.181003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rgbClr val="0066FF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Sheet1!$B$6:$DH$6</c:f>
              <c:numCache>
                <c:ptCount val="111"/>
                <c:pt idx="0">
                  <c:v>0.057888</c:v>
                </c:pt>
                <c:pt idx="1">
                  <c:v>0.058186</c:v>
                </c:pt>
                <c:pt idx="2">
                  <c:v>0.057699</c:v>
                </c:pt>
                <c:pt idx="3">
                  <c:v>0.056744</c:v>
                </c:pt>
                <c:pt idx="4">
                  <c:v>0.055967</c:v>
                </c:pt>
                <c:pt idx="5">
                  <c:v>0.054868</c:v>
                </c:pt>
                <c:pt idx="6">
                  <c:v>0.055316</c:v>
                </c:pt>
                <c:pt idx="7">
                  <c:v>0.055326</c:v>
                </c:pt>
                <c:pt idx="8">
                  <c:v>0.053094</c:v>
                </c:pt>
                <c:pt idx="9">
                  <c:v>0.058159</c:v>
                </c:pt>
                <c:pt idx="10">
                  <c:v>0.058816</c:v>
                </c:pt>
                <c:pt idx="11">
                  <c:v>0.055222</c:v>
                </c:pt>
                <c:pt idx="12">
                  <c:v>0.054853</c:v>
                </c:pt>
                <c:pt idx="13">
                  <c:v>0.056833</c:v>
                </c:pt>
                <c:pt idx="14">
                  <c:v>0.057963</c:v>
                </c:pt>
                <c:pt idx="15">
                  <c:v>0.059456</c:v>
                </c:pt>
                <c:pt idx="16">
                  <c:v>0.061065</c:v>
                </c:pt>
                <c:pt idx="17">
                  <c:v>0.063059</c:v>
                </c:pt>
                <c:pt idx="18">
                  <c:v>0.064695</c:v>
                </c:pt>
                <c:pt idx="19">
                  <c:v>0.063446</c:v>
                </c:pt>
                <c:pt idx="20">
                  <c:v>0.063418</c:v>
                </c:pt>
                <c:pt idx="21">
                  <c:v>0.062953</c:v>
                </c:pt>
                <c:pt idx="22">
                  <c:v>0.061678</c:v>
                </c:pt>
                <c:pt idx="23">
                  <c:v>0.061316</c:v>
                </c:pt>
                <c:pt idx="24">
                  <c:v>0.059929</c:v>
                </c:pt>
                <c:pt idx="25">
                  <c:v>0.060606</c:v>
                </c:pt>
                <c:pt idx="26">
                  <c:v>0.061503</c:v>
                </c:pt>
                <c:pt idx="27">
                  <c:v>0.061189</c:v>
                </c:pt>
                <c:pt idx="28">
                  <c:v>0.064547</c:v>
                </c:pt>
                <c:pt idx="29">
                  <c:v>0.063926</c:v>
                </c:pt>
                <c:pt idx="30">
                  <c:v>0.066539</c:v>
                </c:pt>
                <c:pt idx="31">
                  <c:v>0.066156</c:v>
                </c:pt>
                <c:pt idx="32">
                  <c:v>0.066661</c:v>
                </c:pt>
                <c:pt idx="33">
                  <c:v>0.066769</c:v>
                </c:pt>
                <c:pt idx="34">
                  <c:v>0.066746</c:v>
                </c:pt>
                <c:pt idx="35">
                  <c:v>0.066041</c:v>
                </c:pt>
                <c:pt idx="36">
                  <c:v>0.062966</c:v>
                </c:pt>
                <c:pt idx="37">
                  <c:v>0.062855</c:v>
                </c:pt>
                <c:pt idx="38">
                  <c:v>0.060323</c:v>
                </c:pt>
                <c:pt idx="39">
                  <c:v>0.061265</c:v>
                </c:pt>
                <c:pt idx="40">
                  <c:v>0.061105</c:v>
                </c:pt>
                <c:pt idx="41">
                  <c:v>0.061604</c:v>
                </c:pt>
                <c:pt idx="42">
                  <c:v>0.060344</c:v>
                </c:pt>
                <c:pt idx="43">
                  <c:v>0.063154</c:v>
                </c:pt>
                <c:pt idx="44">
                  <c:v>0.063471</c:v>
                </c:pt>
                <c:pt idx="45">
                  <c:v>0.063953</c:v>
                </c:pt>
                <c:pt idx="46">
                  <c:v>0.063428</c:v>
                </c:pt>
                <c:pt idx="47">
                  <c:v>0.065029</c:v>
                </c:pt>
                <c:pt idx="48">
                  <c:v>0.065999</c:v>
                </c:pt>
                <c:pt idx="49">
                  <c:v>0.066832</c:v>
                </c:pt>
                <c:pt idx="50">
                  <c:v>0.065806</c:v>
                </c:pt>
                <c:pt idx="51">
                  <c:v>0.066884</c:v>
                </c:pt>
                <c:pt idx="52">
                  <c:v>0.065776</c:v>
                </c:pt>
                <c:pt idx="53">
                  <c:v>0.065482</c:v>
                </c:pt>
                <c:pt idx="54">
                  <c:v>0.065790</c:v>
                </c:pt>
                <c:pt idx="55">
                  <c:v>0.069467</c:v>
                </c:pt>
                <c:pt idx="56">
                  <c:v>0.064521</c:v>
                </c:pt>
                <c:pt idx="57">
                  <c:v>0.063937</c:v>
                </c:pt>
                <c:pt idx="58">
                  <c:v>0.061269</c:v>
                </c:pt>
                <c:pt idx="59">
                  <c:v>0.061269</c:v>
                </c:pt>
                <c:pt idx="60">
                  <c:v>0.061269</c:v>
                </c:pt>
                <c:pt idx="61">
                  <c:v>0.061269</c:v>
                </c:pt>
                <c:pt idx="62">
                  <c:v>0.061269</c:v>
                </c:pt>
                <c:pt idx="63">
                  <c:v>0.061269</c:v>
                </c:pt>
                <c:pt idx="64">
                  <c:v>0.061269</c:v>
                </c:pt>
                <c:pt idx="65">
                  <c:v>0.061147</c:v>
                </c:pt>
                <c:pt idx="66">
                  <c:v>0.061024</c:v>
                </c:pt>
                <c:pt idx="67">
                  <c:v>0.060902</c:v>
                </c:pt>
                <c:pt idx="68">
                  <c:v>0.060781</c:v>
                </c:pt>
                <c:pt idx="69">
                  <c:v>0.060659</c:v>
                </c:pt>
                <c:pt idx="70">
                  <c:v>0.060538</c:v>
                </c:pt>
                <c:pt idx="71">
                  <c:v>0.060417</c:v>
                </c:pt>
                <c:pt idx="72">
                  <c:v>0.060296</c:v>
                </c:pt>
                <c:pt idx="73">
                  <c:v>0.060175</c:v>
                </c:pt>
                <c:pt idx="74">
                  <c:v>0.060055</c:v>
                </c:pt>
                <c:pt idx="75">
                  <c:v>0.059815</c:v>
                </c:pt>
                <c:pt idx="76">
                  <c:v>0.059575</c:v>
                </c:pt>
                <c:pt idx="77">
                  <c:v>0.059337</c:v>
                </c:pt>
                <c:pt idx="78">
                  <c:v>0.059100</c:v>
                </c:pt>
                <c:pt idx="79">
                  <c:v>0.058863</c:v>
                </c:pt>
                <c:pt idx="80">
                  <c:v>0.058628</c:v>
                </c:pt>
                <c:pt idx="81">
                  <c:v>0.058393</c:v>
                </c:pt>
                <c:pt idx="82">
                  <c:v>0.058160</c:v>
                </c:pt>
                <c:pt idx="83">
                  <c:v>0.057927</c:v>
                </c:pt>
                <c:pt idx="84">
                  <c:v>0.057695</c:v>
                </c:pt>
                <c:pt idx="85">
                  <c:v>0.057349</c:v>
                </c:pt>
                <c:pt idx="86">
                  <c:v>0.057005</c:v>
                </c:pt>
                <c:pt idx="87">
                  <c:v>0.056663</c:v>
                </c:pt>
                <c:pt idx="88">
                  <c:v>0.056323</c:v>
                </c:pt>
                <c:pt idx="89">
                  <c:v>0.055985</c:v>
                </c:pt>
                <c:pt idx="90">
                  <c:v>0.055649</c:v>
                </c:pt>
                <c:pt idx="91">
                  <c:v>0.055315</c:v>
                </c:pt>
                <c:pt idx="92">
                  <c:v>0.054984</c:v>
                </c:pt>
                <c:pt idx="93">
                  <c:v>0.054654</c:v>
                </c:pt>
                <c:pt idx="94">
                  <c:v>0.054326</c:v>
                </c:pt>
                <c:pt idx="95">
                  <c:v>0.053891</c:v>
                </c:pt>
                <c:pt idx="96">
                  <c:v>0.053460</c:v>
                </c:pt>
                <c:pt idx="97">
                  <c:v>0.053032</c:v>
                </c:pt>
                <c:pt idx="98">
                  <c:v>0.052608</c:v>
                </c:pt>
                <c:pt idx="99">
                  <c:v>0.052187</c:v>
                </c:pt>
                <c:pt idx="100">
                  <c:v>0.051770</c:v>
                </c:pt>
                <c:pt idx="101">
                  <c:v>0.051355</c:v>
                </c:pt>
                <c:pt idx="102">
                  <c:v>0.050945</c:v>
                </c:pt>
                <c:pt idx="103">
                  <c:v>0.050537</c:v>
                </c:pt>
                <c:pt idx="104">
                  <c:v>0.050133</c:v>
                </c:pt>
                <c:pt idx="105">
                  <c:v>0.049631</c:v>
                </c:pt>
                <c:pt idx="106">
                  <c:v>0.049135</c:v>
                </c:pt>
                <c:pt idx="107">
                  <c:v>0.048644</c:v>
                </c:pt>
                <c:pt idx="108">
                  <c:v>0.048157</c:v>
                </c:pt>
                <c:pt idx="109">
                  <c:v>0.047676</c:v>
                </c:pt>
                <c:pt idx="110">
                  <c:v>0.047199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CC66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Sheet1!$B$7:$DH$7</c:f>
              <c:numCache>
                <c:ptCount val="11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0.000001</c:v>
                </c:pt>
                <c:pt idx="18">
                  <c:v>0.000001</c:v>
                </c:pt>
                <c:pt idx="19">
                  <c:v>0.000002</c:v>
                </c:pt>
                <c:pt idx="20">
                  <c:v>0.000002</c:v>
                </c:pt>
                <c:pt idx="21">
                  <c:v>0.000005</c:v>
                </c:pt>
                <c:pt idx="22">
                  <c:v>0.000007</c:v>
                </c:pt>
                <c:pt idx="23">
                  <c:v>0.000011</c:v>
                </c:pt>
                <c:pt idx="24">
                  <c:v>0.000084</c:v>
                </c:pt>
                <c:pt idx="25">
                  <c:v>0.000112</c:v>
                </c:pt>
                <c:pt idx="26">
                  <c:v>0.000125</c:v>
                </c:pt>
                <c:pt idx="27">
                  <c:v>0.000144</c:v>
                </c:pt>
                <c:pt idx="28">
                  <c:v>0.000172</c:v>
                </c:pt>
                <c:pt idx="29">
                  <c:v>0.000212</c:v>
                </c:pt>
                <c:pt idx="30">
                  <c:v>0.000241</c:v>
                </c:pt>
                <c:pt idx="31">
                  <c:v>0.000261</c:v>
                </c:pt>
                <c:pt idx="32">
                  <c:v>0.000337</c:v>
                </c:pt>
                <c:pt idx="33">
                  <c:v>0.000443</c:v>
                </c:pt>
                <c:pt idx="34">
                  <c:v>0.000588</c:v>
                </c:pt>
                <c:pt idx="35">
                  <c:v>0.000847</c:v>
                </c:pt>
                <c:pt idx="36">
                  <c:v>0.001018</c:v>
                </c:pt>
                <c:pt idx="37">
                  <c:v>0.001352</c:v>
                </c:pt>
                <c:pt idx="38">
                  <c:v>0.001567</c:v>
                </c:pt>
                <c:pt idx="39">
                  <c:v>0.002007</c:v>
                </c:pt>
                <c:pt idx="40">
                  <c:v>0.002358</c:v>
                </c:pt>
                <c:pt idx="41">
                  <c:v>0.002908</c:v>
                </c:pt>
                <c:pt idx="42">
                  <c:v>0.003604</c:v>
                </c:pt>
                <c:pt idx="43">
                  <c:v>0.004573</c:v>
                </c:pt>
                <c:pt idx="44">
                  <c:v>0.005779</c:v>
                </c:pt>
                <c:pt idx="45">
                  <c:v>0.006857</c:v>
                </c:pt>
                <c:pt idx="46">
                  <c:v>0.008475</c:v>
                </c:pt>
                <c:pt idx="47">
                  <c:v>0.010000</c:v>
                </c:pt>
                <c:pt idx="48">
                  <c:v>0.011710</c:v>
                </c:pt>
                <c:pt idx="49">
                  <c:v>0.012793</c:v>
                </c:pt>
                <c:pt idx="50">
                  <c:v>0.014865</c:v>
                </c:pt>
                <c:pt idx="51">
                  <c:v>0.016935</c:v>
                </c:pt>
                <c:pt idx="52">
                  <c:v>0.019517</c:v>
                </c:pt>
                <c:pt idx="53">
                  <c:v>0.021026</c:v>
                </c:pt>
                <c:pt idx="54">
                  <c:v>0.023174</c:v>
                </c:pt>
                <c:pt idx="55">
                  <c:v>0.026850</c:v>
                </c:pt>
                <c:pt idx="56">
                  <c:v>0.029679</c:v>
                </c:pt>
                <c:pt idx="57">
                  <c:v>0.032925</c:v>
                </c:pt>
                <c:pt idx="58">
                  <c:v>0.035486</c:v>
                </c:pt>
                <c:pt idx="59">
                  <c:v>0.036906</c:v>
                </c:pt>
                <c:pt idx="60">
                  <c:v>0.038382</c:v>
                </c:pt>
                <c:pt idx="61">
                  <c:v>0.039917</c:v>
                </c:pt>
                <c:pt idx="62">
                  <c:v>0.041514</c:v>
                </c:pt>
                <c:pt idx="63">
                  <c:v>0.043175</c:v>
                </c:pt>
                <c:pt idx="64">
                  <c:v>0.044902</c:v>
                </c:pt>
                <c:pt idx="65">
                  <c:v>0.046249</c:v>
                </c:pt>
                <c:pt idx="66">
                  <c:v>0.047636</c:v>
                </c:pt>
                <c:pt idx="67">
                  <c:v>0.049065</c:v>
                </c:pt>
                <c:pt idx="68">
                  <c:v>0.050537</c:v>
                </c:pt>
                <c:pt idx="69">
                  <c:v>0.052053</c:v>
                </c:pt>
                <c:pt idx="70">
                  <c:v>0.053615</c:v>
                </c:pt>
                <c:pt idx="71">
                  <c:v>0.055223</c:v>
                </c:pt>
                <c:pt idx="72">
                  <c:v>0.056880</c:v>
                </c:pt>
                <c:pt idx="73">
                  <c:v>0.058586</c:v>
                </c:pt>
                <c:pt idx="74">
                  <c:v>0.060344</c:v>
                </c:pt>
                <c:pt idx="75">
                  <c:v>0.061551</c:v>
                </c:pt>
                <c:pt idx="76">
                  <c:v>0.062782</c:v>
                </c:pt>
                <c:pt idx="77">
                  <c:v>0.064037</c:v>
                </c:pt>
                <c:pt idx="78">
                  <c:v>0.065318</c:v>
                </c:pt>
                <c:pt idx="79">
                  <c:v>0.066625</c:v>
                </c:pt>
                <c:pt idx="80">
                  <c:v>0.067957</c:v>
                </c:pt>
                <c:pt idx="81">
                  <c:v>0.069316</c:v>
                </c:pt>
                <c:pt idx="82">
                  <c:v>0.070703</c:v>
                </c:pt>
                <c:pt idx="83">
                  <c:v>0.072117</c:v>
                </c:pt>
                <c:pt idx="84">
                  <c:v>0.073559</c:v>
                </c:pt>
                <c:pt idx="85">
                  <c:v>0.073927</c:v>
                </c:pt>
                <c:pt idx="86">
                  <c:v>0.074296</c:v>
                </c:pt>
                <c:pt idx="87">
                  <c:v>0.074668</c:v>
                </c:pt>
                <c:pt idx="88">
                  <c:v>0.075041</c:v>
                </c:pt>
                <c:pt idx="89">
                  <c:v>0.075416</c:v>
                </c:pt>
                <c:pt idx="90">
                  <c:v>0.075793</c:v>
                </c:pt>
                <c:pt idx="91">
                  <c:v>0.076172</c:v>
                </c:pt>
                <c:pt idx="92">
                  <c:v>0.076553</c:v>
                </c:pt>
                <c:pt idx="93">
                  <c:v>0.076936</c:v>
                </c:pt>
                <c:pt idx="94">
                  <c:v>0.077321</c:v>
                </c:pt>
                <c:pt idx="95">
                  <c:v>0.076548</c:v>
                </c:pt>
                <c:pt idx="96">
                  <c:v>0.075782</c:v>
                </c:pt>
                <c:pt idx="97">
                  <c:v>0.075024</c:v>
                </c:pt>
                <c:pt idx="98">
                  <c:v>0.074274</c:v>
                </c:pt>
                <c:pt idx="99">
                  <c:v>0.073531</c:v>
                </c:pt>
                <c:pt idx="100">
                  <c:v>0.072796</c:v>
                </c:pt>
                <c:pt idx="101">
                  <c:v>0.072068</c:v>
                </c:pt>
                <c:pt idx="102">
                  <c:v>0.071347</c:v>
                </c:pt>
                <c:pt idx="103">
                  <c:v>0.070634</c:v>
                </c:pt>
                <c:pt idx="104">
                  <c:v>0.069928</c:v>
                </c:pt>
                <c:pt idx="105">
                  <c:v>0.068179</c:v>
                </c:pt>
                <c:pt idx="106">
                  <c:v>0.066475</c:v>
                </c:pt>
                <c:pt idx="107">
                  <c:v>0.064813</c:v>
                </c:pt>
                <c:pt idx="108">
                  <c:v>0.063193</c:v>
                </c:pt>
                <c:pt idx="109">
                  <c:v>0.061613</c:v>
                </c:pt>
                <c:pt idx="110">
                  <c:v>0.060073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Sheet1!$B$8:$DH$8</c:f>
              <c:numCache>
                <c:ptCount val="11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0.000000</c:v>
                </c:pt>
                <c:pt idx="19">
                  <c:v>0.000000</c:v>
                </c:pt>
                <c:pt idx="20">
                  <c:v>0.000000</c:v>
                </c:pt>
                <c:pt idx="21">
                  <c:v>0.000001</c:v>
                </c:pt>
                <c:pt idx="22">
                  <c:v>0.000000</c:v>
                </c:pt>
                <c:pt idx="23">
                  <c:v>0.000000</c:v>
                </c:pt>
                <c:pt idx="24">
                  <c:v>0.000008</c:v>
                </c:pt>
                <c:pt idx="25">
                  <c:v>0.000012</c:v>
                </c:pt>
                <c:pt idx="26">
                  <c:v>0.000015</c:v>
                </c:pt>
                <c:pt idx="27">
                  <c:v>0.000014</c:v>
                </c:pt>
                <c:pt idx="28">
                  <c:v>0.000017</c:v>
                </c:pt>
                <c:pt idx="29">
                  <c:v>0.000018</c:v>
                </c:pt>
                <c:pt idx="30">
                  <c:v>0.000019</c:v>
                </c:pt>
                <c:pt idx="31">
                  <c:v>0.000020</c:v>
                </c:pt>
                <c:pt idx="32">
                  <c:v>0.000021</c:v>
                </c:pt>
                <c:pt idx="33">
                  <c:v>0.000023</c:v>
                </c:pt>
                <c:pt idx="34">
                  <c:v>0.000025</c:v>
                </c:pt>
                <c:pt idx="35">
                  <c:v>0.000029</c:v>
                </c:pt>
                <c:pt idx="36">
                  <c:v>0.000038</c:v>
                </c:pt>
                <c:pt idx="37">
                  <c:v>0.000046</c:v>
                </c:pt>
                <c:pt idx="38">
                  <c:v>0.000056</c:v>
                </c:pt>
                <c:pt idx="39">
                  <c:v>0.000070</c:v>
                </c:pt>
                <c:pt idx="40">
                  <c:v>0.000094</c:v>
                </c:pt>
                <c:pt idx="41">
                  <c:v>0.000125</c:v>
                </c:pt>
                <c:pt idx="42">
                  <c:v>0.000164</c:v>
                </c:pt>
                <c:pt idx="43">
                  <c:v>0.000262</c:v>
                </c:pt>
                <c:pt idx="44">
                  <c:v>0.000440</c:v>
                </c:pt>
                <c:pt idx="45">
                  <c:v>0.000671</c:v>
                </c:pt>
                <c:pt idx="46">
                  <c:v>0.001264</c:v>
                </c:pt>
                <c:pt idx="47">
                  <c:v>0.001914</c:v>
                </c:pt>
                <c:pt idx="48">
                  <c:v>0.002554</c:v>
                </c:pt>
                <c:pt idx="49">
                  <c:v>0.003576</c:v>
                </c:pt>
                <c:pt idx="50">
                  <c:v>0.004578</c:v>
                </c:pt>
                <c:pt idx="51">
                  <c:v>0.005780</c:v>
                </c:pt>
                <c:pt idx="52">
                  <c:v>0.007611</c:v>
                </c:pt>
                <c:pt idx="53">
                  <c:v>0.009511</c:v>
                </c:pt>
                <c:pt idx="54">
                  <c:v>0.011502</c:v>
                </c:pt>
                <c:pt idx="55">
                  <c:v>0.014394</c:v>
                </c:pt>
                <c:pt idx="56">
                  <c:v>0.016784</c:v>
                </c:pt>
                <c:pt idx="57">
                  <c:v>0.020648</c:v>
                </c:pt>
                <c:pt idx="58">
                  <c:v>0.025052</c:v>
                </c:pt>
                <c:pt idx="59">
                  <c:v>0.026305</c:v>
                </c:pt>
                <c:pt idx="60">
                  <c:v>0.027620</c:v>
                </c:pt>
                <c:pt idx="61">
                  <c:v>0.029001</c:v>
                </c:pt>
                <c:pt idx="62">
                  <c:v>0.030451</c:v>
                </c:pt>
                <c:pt idx="63">
                  <c:v>0.031973</c:v>
                </c:pt>
                <c:pt idx="64">
                  <c:v>0.033572</c:v>
                </c:pt>
                <c:pt idx="65">
                  <c:v>0.034915</c:v>
                </c:pt>
                <c:pt idx="66">
                  <c:v>0.036312</c:v>
                </c:pt>
                <c:pt idx="67">
                  <c:v>0.037764</c:v>
                </c:pt>
                <c:pt idx="68">
                  <c:v>0.039275</c:v>
                </c:pt>
                <c:pt idx="69">
                  <c:v>0.040846</c:v>
                </c:pt>
                <c:pt idx="70">
                  <c:v>0.042479</c:v>
                </c:pt>
                <c:pt idx="71">
                  <c:v>0.044179</c:v>
                </c:pt>
                <c:pt idx="72">
                  <c:v>0.045946</c:v>
                </c:pt>
                <c:pt idx="73">
                  <c:v>0.047784</c:v>
                </c:pt>
                <c:pt idx="74">
                  <c:v>0.049695</c:v>
                </c:pt>
                <c:pt idx="75">
                  <c:v>0.051186</c:v>
                </c:pt>
                <c:pt idx="76">
                  <c:v>0.052721</c:v>
                </c:pt>
                <c:pt idx="77">
                  <c:v>0.054303</c:v>
                </c:pt>
                <c:pt idx="78">
                  <c:v>0.055932</c:v>
                </c:pt>
                <c:pt idx="79">
                  <c:v>0.057610</c:v>
                </c:pt>
                <c:pt idx="80">
                  <c:v>0.059338</c:v>
                </c:pt>
                <c:pt idx="81">
                  <c:v>0.061118</c:v>
                </c:pt>
                <c:pt idx="82">
                  <c:v>0.062952</c:v>
                </c:pt>
                <c:pt idx="83">
                  <c:v>0.064841</c:v>
                </c:pt>
                <c:pt idx="84">
                  <c:v>0.066786</c:v>
                </c:pt>
                <c:pt idx="85">
                  <c:v>0.068121</c:v>
                </c:pt>
                <c:pt idx="86">
                  <c:v>0.069484</c:v>
                </c:pt>
                <c:pt idx="87">
                  <c:v>0.070874</c:v>
                </c:pt>
                <c:pt idx="88">
                  <c:v>0.072291</c:v>
                </c:pt>
                <c:pt idx="89">
                  <c:v>0.073737</c:v>
                </c:pt>
                <c:pt idx="90">
                  <c:v>0.075212</c:v>
                </c:pt>
                <c:pt idx="91">
                  <c:v>0.076716</c:v>
                </c:pt>
                <c:pt idx="92">
                  <c:v>0.078250</c:v>
                </c:pt>
                <c:pt idx="93">
                  <c:v>0.079815</c:v>
                </c:pt>
                <c:pt idx="94">
                  <c:v>0.081411</c:v>
                </c:pt>
                <c:pt idx="95">
                  <c:v>0.082226</c:v>
                </c:pt>
                <c:pt idx="96">
                  <c:v>0.083048</c:v>
                </c:pt>
                <c:pt idx="97">
                  <c:v>0.083878</c:v>
                </c:pt>
                <c:pt idx="98">
                  <c:v>0.084717</c:v>
                </c:pt>
                <c:pt idx="99">
                  <c:v>0.085564</c:v>
                </c:pt>
                <c:pt idx="100">
                  <c:v>0.086420</c:v>
                </c:pt>
                <c:pt idx="101">
                  <c:v>0.087284</c:v>
                </c:pt>
                <c:pt idx="102">
                  <c:v>0.088157</c:v>
                </c:pt>
                <c:pt idx="103">
                  <c:v>0.089039</c:v>
                </c:pt>
                <c:pt idx="104">
                  <c:v>0.089929</c:v>
                </c:pt>
                <c:pt idx="105">
                  <c:v>0.089929</c:v>
                </c:pt>
                <c:pt idx="106">
                  <c:v>0.089929</c:v>
                </c:pt>
                <c:pt idx="107">
                  <c:v>0.089929</c:v>
                </c:pt>
                <c:pt idx="108">
                  <c:v>0.089929</c:v>
                </c:pt>
                <c:pt idx="109">
                  <c:v>0.089929</c:v>
                </c:pt>
                <c:pt idx="110">
                  <c:v>0.089929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Geoth Bio Oth</c:v>
                </c:pt>
              </c:strCache>
            </c:strRef>
          </c:tx>
          <c:spPr>
            <a:solidFill>
              <a:srgbClr val="92D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Sheet1!$B$9:$DH$9</c:f>
              <c:numCache>
                <c:ptCount val="111"/>
                <c:pt idx="0">
                  <c:v>0.001298</c:v>
                </c:pt>
                <c:pt idx="1">
                  <c:v>0.001358</c:v>
                </c:pt>
                <c:pt idx="2">
                  <c:v>0.001322</c:v>
                </c:pt>
                <c:pt idx="3">
                  <c:v>0.001382</c:v>
                </c:pt>
                <c:pt idx="4">
                  <c:v>0.001360</c:v>
                </c:pt>
                <c:pt idx="5">
                  <c:v>0.001415</c:v>
                </c:pt>
                <c:pt idx="6">
                  <c:v>0.001479</c:v>
                </c:pt>
                <c:pt idx="7">
                  <c:v>0.001498</c:v>
                </c:pt>
                <c:pt idx="8">
                  <c:v>0.001520</c:v>
                </c:pt>
                <c:pt idx="9">
                  <c:v>0.001612</c:v>
                </c:pt>
                <c:pt idx="10">
                  <c:v>0.001619</c:v>
                </c:pt>
                <c:pt idx="11">
                  <c:v>0.001714</c:v>
                </c:pt>
                <c:pt idx="12">
                  <c:v>0.001747</c:v>
                </c:pt>
                <c:pt idx="13">
                  <c:v>0.001784</c:v>
                </c:pt>
                <c:pt idx="14">
                  <c:v>0.001848</c:v>
                </c:pt>
                <c:pt idx="15">
                  <c:v>0.001986</c:v>
                </c:pt>
                <c:pt idx="16">
                  <c:v>0.002139</c:v>
                </c:pt>
                <c:pt idx="17">
                  <c:v>0.002491</c:v>
                </c:pt>
                <c:pt idx="18">
                  <c:v>0.002713</c:v>
                </c:pt>
                <c:pt idx="19">
                  <c:v>0.002900</c:v>
                </c:pt>
                <c:pt idx="20">
                  <c:v>0.002905</c:v>
                </c:pt>
                <c:pt idx="21">
                  <c:v>0.003081</c:v>
                </c:pt>
                <c:pt idx="22">
                  <c:v>0.003184</c:v>
                </c:pt>
                <c:pt idx="23">
                  <c:v>0.003162</c:v>
                </c:pt>
                <c:pt idx="24">
                  <c:v>0.003437</c:v>
                </c:pt>
                <c:pt idx="25">
                  <c:v>0.013176</c:v>
                </c:pt>
                <c:pt idx="26">
                  <c:v>0.013655</c:v>
                </c:pt>
                <c:pt idx="27">
                  <c:v>0.014050</c:v>
                </c:pt>
                <c:pt idx="28">
                  <c:v>0.014883</c:v>
                </c:pt>
                <c:pt idx="29">
                  <c:v>0.015657</c:v>
                </c:pt>
                <c:pt idx="30">
                  <c:v>0.015035</c:v>
                </c:pt>
                <c:pt idx="31">
                  <c:v>0.015294</c:v>
                </c:pt>
                <c:pt idx="32">
                  <c:v>0.016042</c:v>
                </c:pt>
                <c:pt idx="33">
                  <c:v>0.017296</c:v>
                </c:pt>
                <c:pt idx="34">
                  <c:v>0.005120</c:v>
                </c:pt>
                <c:pt idx="35">
                  <c:v>0.005215</c:v>
                </c:pt>
                <c:pt idx="36">
                  <c:v>0.005365</c:v>
                </c:pt>
                <c:pt idx="37">
                  <c:v>0.005651</c:v>
                </c:pt>
                <c:pt idx="38">
                  <c:v>0.005762</c:v>
                </c:pt>
                <c:pt idx="39">
                  <c:v>0.005932</c:v>
                </c:pt>
                <c:pt idx="40">
                  <c:v>0.006217</c:v>
                </c:pt>
                <c:pt idx="41">
                  <c:v>0.006440</c:v>
                </c:pt>
                <c:pt idx="42">
                  <c:v>0.006786</c:v>
                </c:pt>
                <c:pt idx="43">
                  <c:v>0.007179</c:v>
                </c:pt>
                <c:pt idx="44">
                  <c:v>0.007844</c:v>
                </c:pt>
                <c:pt idx="45">
                  <c:v>0.008386</c:v>
                </c:pt>
                <c:pt idx="46">
                  <c:v>0.008615</c:v>
                </c:pt>
                <c:pt idx="47">
                  <c:v>0.009218</c:v>
                </c:pt>
                <c:pt idx="48">
                  <c:v>0.009788</c:v>
                </c:pt>
                <c:pt idx="49">
                  <c:v>0.010500</c:v>
                </c:pt>
                <c:pt idx="50">
                  <c:v>0.011265</c:v>
                </c:pt>
                <c:pt idx="51">
                  <c:v>0.011313</c:v>
                </c:pt>
                <c:pt idx="52">
                  <c:v>0.011672</c:v>
                </c:pt>
                <c:pt idx="53">
                  <c:v>0.012290</c:v>
                </c:pt>
                <c:pt idx="54">
                  <c:v>0.012763</c:v>
                </c:pt>
                <c:pt idx="55">
                  <c:v>0.013987</c:v>
                </c:pt>
                <c:pt idx="56">
                  <c:v>0.014341</c:v>
                </c:pt>
                <c:pt idx="57">
                  <c:v>0.014464</c:v>
                </c:pt>
                <c:pt idx="58">
                  <c:v>0.014263</c:v>
                </c:pt>
                <c:pt idx="59">
                  <c:v>0.012553</c:v>
                </c:pt>
                <c:pt idx="60">
                  <c:v>0.010686</c:v>
                </c:pt>
                <c:pt idx="61">
                  <c:v>0.008658</c:v>
                </c:pt>
                <c:pt idx="62">
                  <c:v>0.006462</c:v>
                </c:pt>
                <c:pt idx="63">
                  <c:v>0.004092</c:v>
                </c:pt>
                <c:pt idx="64">
                  <c:v>0.001542</c:v>
                </c:pt>
                <c:pt idx="65">
                  <c:v>0.001632</c:v>
                </c:pt>
                <c:pt idx="66">
                  <c:v>0.001562</c:v>
                </c:pt>
                <c:pt idx="67">
                  <c:v>0.001327</c:v>
                </c:pt>
                <c:pt idx="68">
                  <c:v>0.000923</c:v>
                </c:pt>
                <c:pt idx="69">
                  <c:v>0.000347</c:v>
                </c:pt>
                <c:pt idx="70">
                  <c:v>-0.000407</c:v>
                </c:pt>
                <c:pt idx="71">
                  <c:v>-0.001342</c:v>
                </c:pt>
                <c:pt idx="72">
                  <c:v>-0.002463</c:v>
                </c:pt>
                <c:pt idx="73">
                  <c:v>-0.003774</c:v>
                </c:pt>
                <c:pt idx="74">
                  <c:v>-0.005282</c:v>
                </c:pt>
                <c:pt idx="75">
                  <c:v>-0.004458</c:v>
                </c:pt>
                <c:pt idx="76">
                  <c:v>-0.003812</c:v>
                </c:pt>
                <c:pt idx="77">
                  <c:v>-0.003345</c:v>
                </c:pt>
                <c:pt idx="78">
                  <c:v>-0.003061</c:v>
                </c:pt>
                <c:pt idx="79">
                  <c:v>-0.002962</c:v>
                </c:pt>
                <c:pt idx="80">
                  <c:v>-0.003051</c:v>
                </c:pt>
                <c:pt idx="81">
                  <c:v>-0.003331</c:v>
                </c:pt>
                <c:pt idx="82">
                  <c:v>-0.003806</c:v>
                </c:pt>
                <c:pt idx="83">
                  <c:v>-0.004478</c:v>
                </c:pt>
                <c:pt idx="84">
                  <c:v>-0.005351</c:v>
                </c:pt>
                <c:pt idx="85">
                  <c:v>-0.003356</c:v>
                </c:pt>
                <c:pt idx="86">
                  <c:v>-0.001550</c:v>
                </c:pt>
                <c:pt idx="87">
                  <c:v>0.000064</c:v>
                </c:pt>
                <c:pt idx="88">
                  <c:v>0.001486</c:v>
                </c:pt>
                <c:pt idx="89">
                  <c:v>0.002712</c:v>
                </c:pt>
                <c:pt idx="90">
                  <c:v>0.003740</c:v>
                </c:pt>
                <c:pt idx="91">
                  <c:v>0.004569</c:v>
                </c:pt>
                <c:pt idx="92">
                  <c:v>0.005195</c:v>
                </c:pt>
                <c:pt idx="93">
                  <c:v>0.005615</c:v>
                </c:pt>
                <c:pt idx="94">
                  <c:v>0.005828</c:v>
                </c:pt>
                <c:pt idx="95">
                  <c:v>0.008976</c:v>
                </c:pt>
                <c:pt idx="96">
                  <c:v>0.011884</c:v>
                </c:pt>
                <c:pt idx="97">
                  <c:v>0.014549</c:v>
                </c:pt>
                <c:pt idx="98">
                  <c:v>0.016970</c:v>
                </c:pt>
                <c:pt idx="99">
                  <c:v>0.019142</c:v>
                </c:pt>
                <c:pt idx="100">
                  <c:v>0.021063</c:v>
                </c:pt>
                <c:pt idx="101">
                  <c:v>0.022731</c:v>
                </c:pt>
                <c:pt idx="102">
                  <c:v>0.024140</c:v>
                </c:pt>
                <c:pt idx="103">
                  <c:v>0.025288</c:v>
                </c:pt>
                <c:pt idx="104">
                  <c:v>0.026171</c:v>
                </c:pt>
                <c:pt idx="105">
                  <c:v>0.029812</c:v>
                </c:pt>
                <c:pt idx="106">
                  <c:v>0.033110</c:v>
                </c:pt>
                <c:pt idx="107">
                  <c:v>0.036063</c:v>
                </c:pt>
                <c:pt idx="108">
                  <c:v>0.038667</c:v>
                </c:pt>
                <c:pt idx="109">
                  <c:v>0.040917</c:v>
                </c:pt>
                <c:pt idx="110">
                  <c:v>0.042812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out"/>
        <c:tickLblPos val="nextTo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0.25"/>
        <c:minorUnit val="0.12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62885"/>
          <c:y val="0.211699"/>
          <c:w val="0.237115"/>
          <c:h val="0.55046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6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01364"/>
          <c:y val="0.0483984"/>
          <c:w val="0.619609"/>
          <c:h val="0.86221"/>
        </c:manualLayout>
      </c:layout>
      <c:areaChart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00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Sheet1!$B$2:$DH$2</c:f>
              <c:numCache>
                <c:ptCount val="111"/>
                <c:pt idx="0">
                  <c:v>0.375192</c:v>
                </c:pt>
                <c:pt idx="1">
                  <c:v>0.359862</c:v>
                </c:pt>
                <c:pt idx="2">
                  <c:v>0.341379</c:v>
                </c:pt>
                <c:pt idx="3">
                  <c:v>0.327059</c:v>
                </c:pt>
                <c:pt idx="4">
                  <c:v>0.315718</c:v>
                </c:pt>
                <c:pt idx="5">
                  <c:v>0.300855</c:v>
                </c:pt>
                <c:pt idx="6">
                  <c:v>0.287596</c:v>
                </c:pt>
                <c:pt idx="7">
                  <c:v>0.275418</c:v>
                </c:pt>
                <c:pt idx="8">
                  <c:v>0.268076</c:v>
                </c:pt>
                <c:pt idx="9">
                  <c:v>0.266913</c:v>
                </c:pt>
                <c:pt idx="10">
                  <c:v>0.270210</c:v>
                </c:pt>
                <c:pt idx="11">
                  <c:v>0.265823</c:v>
                </c:pt>
                <c:pt idx="12">
                  <c:v>0.264410</c:v>
                </c:pt>
                <c:pt idx="13">
                  <c:v>0.257244</c:v>
                </c:pt>
                <c:pt idx="14">
                  <c:v>0.260511</c:v>
                </c:pt>
                <c:pt idx="15">
                  <c:v>0.269547</c:v>
                </c:pt>
                <c:pt idx="16">
                  <c:v>0.274392</c:v>
                </c:pt>
                <c:pt idx="17">
                  <c:v>0.278748</c:v>
                </c:pt>
                <c:pt idx="18">
                  <c:v>0.282526</c:v>
                </c:pt>
                <c:pt idx="19">
                  <c:v>0.282302</c:v>
                </c:pt>
                <c:pt idx="20">
                  <c:v>0.286620</c:v>
                </c:pt>
                <c:pt idx="21">
                  <c:v>0.283523</c:v>
                </c:pt>
                <c:pt idx="22">
                  <c:v>0.284426</c:v>
                </c:pt>
                <c:pt idx="23">
                  <c:v>0.282424</c:v>
                </c:pt>
                <c:pt idx="24">
                  <c:v>0.279647</c:v>
                </c:pt>
                <c:pt idx="25">
                  <c:v>0.270639</c:v>
                </c:pt>
                <c:pt idx="26">
                  <c:v>0.265854</c:v>
                </c:pt>
                <c:pt idx="27">
                  <c:v>0.263197</c:v>
                </c:pt>
                <c:pt idx="28">
                  <c:v>0.262193</c:v>
                </c:pt>
                <c:pt idx="29">
                  <c:v>0.259802</c:v>
                </c:pt>
                <c:pt idx="30">
                  <c:v>0.256170</c:v>
                </c:pt>
                <c:pt idx="31">
                  <c:v>0.254611</c:v>
                </c:pt>
                <c:pt idx="32">
                  <c:v>0.251517</c:v>
                </c:pt>
                <c:pt idx="33">
                  <c:v>0.248212</c:v>
                </c:pt>
                <c:pt idx="34">
                  <c:v>0.248225</c:v>
                </c:pt>
                <c:pt idx="35">
                  <c:v>0.250262</c:v>
                </c:pt>
                <c:pt idx="36">
                  <c:v>0.251691</c:v>
                </c:pt>
                <c:pt idx="37">
                  <c:v>0.256114</c:v>
                </c:pt>
                <c:pt idx="38">
                  <c:v>0.269102</c:v>
                </c:pt>
                <c:pt idx="39">
                  <c:v>0.274026</c:v>
                </c:pt>
                <c:pt idx="40">
                  <c:v>0.284812</c:v>
                </c:pt>
                <c:pt idx="41">
                  <c:v>0.291430</c:v>
                </c:pt>
                <c:pt idx="42">
                  <c:v>0.298996</c:v>
                </c:pt>
                <c:pt idx="43">
                  <c:v>0.299787</c:v>
                </c:pt>
                <c:pt idx="44">
                  <c:v>0.300452</c:v>
                </c:pt>
                <c:pt idx="45">
                  <c:v>0.299463</c:v>
                </c:pt>
                <c:pt idx="46">
                  <c:v>0.306330</c:v>
                </c:pt>
                <c:pt idx="47">
                  <c:v>0.302904</c:v>
                </c:pt>
                <c:pt idx="48">
                  <c:v>0.302259</c:v>
                </c:pt>
                <c:pt idx="49">
                  <c:v>0.300331</c:v>
                </c:pt>
                <c:pt idx="50">
                  <c:v>0.290043</c:v>
                </c:pt>
                <c:pt idx="51">
                  <c:v>0.280999</c:v>
                </c:pt>
                <c:pt idx="52">
                  <c:v>0.277400</c:v>
                </c:pt>
                <c:pt idx="53">
                  <c:v>0.274310</c:v>
                </c:pt>
                <c:pt idx="54">
                  <c:v>0.269653</c:v>
                </c:pt>
                <c:pt idx="55">
                  <c:v>0.271160</c:v>
                </c:pt>
                <c:pt idx="56">
                  <c:v>0.272028</c:v>
                </c:pt>
                <c:pt idx="57">
                  <c:v>0.268814</c:v>
                </c:pt>
                <c:pt idx="58">
                  <c:v>0.267688</c:v>
                </c:pt>
                <c:pt idx="59">
                  <c:v>0.266350</c:v>
                </c:pt>
                <c:pt idx="60">
                  <c:v>0.265018</c:v>
                </c:pt>
                <c:pt idx="61">
                  <c:v>0.263693</c:v>
                </c:pt>
                <c:pt idx="62">
                  <c:v>0.262375</c:v>
                </c:pt>
                <c:pt idx="63">
                  <c:v>0.261063</c:v>
                </c:pt>
                <c:pt idx="64">
                  <c:v>0.259757</c:v>
                </c:pt>
                <c:pt idx="65">
                  <c:v>0.257420</c:v>
                </c:pt>
                <c:pt idx="66">
                  <c:v>0.255103</c:v>
                </c:pt>
                <c:pt idx="67">
                  <c:v>0.252807</c:v>
                </c:pt>
                <c:pt idx="68">
                  <c:v>0.250532</c:v>
                </c:pt>
                <c:pt idx="69">
                  <c:v>0.248277</c:v>
                </c:pt>
                <c:pt idx="70">
                  <c:v>0.246042</c:v>
                </c:pt>
                <c:pt idx="71">
                  <c:v>0.243828</c:v>
                </c:pt>
                <c:pt idx="72">
                  <c:v>0.241633</c:v>
                </c:pt>
                <c:pt idx="73">
                  <c:v>0.239459</c:v>
                </c:pt>
                <c:pt idx="74">
                  <c:v>0.237304</c:v>
                </c:pt>
                <c:pt idx="75">
                  <c:v>0.234456</c:v>
                </c:pt>
                <c:pt idx="76">
                  <c:v>0.231643</c:v>
                </c:pt>
                <c:pt idx="77">
                  <c:v>0.228863</c:v>
                </c:pt>
                <c:pt idx="78">
                  <c:v>0.226116</c:v>
                </c:pt>
                <c:pt idx="79">
                  <c:v>0.223403</c:v>
                </c:pt>
                <c:pt idx="80">
                  <c:v>0.220722</c:v>
                </c:pt>
                <c:pt idx="81">
                  <c:v>0.218074</c:v>
                </c:pt>
                <c:pt idx="82">
                  <c:v>0.215457</c:v>
                </c:pt>
                <c:pt idx="83">
                  <c:v>0.212871</c:v>
                </c:pt>
                <c:pt idx="84">
                  <c:v>0.210317</c:v>
                </c:pt>
                <c:pt idx="85">
                  <c:v>0.207162</c:v>
                </c:pt>
                <c:pt idx="86">
                  <c:v>0.204055</c:v>
                </c:pt>
                <c:pt idx="87">
                  <c:v>0.200994</c:v>
                </c:pt>
                <c:pt idx="88">
                  <c:v>0.197979</c:v>
                </c:pt>
                <c:pt idx="89">
                  <c:v>0.195009</c:v>
                </c:pt>
                <c:pt idx="90">
                  <c:v>0.192084</c:v>
                </c:pt>
                <c:pt idx="91">
                  <c:v>0.189203</c:v>
                </c:pt>
                <c:pt idx="92">
                  <c:v>0.186365</c:v>
                </c:pt>
                <c:pt idx="93">
                  <c:v>0.183569</c:v>
                </c:pt>
                <c:pt idx="94">
                  <c:v>0.180816</c:v>
                </c:pt>
                <c:pt idx="95">
                  <c:v>0.177561</c:v>
                </c:pt>
                <c:pt idx="96">
                  <c:v>0.174365</c:v>
                </c:pt>
                <c:pt idx="97">
                  <c:v>0.171226</c:v>
                </c:pt>
                <c:pt idx="98">
                  <c:v>0.168144</c:v>
                </c:pt>
                <c:pt idx="99">
                  <c:v>0.165118</c:v>
                </c:pt>
                <c:pt idx="100">
                  <c:v>0.162146</c:v>
                </c:pt>
                <c:pt idx="101">
                  <c:v>0.159227</c:v>
                </c:pt>
                <c:pt idx="102">
                  <c:v>0.156361</c:v>
                </c:pt>
                <c:pt idx="103">
                  <c:v>0.153546</c:v>
                </c:pt>
                <c:pt idx="104">
                  <c:v>0.150783</c:v>
                </c:pt>
                <c:pt idx="105">
                  <c:v>0.147616</c:v>
                </c:pt>
                <c:pt idx="106">
                  <c:v>0.144516</c:v>
                </c:pt>
                <c:pt idx="107">
                  <c:v>0.141481</c:v>
                </c:pt>
                <c:pt idx="108">
                  <c:v>0.138510</c:v>
                </c:pt>
                <c:pt idx="109">
                  <c:v>0.135602</c:v>
                </c:pt>
                <c:pt idx="110">
                  <c:v>0.132754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rgbClr val="00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Sheet1!$B$3:$DH$3</c:f>
              <c:numCache>
                <c:ptCount val="111"/>
                <c:pt idx="0">
                  <c:v>0.417745</c:v>
                </c:pt>
                <c:pt idx="1">
                  <c:v>0.427349</c:v>
                </c:pt>
                <c:pt idx="2">
                  <c:v>0.440731</c:v>
                </c:pt>
                <c:pt idx="3">
                  <c:v>0.450772</c:v>
                </c:pt>
                <c:pt idx="4">
                  <c:v>0.458129</c:v>
                </c:pt>
                <c:pt idx="5">
                  <c:v>0.469632</c:v>
                </c:pt>
                <c:pt idx="6">
                  <c:v>0.476064</c:v>
                </c:pt>
                <c:pt idx="7">
                  <c:v>0.486585</c:v>
                </c:pt>
                <c:pt idx="8">
                  <c:v>0.496055</c:v>
                </c:pt>
                <c:pt idx="9">
                  <c:v>0.486041</c:v>
                </c:pt>
                <c:pt idx="10">
                  <c:v>0.479049</c:v>
                </c:pt>
                <c:pt idx="11">
                  <c:v>0.484172</c:v>
                </c:pt>
                <c:pt idx="12">
                  <c:v>0.482914</c:v>
                </c:pt>
                <c:pt idx="13">
                  <c:v>0.485008</c:v>
                </c:pt>
                <c:pt idx="14">
                  <c:v>0.475509</c:v>
                </c:pt>
                <c:pt idx="15">
                  <c:v>0.459121</c:v>
                </c:pt>
                <c:pt idx="16">
                  <c:v>0.444770</c:v>
                </c:pt>
                <c:pt idx="17">
                  <c:v>0.433462</c:v>
                </c:pt>
                <c:pt idx="18">
                  <c:v>0.424088</c:v>
                </c:pt>
                <c:pt idx="19">
                  <c:v>0.412554</c:v>
                </c:pt>
                <c:pt idx="20">
                  <c:v>0.402354</c:v>
                </c:pt>
                <c:pt idx="21">
                  <c:v>0.405680</c:v>
                </c:pt>
                <c:pt idx="22">
                  <c:v>0.400374</c:v>
                </c:pt>
                <c:pt idx="23">
                  <c:v>0.398139</c:v>
                </c:pt>
                <c:pt idx="24">
                  <c:v>0.396686</c:v>
                </c:pt>
                <c:pt idx="25">
                  <c:v>0.392735</c:v>
                </c:pt>
                <c:pt idx="26">
                  <c:v>0.390366</c:v>
                </c:pt>
                <c:pt idx="27">
                  <c:v>0.393168</c:v>
                </c:pt>
                <c:pt idx="28">
                  <c:v>0.388081</c:v>
                </c:pt>
                <c:pt idx="29">
                  <c:v>0.391370</c:v>
                </c:pt>
                <c:pt idx="30">
                  <c:v>0.388874</c:v>
                </c:pt>
                <c:pt idx="31">
                  <c:v>0.386110</c:v>
                </c:pt>
                <c:pt idx="32">
                  <c:v>0.392446</c:v>
                </c:pt>
                <c:pt idx="33">
                  <c:v>0.391265</c:v>
                </c:pt>
                <c:pt idx="34">
                  <c:v>0.396024</c:v>
                </c:pt>
                <c:pt idx="35">
                  <c:v>0.392002</c:v>
                </c:pt>
                <c:pt idx="36">
                  <c:v>0.391709</c:v>
                </c:pt>
                <c:pt idx="37">
                  <c:v>0.385934</c:v>
                </c:pt>
                <c:pt idx="38">
                  <c:v>0.380706</c:v>
                </c:pt>
                <c:pt idx="39">
                  <c:v>0.377141</c:v>
                </c:pt>
                <c:pt idx="40">
                  <c:v>0.369607</c:v>
                </c:pt>
                <c:pt idx="41">
                  <c:v>0.363348</c:v>
                </c:pt>
                <c:pt idx="42">
                  <c:v>0.356878</c:v>
                </c:pt>
                <c:pt idx="43">
                  <c:v>0.350085</c:v>
                </c:pt>
                <c:pt idx="44">
                  <c:v>0.348118</c:v>
                </c:pt>
                <c:pt idx="45">
                  <c:v>0.342754</c:v>
                </c:pt>
                <c:pt idx="46">
                  <c:v>0.337419</c:v>
                </c:pt>
                <c:pt idx="47">
                  <c:v>0.337988</c:v>
                </c:pt>
                <c:pt idx="48">
                  <c:v>0.335690</c:v>
                </c:pt>
                <c:pt idx="49">
                  <c:v>0.334574</c:v>
                </c:pt>
                <c:pt idx="50">
                  <c:v>0.338494</c:v>
                </c:pt>
                <c:pt idx="51">
                  <c:v>0.342306</c:v>
                </c:pt>
                <c:pt idx="52">
                  <c:v>0.340246</c:v>
                </c:pt>
                <c:pt idx="53">
                  <c:v>0.334789</c:v>
                </c:pt>
                <c:pt idx="54">
                  <c:v>0.331638</c:v>
                </c:pt>
                <c:pt idx="55">
                  <c:v>0.312504</c:v>
                </c:pt>
                <c:pt idx="56">
                  <c:v>0.314299</c:v>
                </c:pt>
                <c:pt idx="57">
                  <c:v>0.318886</c:v>
                </c:pt>
                <c:pt idx="58">
                  <c:v>0.320557</c:v>
                </c:pt>
                <c:pt idx="59">
                  <c:v>0.318954</c:v>
                </c:pt>
                <c:pt idx="60">
                  <c:v>0.317359</c:v>
                </c:pt>
                <c:pt idx="61">
                  <c:v>0.315772</c:v>
                </c:pt>
                <c:pt idx="62">
                  <c:v>0.314194</c:v>
                </c:pt>
                <c:pt idx="63">
                  <c:v>0.312623</c:v>
                </c:pt>
                <c:pt idx="64">
                  <c:v>0.311059</c:v>
                </c:pt>
                <c:pt idx="65">
                  <c:v>0.308882</c:v>
                </c:pt>
                <c:pt idx="66">
                  <c:v>0.306720</c:v>
                </c:pt>
                <c:pt idx="67">
                  <c:v>0.304573</c:v>
                </c:pt>
                <c:pt idx="68">
                  <c:v>0.302441</c:v>
                </c:pt>
                <c:pt idx="69">
                  <c:v>0.300324</c:v>
                </c:pt>
                <c:pt idx="70">
                  <c:v>0.298221</c:v>
                </c:pt>
                <c:pt idx="71">
                  <c:v>0.296134</c:v>
                </c:pt>
                <c:pt idx="72">
                  <c:v>0.294061</c:v>
                </c:pt>
                <c:pt idx="73">
                  <c:v>0.292003</c:v>
                </c:pt>
                <c:pt idx="74">
                  <c:v>0.289959</c:v>
                </c:pt>
                <c:pt idx="75">
                  <c:v>0.287349</c:v>
                </c:pt>
                <c:pt idx="76">
                  <c:v>0.284763</c:v>
                </c:pt>
                <c:pt idx="77">
                  <c:v>0.282200</c:v>
                </c:pt>
                <c:pt idx="78">
                  <c:v>0.279660</c:v>
                </c:pt>
                <c:pt idx="79">
                  <c:v>0.277143</c:v>
                </c:pt>
                <c:pt idx="80">
                  <c:v>0.274649</c:v>
                </c:pt>
                <c:pt idx="81">
                  <c:v>0.272177</c:v>
                </c:pt>
                <c:pt idx="82">
                  <c:v>0.269727</c:v>
                </c:pt>
                <c:pt idx="83">
                  <c:v>0.267300</c:v>
                </c:pt>
                <c:pt idx="84">
                  <c:v>0.264894</c:v>
                </c:pt>
                <c:pt idx="85">
                  <c:v>0.261980</c:v>
                </c:pt>
                <c:pt idx="86">
                  <c:v>0.259099</c:v>
                </c:pt>
                <c:pt idx="87">
                  <c:v>0.256248</c:v>
                </c:pt>
                <c:pt idx="88">
                  <c:v>0.253430</c:v>
                </c:pt>
                <c:pt idx="89">
                  <c:v>0.250642</c:v>
                </c:pt>
                <c:pt idx="90">
                  <c:v>0.247885</c:v>
                </c:pt>
                <c:pt idx="91">
                  <c:v>0.245158</c:v>
                </c:pt>
                <c:pt idx="92">
                  <c:v>0.242461</c:v>
                </c:pt>
                <c:pt idx="93">
                  <c:v>0.239794</c:v>
                </c:pt>
                <c:pt idx="94">
                  <c:v>0.237157</c:v>
                </c:pt>
                <c:pt idx="95">
                  <c:v>0.234074</c:v>
                </c:pt>
                <c:pt idx="96">
                  <c:v>0.231031</c:v>
                </c:pt>
                <c:pt idx="97">
                  <c:v>0.228027</c:v>
                </c:pt>
                <c:pt idx="98">
                  <c:v>0.225063</c:v>
                </c:pt>
                <c:pt idx="99">
                  <c:v>0.222137</c:v>
                </c:pt>
                <c:pt idx="100">
                  <c:v>0.219249</c:v>
                </c:pt>
                <c:pt idx="101">
                  <c:v>0.216399</c:v>
                </c:pt>
                <c:pt idx="102">
                  <c:v>0.213586</c:v>
                </c:pt>
                <c:pt idx="103">
                  <c:v>0.210809</c:v>
                </c:pt>
                <c:pt idx="104">
                  <c:v>0.208069</c:v>
                </c:pt>
                <c:pt idx="105">
                  <c:v>0.204948</c:v>
                </c:pt>
                <c:pt idx="106">
                  <c:v>0.201874</c:v>
                </c:pt>
                <c:pt idx="107">
                  <c:v>0.198845</c:v>
                </c:pt>
                <c:pt idx="108">
                  <c:v>0.195863</c:v>
                </c:pt>
                <c:pt idx="109">
                  <c:v>0.192925</c:v>
                </c:pt>
                <c:pt idx="110">
                  <c:v>0.190031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Nat Gas</c:v>
                </c:pt>
              </c:strCache>
            </c:strRef>
          </c:tx>
          <c:spPr>
            <a:solidFill>
              <a:srgbClr val="00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Sheet1!$B$4:$DH$4</c:f>
              <c:numCache>
                <c:ptCount val="111"/>
                <c:pt idx="0">
                  <c:v>0.146198</c:v>
                </c:pt>
                <c:pt idx="1">
                  <c:v>0.151095</c:v>
                </c:pt>
                <c:pt idx="2">
                  <c:v>0.156401</c:v>
                </c:pt>
                <c:pt idx="3">
                  <c:v>0.161082</c:v>
                </c:pt>
                <c:pt idx="4">
                  <c:v>0.165541</c:v>
                </c:pt>
                <c:pt idx="5">
                  <c:v>0.169290</c:v>
                </c:pt>
                <c:pt idx="6">
                  <c:v>0.174274</c:v>
                </c:pt>
                <c:pt idx="7">
                  <c:v>0.174247</c:v>
                </c:pt>
                <c:pt idx="8">
                  <c:v>0.172484</c:v>
                </c:pt>
                <c:pt idx="9">
                  <c:v>0.175864</c:v>
                </c:pt>
                <c:pt idx="10">
                  <c:v>0.174591</c:v>
                </c:pt>
                <c:pt idx="11">
                  <c:v>0.175618</c:v>
                </c:pt>
                <c:pt idx="12">
                  <c:v>0.175105</c:v>
                </c:pt>
                <c:pt idx="13">
                  <c:v>0.175667</c:v>
                </c:pt>
                <c:pt idx="14">
                  <c:v>0.180550</c:v>
                </c:pt>
                <c:pt idx="15">
                  <c:v>0.183809</c:v>
                </c:pt>
                <c:pt idx="16">
                  <c:v>0.186696</c:v>
                </c:pt>
                <c:pt idx="17">
                  <c:v>0.188517</c:v>
                </c:pt>
                <c:pt idx="18">
                  <c:v>0.188391</c:v>
                </c:pt>
                <c:pt idx="19">
                  <c:v>0.195118</c:v>
                </c:pt>
                <c:pt idx="20">
                  <c:v>0.194238</c:v>
                </c:pt>
                <c:pt idx="21">
                  <c:v>0.191881</c:v>
                </c:pt>
                <c:pt idx="22">
                  <c:v>0.194836</c:v>
                </c:pt>
                <c:pt idx="23">
                  <c:v>0.196617</c:v>
                </c:pt>
                <c:pt idx="24">
                  <c:v>0.201371</c:v>
                </c:pt>
                <c:pt idx="25">
                  <c:v>0.203439</c:v>
                </c:pt>
                <c:pt idx="26">
                  <c:v>0.206872</c:v>
                </c:pt>
                <c:pt idx="27">
                  <c:v>0.206539</c:v>
                </c:pt>
                <c:pt idx="28">
                  <c:v>0.206831</c:v>
                </c:pt>
                <c:pt idx="29">
                  <c:v>0.205390</c:v>
                </c:pt>
                <c:pt idx="30">
                  <c:v>0.208130</c:v>
                </c:pt>
                <c:pt idx="31">
                  <c:v>0.212165</c:v>
                </c:pt>
                <c:pt idx="32">
                  <c:v>0.208723</c:v>
                </c:pt>
                <c:pt idx="33">
                  <c:v>0.211083</c:v>
                </c:pt>
                <c:pt idx="34">
                  <c:v>0.216175</c:v>
                </c:pt>
                <c:pt idx="35">
                  <c:v>0.218824</c:v>
                </c:pt>
                <c:pt idx="36">
                  <c:v>0.219644</c:v>
                </c:pt>
                <c:pt idx="37">
                  <c:v>0.221285</c:v>
                </c:pt>
                <c:pt idx="38">
                  <c:v>0.219711</c:v>
                </c:pt>
                <c:pt idx="39">
                  <c:v>0.217451</c:v>
                </c:pt>
                <c:pt idx="40">
                  <c:v>0.215938</c:v>
                </c:pt>
                <c:pt idx="41">
                  <c:v>0.215560</c:v>
                </c:pt>
                <c:pt idx="42">
                  <c:v>0.217858</c:v>
                </c:pt>
                <c:pt idx="43">
                  <c:v>0.220703</c:v>
                </c:pt>
                <c:pt idx="44">
                  <c:v>0.219831</c:v>
                </c:pt>
                <c:pt idx="45">
                  <c:v>0.225329</c:v>
                </c:pt>
                <c:pt idx="46">
                  <c:v>0.225520</c:v>
                </c:pt>
                <c:pt idx="47">
                  <c:v>0.228260</c:v>
                </c:pt>
                <c:pt idx="48">
                  <c:v>0.227971</c:v>
                </c:pt>
                <c:pt idx="49">
                  <c:v>0.227200</c:v>
                </c:pt>
                <c:pt idx="50">
                  <c:v>0.230758</c:v>
                </c:pt>
                <c:pt idx="51">
                  <c:v>0.231637</c:v>
                </c:pt>
                <c:pt idx="52">
                  <c:v>0.234527</c:v>
                </c:pt>
                <c:pt idx="53">
                  <c:v>0.239710</c:v>
                </c:pt>
                <c:pt idx="54">
                  <c:v>0.241741</c:v>
                </c:pt>
                <c:pt idx="55">
                  <c:v>0.248192</c:v>
                </c:pt>
                <c:pt idx="56">
                  <c:v>0.245429</c:v>
                </c:pt>
                <c:pt idx="57">
                  <c:v>0.240163</c:v>
                </c:pt>
                <c:pt idx="58">
                  <c:v>0.235593</c:v>
                </c:pt>
                <c:pt idx="59">
                  <c:v>0.236771</c:v>
                </c:pt>
                <c:pt idx="60">
                  <c:v>0.237955</c:v>
                </c:pt>
                <c:pt idx="61">
                  <c:v>0.239144</c:v>
                </c:pt>
                <c:pt idx="62">
                  <c:v>0.240340</c:v>
                </c:pt>
                <c:pt idx="63">
                  <c:v>0.241542</c:v>
                </c:pt>
                <c:pt idx="64">
                  <c:v>0.242749</c:v>
                </c:pt>
                <c:pt idx="65">
                  <c:v>0.243478</c:v>
                </c:pt>
                <c:pt idx="66">
                  <c:v>0.244208</c:v>
                </c:pt>
                <c:pt idx="67">
                  <c:v>0.244941</c:v>
                </c:pt>
                <c:pt idx="68">
                  <c:v>0.245676</c:v>
                </c:pt>
                <c:pt idx="69">
                  <c:v>0.246413</c:v>
                </c:pt>
                <c:pt idx="70">
                  <c:v>0.247152</c:v>
                </c:pt>
                <c:pt idx="71">
                  <c:v>0.247893</c:v>
                </c:pt>
                <c:pt idx="72">
                  <c:v>0.248637</c:v>
                </c:pt>
                <c:pt idx="73">
                  <c:v>0.249383</c:v>
                </c:pt>
                <c:pt idx="74">
                  <c:v>0.250131</c:v>
                </c:pt>
                <c:pt idx="75">
                  <c:v>0.250631</c:v>
                </c:pt>
                <c:pt idx="76">
                  <c:v>0.251133</c:v>
                </c:pt>
                <c:pt idx="77">
                  <c:v>0.251635</c:v>
                </c:pt>
                <c:pt idx="78">
                  <c:v>0.252138</c:v>
                </c:pt>
                <c:pt idx="79">
                  <c:v>0.252642</c:v>
                </c:pt>
                <c:pt idx="80">
                  <c:v>0.253148</c:v>
                </c:pt>
                <c:pt idx="81">
                  <c:v>0.253654</c:v>
                </c:pt>
                <c:pt idx="82">
                  <c:v>0.254161</c:v>
                </c:pt>
                <c:pt idx="83">
                  <c:v>0.254670</c:v>
                </c:pt>
                <c:pt idx="84">
                  <c:v>0.255179</c:v>
                </c:pt>
                <c:pt idx="85">
                  <c:v>0.255434</c:v>
                </c:pt>
                <c:pt idx="86">
                  <c:v>0.255690</c:v>
                </c:pt>
                <c:pt idx="87">
                  <c:v>0.255945</c:v>
                </c:pt>
                <c:pt idx="88">
                  <c:v>0.256201</c:v>
                </c:pt>
                <c:pt idx="89">
                  <c:v>0.256457</c:v>
                </c:pt>
                <c:pt idx="90">
                  <c:v>0.256714</c:v>
                </c:pt>
                <c:pt idx="91">
                  <c:v>0.256971</c:v>
                </c:pt>
                <c:pt idx="92">
                  <c:v>0.257228</c:v>
                </c:pt>
                <c:pt idx="93">
                  <c:v>0.257485</c:v>
                </c:pt>
                <c:pt idx="94">
                  <c:v>0.257742</c:v>
                </c:pt>
                <c:pt idx="95">
                  <c:v>0.257742</c:v>
                </c:pt>
                <c:pt idx="96">
                  <c:v>0.257742</c:v>
                </c:pt>
                <c:pt idx="97">
                  <c:v>0.257742</c:v>
                </c:pt>
                <c:pt idx="98">
                  <c:v>0.257742</c:v>
                </c:pt>
                <c:pt idx="99">
                  <c:v>0.257742</c:v>
                </c:pt>
                <c:pt idx="100">
                  <c:v>0.257742</c:v>
                </c:pt>
                <c:pt idx="101">
                  <c:v>0.257742</c:v>
                </c:pt>
                <c:pt idx="102">
                  <c:v>0.257742</c:v>
                </c:pt>
                <c:pt idx="103">
                  <c:v>0.257742</c:v>
                </c:pt>
                <c:pt idx="104">
                  <c:v>0.257742</c:v>
                </c:pt>
                <c:pt idx="105">
                  <c:v>0.257484</c:v>
                </c:pt>
                <c:pt idx="106">
                  <c:v>0.257227</c:v>
                </c:pt>
                <c:pt idx="107">
                  <c:v>0.256970</c:v>
                </c:pt>
                <c:pt idx="108">
                  <c:v>0.256713</c:v>
                </c:pt>
                <c:pt idx="109">
                  <c:v>0.256456</c:v>
                </c:pt>
                <c:pt idx="110">
                  <c:v>0.256200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rgbClr val="00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Sheet1!$B$5:$DH$5</c:f>
              <c:numCache>
                <c:ptCount val="111"/>
                <c:pt idx="0">
                  <c:v>0.001681</c:v>
                </c:pt>
                <c:pt idx="1">
                  <c:v>0.002149</c:v>
                </c:pt>
                <c:pt idx="2">
                  <c:v>0.002468</c:v>
                </c:pt>
                <c:pt idx="3">
                  <c:v>0.002961</c:v>
                </c:pt>
                <c:pt idx="4">
                  <c:v>0.003285</c:v>
                </c:pt>
                <c:pt idx="5">
                  <c:v>0.003941</c:v>
                </c:pt>
                <c:pt idx="6">
                  <c:v>0.005270</c:v>
                </c:pt>
                <c:pt idx="7">
                  <c:v>0.006927</c:v>
                </c:pt>
                <c:pt idx="8">
                  <c:v>0.008771</c:v>
                </c:pt>
                <c:pt idx="9">
                  <c:v>0.011410</c:v>
                </c:pt>
                <c:pt idx="10">
                  <c:v>0.015714</c:v>
                </c:pt>
                <c:pt idx="11">
                  <c:v>0.017452</c:v>
                </c:pt>
                <c:pt idx="12">
                  <c:v>0.020971</c:v>
                </c:pt>
                <c:pt idx="13">
                  <c:v>0.023464</c:v>
                </c:pt>
                <c:pt idx="14">
                  <c:v>0.023618</c:v>
                </c:pt>
                <c:pt idx="15">
                  <c:v>0.026081</c:v>
                </c:pt>
                <c:pt idx="16">
                  <c:v>0.030939</c:v>
                </c:pt>
                <c:pt idx="17">
                  <c:v>0.033722</c:v>
                </c:pt>
                <c:pt idx="18">
                  <c:v>0.037585</c:v>
                </c:pt>
                <c:pt idx="19">
                  <c:v>0.043678</c:v>
                </c:pt>
                <c:pt idx="20">
                  <c:v>0.050462</c:v>
                </c:pt>
                <c:pt idx="21">
                  <c:v>0.052876</c:v>
                </c:pt>
                <c:pt idx="22">
                  <c:v>0.055494</c:v>
                </c:pt>
                <c:pt idx="23">
                  <c:v>0.058331</c:v>
                </c:pt>
                <c:pt idx="24">
                  <c:v>0.058838</c:v>
                </c:pt>
                <c:pt idx="25">
                  <c:v>0.059281</c:v>
                </c:pt>
                <c:pt idx="26">
                  <c:v>0.061611</c:v>
                </c:pt>
                <c:pt idx="27">
                  <c:v>0.061698</c:v>
                </c:pt>
                <c:pt idx="28">
                  <c:v>0.063276</c:v>
                </c:pt>
                <c:pt idx="29">
                  <c:v>0.063625</c:v>
                </c:pt>
                <c:pt idx="30">
                  <c:v>0.064992</c:v>
                </c:pt>
                <c:pt idx="31">
                  <c:v>0.065383</c:v>
                </c:pt>
                <c:pt idx="32">
                  <c:v>0.064253</c:v>
                </c:pt>
                <c:pt idx="33">
                  <c:v>0.064909</c:v>
                </c:pt>
                <c:pt idx="34">
                  <c:v>0.067096</c:v>
                </c:pt>
                <c:pt idx="35">
                  <c:v>0.066782</c:v>
                </c:pt>
                <c:pt idx="36">
                  <c:v>0.067569</c:v>
                </c:pt>
                <c:pt idx="37">
                  <c:v>0.066762</c:v>
                </c:pt>
                <c:pt idx="38">
                  <c:v>0.062773</c:v>
                </c:pt>
                <c:pt idx="39">
                  <c:v>0.062108</c:v>
                </c:pt>
                <c:pt idx="40">
                  <c:v>0.059868</c:v>
                </c:pt>
                <c:pt idx="41">
                  <c:v>0.058585</c:v>
                </c:pt>
                <c:pt idx="42">
                  <c:v>0.055370</c:v>
                </c:pt>
                <c:pt idx="43">
                  <c:v>0.054257</c:v>
                </c:pt>
                <c:pt idx="44">
                  <c:v>0.054067</c:v>
                </c:pt>
                <c:pt idx="45">
                  <c:v>0.052585</c:v>
                </c:pt>
                <c:pt idx="46">
                  <c:v>0.048950</c:v>
                </c:pt>
                <c:pt idx="47">
                  <c:v>0.044688</c:v>
                </c:pt>
                <c:pt idx="48">
                  <c:v>0.044030</c:v>
                </c:pt>
                <c:pt idx="49">
                  <c:v>0.044193</c:v>
                </c:pt>
                <c:pt idx="50">
                  <c:v>0.044191</c:v>
                </c:pt>
                <c:pt idx="51">
                  <c:v>0.044146</c:v>
                </c:pt>
                <c:pt idx="52">
                  <c:v>0.043250</c:v>
                </c:pt>
                <c:pt idx="53">
                  <c:v>0.042882</c:v>
                </c:pt>
                <c:pt idx="54">
                  <c:v>0.043740</c:v>
                </c:pt>
                <c:pt idx="55">
                  <c:v>0.043446</c:v>
                </c:pt>
                <c:pt idx="56">
                  <c:v>0.042921</c:v>
                </c:pt>
                <c:pt idx="57">
                  <c:v>0.040163</c:v>
                </c:pt>
                <c:pt idx="58">
                  <c:v>0.040091</c:v>
                </c:pt>
                <c:pt idx="59">
                  <c:v>0.040893</c:v>
                </c:pt>
                <c:pt idx="60">
                  <c:v>0.041711</c:v>
                </c:pt>
                <c:pt idx="61">
                  <c:v>0.042545</c:v>
                </c:pt>
                <c:pt idx="62">
                  <c:v>0.043396</c:v>
                </c:pt>
                <c:pt idx="63">
                  <c:v>0.044264</c:v>
                </c:pt>
                <c:pt idx="64">
                  <c:v>0.045149</c:v>
                </c:pt>
                <c:pt idx="65">
                  <c:v>0.046278</c:v>
                </c:pt>
                <c:pt idx="66">
                  <c:v>0.047435</c:v>
                </c:pt>
                <c:pt idx="67">
                  <c:v>0.048621</c:v>
                </c:pt>
                <c:pt idx="68">
                  <c:v>0.049836</c:v>
                </c:pt>
                <c:pt idx="69">
                  <c:v>0.051082</c:v>
                </c:pt>
                <c:pt idx="70">
                  <c:v>0.052359</c:v>
                </c:pt>
                <c:pt idx="71">
                  <c:v>0.053668</c:v>
                </c:pt>
                <c:pt idx="72">
                  <c:v>0.055010</c:v>
                </c:pt>
                <c:pt idx="73">
                  <c:v>0.056385</c:v>
                </c:pt>
                <c:pt idx="74">
                  <c:v>0.057795</c:v>
                </c:pt>
                <c:pt idx="75">
                  <c:v>0.059471</c:v>
                </c:pt>
                <c:pt idx="76">
                  <c:v>0.061195</c:v>
                </c:pt>
                <c:pt idx="77">
                  <c:v>0.062970</c:v>
                </c:pt>
                <c:pt idx="78">
                  <c:v>0.064796</c:v>
                </c:pt>
                <c:pt idx="79">
                  <c:v>0.066675</c:v>
                </c:pt>
                <c:pt idx="80">
                  <c:v>0.068609</c:v>
                </c:pt>
                <c:pt idx="81">
                  <c:v>0.070599</c:v>
                </c:pt>
                <c:pt idx="82">
                  <c:v>0.072646</c:v>
                </c:pt>
                <c:pt idx="83">
                  <c:v>0.074753</c:v>
                </c:pt>
                <c:pt idx="84">
                  <c:v>0.076921</c:v>
                </c:pt>
                <c:pt idx="85">
                  <c:v>0.079382</c:v>
                </c:pt>
                <c:pt idx="86">
                  <c:v>0.081922</c:v>
                </c:pt>
                <c:pt idx="87">
                  <c:v>0.084544</c:v>
                </c:pt>
                <c:pt idx="88">
                  <c:v>0.087249</c:v>
                </c:pt>
                <c:pt idx="89">
                  <c:v>0.090041</c:v>
                </c:pt>
                <c:pt idx="90">
                  <c:v>0.092922</c:v>
                </c:pt>
                <c:pt idx="91">
                  <c:v>0.095896</c:v>
                </c:pt>
                <c:pt idx="92">
                  <c:v>0.098965</c:v>
                </c:pt>
                <c:pt idx="93">
                  <c:v>0.102132</c:v>
                </c:pt>
                <c:pt idx="94">
                  <c:v>0.105400</c:v>
                </c:pt>
                <c:pt idx="95">
                  <c:v>0.108983</c:v>
                </c:pt>
                <c:pt idx="96">
                  <c:v>0.112689</c:v>
                </c:pt>
                <c:pt idx="97">
                  <c:v>0.116520</c:v>
                </c:pt>
                <c:pt idx="98">
                  <c:v>0.120482</c:v>
                </c:pt>
                <c:pt idx="99">
                  <c:v>0.124578</c:v>
                </c:pt>
                <c:pt idx="100">
                  <c:v>0.128814</c:v>
                </c:pt>
                <c:pt idx="101">
                  <c:v>0.133194</c:v>
                </c:pt>
                <c:pt idx="102">
                  <c:v>0.137722</c:v>
                </c:pt>
                <c:pt idx="103">
                  <c:v>0.142405</c:v>
                </c:pt>
                <c:pt idx="104">
                  <c:v>0.147246</c:v>
                </c:pt>
                <c:pt idx="105">
                  <c:v>0.152400</c:v>
                </c:pt>
                <c:pt idx="106">
                  <c:v>0.157734</c:v>
                </c:pt>
                <c:pt idx="107">
                  <c:v>0.163255</c:v>
                </c:pt>
                <c:pt idx="108">
                  <c:v>0.168969</c:v>
                </c:pt>
                <c:pt idx="109">
                  <c:v>0.174883</c:v>
                </c:pt>
                <c:pt idx="110">
                  <c:v>0.181003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rgbClr val="0066FF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Sheet1!$B$6:$DH$6</c:f>
              <c:numCache>
                <c:ptCount val="111"/>
                <c:pt idx="0">
                  <c:v>0.057888</c:v>
                </c:pt>
                <c:pt idx="1">
                  <c:v>0.058186</c:v>
                </c:pt>
                <c:pt idx="2">
                  <c:v>0.057699</c:v>
                </c:pt>
                <c:pt idx="3">
                  <c:v>0.056744</c:v>
                </c:pt>
                <c:pt idx="4">
                  <c:v>0.055967</c:v>
                </c:pt>
                <c:pt idx="5">
                  <c:v>0.054868</c:v>
                </c:pt>
                <c:pt idx="6">
                  <c:v>0.055316</c:v>
                </c:pt>
                <c:pt idx="7">
                  <c:v>0.055326</c:v>
                </c:pt>
                <c:pt idx="8">
                  <c:v>0.053094</c:v>
                </c:pt>
                <c:pt idx="9">
                  <c:v>0.058159</c:v>
                </c:pt>
                <c:pt idx="10">
                  <c:v>0.058816</c:v>
                </c:pt>
                <c:pt idx="11">
                  <c:v>0.055222</c:v>
                </c:pt>
                <c:pt idx="12">
                  <c:v>0.054853</c:v>
                </c:pt>
                <c:pt idx="13">
                  <c:v>0.056833</c:v>
                </c:pt>
                <c:pt idx="14">
                  <c:v>0.057963</c:v>
                </c:pt>
                <c:pt idx="15">
                  <c:v>0.059456</c:v>
                </c:pt>
                <c:pt idx="16">
                  <c:v>0.061065</c:v>
                </c:pt>
                <c:pt idx="17">
                  <c:v>0.063059</c:v>
                </c:pt>
                <c:pt idx="18">
                  <c:v>0.064695</c:v>
                </c:pt>
                <c:pt idx="19">
                  <c:v>0.063446</c:v>
                </c:pt>
                <c:pt idx="20">
                  <c:v>0.063418</c:v>
                </c:pt>
                <c:pt idx="21">
                  <c:v>0.062953</c:v>
                </c:pt>
                <c:pt idx="22">
                  <c:v>0.061678</c:v>
                </c:pt>
                <c:pt idx="23">
                  <c:v>0.061316</c:v>
                </c:pt>
                <c:pt idx="24">
                  <c:v>0.059929</c:v>
                </c:pt>
                <c:pt idx="25">
                  <c:v>0.060606</c:v>
                </c:pt>
                <c:pt idx="26">
                  <c:v>0.061503</c:v>
                </c:pt>
                <c:pt idx="27">
                  <c:v>0.061189</c:v>
                </c:pt>
                <c:pt idx="28">
                  <c:v>0.064547</c:v>
                </c:pt>
                <c:pt idx="29">
                  <c:v>0.063926</c:v>
                </c:pt>
                <c:pt idx="30">
                  <c:v>0.066539</c:v>
                </c:pt>
                <c:pt idx="31">
                  <c:v>0.066156</c:v>
                </c:pt>
                <c:pt idx="32">
                  <c:v>0.066661</c:v>
                </c:pt>
                <c:pt idx="33">
                  <c:v>0.066769</c:v>
                </c:pt>
                <c:pt idx="34">
                  <c:v>0.066746</c:v>
                </c:pt>
                <c:pt idx="35">
                  <c:v>0.066041</c:v>
                </c:pt>
                <c:pt idx="36">
                  <c:v>0.062966</c:v>
                </c:pt>
                <c:pt idx="37">
                  <c:v>0.062855</c:v>
                </c:pt>
                <c:pt idx="38">
                  <c:v>0.060323</c:v>
                </c:pt>
                <c:pt idx="39">
                  <c:v>0.061265</c:v>
                </c:pt>
                <c:pt idx="40">
                  <c:v>0.061105</c:v>
                </c:pt>
                <c:pt idx="41">
                  <c:v>0.061604</c:v>
                </c:pt>
                <c:pt idx="42">
                  <c:v>0.060344</c:v>
                </c:pt>
                <c:pt idx="43">
                  <c:v>0.063154</c:v>
                </c:pt>
                <c:pt idx="44">
                  <c:v>0.063471</c:v>
                </c:pt>
                <c:pt idx="45">
                  <c:v>0.063953</c:v>
                </c:pt>
                <c:pt idx="46">
                  <c:v>0.063428</c:v>
                </c:pt>
                <c:pt idx="47">
                  <c:v>0.065029</c:v>
                </c:pt>
                <c:pt idx="48">
                  <c:v>0.065999</c:v>
                </c:pt>
                <c:pt idx="49">
                  <c:v>0.066832</c:v>
                </c:pt>
                <c:pt idx="50">
                  <c:v>0.065806</c:v>
                </c:pt>
                <c:pt idx="51">
                  <c:v>0.066884</c:v>
                </c:pt>
                <c:pt idx="52">
                  <c:v>0.065776</c:v>
                </c:pt>
                <c:pt idx="53">
                  <c:v>0.065482</c:v>
                </c:pt>
                <c:pt idx="54">
                  <c:v>0.065790</c:v>
                </c:pt>
                <c:pt idx="55">
                  <c:v>0.069467</c:v>
                </c:pt>
                <c:pt idx="56">
                  <c:v>0.064521</c:v>
                </c:pt>
                <c:pt idx="57">
                  <c:v>0.063937</c:v>
                </c:pt>
                <c:pt idx="58">
                  <c:v>0.061269</c:v>
                </c:pt>
                <c:pt idx="59">
                  <c:v>0.061269</c:v>
                </c:pt>
                <c:pt idx="60">
                  <c:v>0.061269</c:v>
                </c:pt>
                <c:pt idx="61">
                  <c:v>0.061269</c:v>
                </c:pt>
                <c:pt idx="62">
                  <c:v>0.061269</c:v>
                </c:pt>
                <c:pt idx="63">
                  <c:v>0.061269</c:v>
                </c:pt>
                <c:pt idx="64">
                  <c:v>0.061269</c:v>
                </c:pt>
                <c:pt idx="65">
                  <c:v>0.061147</c:v>
                </c:pt>
                <c:pt idx="66">
                  <c:v>0.061024</c:v>
                </c:pt>
                <c:pt idx="67">
                  <c:v>0.060902</c:v>
                </c:pt>
                <c:pt idx="68">
                  <c:v>0.060781</c:v>
                </c:pt>
                <c:pt idx="69">
                  <c:v>0.060659</c:v>
                </c:pt>
                <c:pt idx="70">
                  <c:v>0.060538</c:v>
                </c:pt>
                <c:pt idx="71">
                  <c:v>0.060417</c:v>
                </c:pt>
                <c:pt idx="72">
                  <c:v>0.060296</c:v>
                </c:pt>
                <c:pt idx="73">
                  <c:v>0.060175</c:v>
                </c:pt>
                <c:pt idx="74">
                  <c:v>0.060055</c:v>
                </c:pt>
                <c:pt idx="75">
                  <c:v>0.059815</c:v>
                </c:pt>
                <c:pt idx="76">
                  <c:v>0.059575</c:v>
                </c:pt>
                <c:pt idx="77">
                  <c:v>0.059337</c:v>
                </c:pt>
                <c:pt idx="78">
                  <c:v>0.059100</c:v>
                </c:pt>
                <c:pt idx="79">
                  <c:v>0.058863</c:v>
                </c:pt>
                <c:pt idx="80">
                  <c:v>0.058628</c:v>
                </c:pt>
                <c:pt idx="81">
                  <c:v>0.058393</c:v>
                </c:pt>
                <c:pt idx="82">
                  <c:v>0.058160</c:v>
                </c:pt>
                <c:pt idx="83">
                  <c:v>0.057927</c:v>
                </c:pt>
                <c:pt idx="84">
                  <c:v>0.057695</c:v>
                </c:pt>
                <c:pt idx="85">
                  <c:v>0.057349</c:v>
                </c:pt>
                <c:pt idx="86">
                  <c:v>0.057005</c:v>
                </c:pt>
                <c:pt idx="87">
                  <c:v>0.056663</c:v>
                </c:pt>
                <c:pt idx="88">
                  <c:v>0.056323</c:v>
                </c:pt>
                <c:pt idx="89">
                  <c:v>0.055985</c:v>
                </c:pt>
                <c:pt idx="90">
                  <c:v>0.055649</c:v>
                </c:pt>
                <c:pt idx="91">
                  <c:v>0.055315</c:v>
                </c:pt>
                <c:pt idx="92">
                  <c:v>0.054984</c:v>
                </c:pt>
                <c:pt idx="93">
                  <c:v>0.054654</c:v>
                </c:pt>
                <c:pt idx="94">
                  <c:v>0.054326</c:v>
                </c:pt>
                <c:pt idx="95">
                  <c:v>0.053891</c:v>
                </c:pt>
                <c:pt idx="96">
                  <c:v>0.053460</c:v>
                </c:pt>
                <c:pt idx="97">
                  <c:v>0.053032</c:v>
                </c:pt>
                <c:pt idx="98">
                  <c:v>0.052608</c:v>
                </c:pt>
                <c:pt idx="99">
                  <c:v>0.052187</c:v>
                </c:pt>
                <c:pt idx="100">
                  <c:v>0.051770</c:v>
                </c:pt>
                <c:pt idx="101">
                  <c:v>0.051355</c:v>
                </c:pt>
                <c:pt idx="102">
                  <c:v>0.050945</c:v>
                </c:pt>
                <c:pt idx="103">
                  <c:v>0.050537</c:v>
                </c:pt>
                <c:pt idx="104">
                  <c:v>0.050133</c:v>
                </c:pt>
                <c:pt idx="105">
                  <c:v>0.049631</c:v>
                </c:pt>
                <c:pt idx="106">
                  <c:v>0.049135</c:v>
                </c:pt>
                <c:pt idx="107">
                  <c:v>0.048644</c:v>
                </c:pt>
                <c:pt idx="108">
                  <c:v>0.048157</c:v>
                </c:pt>
                <c:pt idx="109">
                  <c:v>0.047676</c:v>
                </c:pt>
                <c:pt idx="110">
                  <c:v>0.047199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CC66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Sheet1!$B$7:$DH$7</c:f>
              <c:numCache>
                <c:ptCount val="11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0.000001</c:v>
                </c:pt>
                <c:pt idx="18">
                  <c:v>0.000001</c:v>
                </c:pt>
                <c:pt idx="19">
                  <c:v>0.000002</c:v>
                </c:pt>
                <c:pt idx="20">
                  <c:v>0.000002</c:v>
                </c:pt>
                <c:pt idx="21">
                  <c:v>0.000005</c:v>
                </c:pt>
                <c:pt idx="22">
                  <c:v>0.000007</c:v>
                </c:pt>
                <c:pt idx="23">
                  <c:v>0.000011</c:v>
                </c:pt>
                <c:pt idx="24">
                  <c:v>0.000084</c:v>
                </c:pt>
                <c:pt idx="25">
                  <c:v>0.000112</c:v>
                </c:pt>
                <c:pt idx="26">
                  <c:v>0.000125</c:v>
                </c:pt>
                <c:pt idx="27">
                  <c:v>0.000144</c:v>
                </c:pt>
                <c:pt idx="28">
                  <c:v>0.000172</c:v>
                </c:pt>
                <c:pt idx="29">
                  <c:v>0.000212</c:v>
                </c:pt>
                <c:pt idx="30">
                  <c:v>0.000241</c:v>
                </c:pt>
                <c:pt idx="31">
                  <c:v>0.000261</c:v>
                </c:pt>
                <c:pt idx="32">
                  <c:v>0.000337</c:v>
                </c:pt>
                <c:pt idx="33">
                  <c:v>0.000443</c:v>
                </c:pt>
                <c:pt idx="34">
                  <c:v>0.000588</c:v>
                </c:pt>
                <c:pt idx="35">
                  <c:v>0.000847</c:v>
                </c:pt>
                <c:pt idx="36">
                  <c:v>0.001018</c:v>
                </c:pt>
                <c:pt idx="37">
                  <c:v>0.001352</c:v>
                </c:pt>
                <c:pt idx="38">
                  <c:v>0.001567</c:v>
                </c:pt>
                <c:pt idx="39">
                  <c:v>0.002007</c:v>
                </c:pt>
                <c:pt idx="40">
                  <c:v>0.002358</c:v>
                </c:pt>
                <c:pt idx="41">
                  <c:v>0.002908</c:v>
                </c:pt>
                <c:pt idx="42">
                  <c:v>0.003604</c:v>
                </c:pt>
                <c:pt idx="43">
                  <c:v>0.004573</c:v>
                </c:pt>
                <c:pt idx="44">
                  <c:v>0.005779</c:v>
                </c:pt>
                <c:pt idx="45">
                  <c:v>0.006857</c:v>
                </c:pt>
                <c:pt idx="46">
                  <c:v>0.008475</c:v>
                </c:pt>
                <c:pt idx="47">
                  <c:v>0.010000</c:v>
                </c:pt>
                <c:pt idx="48">
                  <c:v>0.011710</c:v>
                </c:pt>
                <c:pt idx="49">
                  <c:v>0.012793</c:v>
                </c:pt>
                <c:pt idx="50">
                  <c:v>0.014865</c:v>
                </c:pt>
                <c:pt idx="51">
                  <c:v>0.016935</c:v>
                </c:pt>
                <c:pt idx="52">
                  <c:v>0.019517</c:v>
                </c:pt>
                <c:pt idx="53">
                  <c:v>0.021026</c:v>
                </c:pt>
                <c:pt idx="54">
                  <c:v>0.023174</c:v>
                </c:pt>
                <c:pt idx="55">
                  <c:v>0.026850</c:v>
                </c:pt>
                <c:pt idx="56">
                  <c:v>0.029679</c:v>
                </c:pt>
                <c:pt idx="57">
                  <c:v>0.032925</c:v>
                </c:pt>
                <c:pt idx="58">
                  <c:v>0.035486</c:v>
                </c:pt>
                <c:pt idx="59">
                  <c:v>0.036906</c:v>
                </c:pt>
                <c:pt idx="60">
                  <c:v>0.038382</c:v>
                </c:pt>
                <c:pt idx="61">
                  <c:v>0.039917</c:v>
                </c:pt>
                <c:pt idx="62">
                  <c:v>0.041514</c:v>
                </c:pt>
                <c:pt idx="63">
                  <c:v>0.043175</c:v>
                </c:pt>
                <c:pt idx="64">
                  <c:v>0.044902</c:v>
                </c:pt>
                <c:pt idx="65">
                  <c:v>0.046249</c:v>
                </c:pt>
                <c:pt idx="66">
                  <c:v>0.047636</c:v>
                </c:pt>
                <c:pt idx="67">
                  <c:v>0.049065</c:v>
                </c:pt>
                <c:pt idx="68">
                  <c:v>0.050537</c:v>
                </c:pt>
                <c:pt idx="69">
                  <c:v>0.052053</c:v>
                </c:pt>
                <c:pt idx="70">
                  <c:v>0.053615</c:v>
                </c:pt>
                <c:pt idx="71">
                  <c:v>0.055223</c:v>
                </c:pt>
                <c:pt idx="72">
                  <c:v>0.056880</c:v>
                </c:pt>
                <c:pt idx="73">
                  <c:v>0.058586</c:v>
                </c:pt>
                <c:pt idx="74">
                  <c:v>0.060344</c:v>
                </c:pt>
                <c:pt idx="75">
                  <c:v>0.061551</c:v>
                </c:pt>
                <c:pt idx="76">
                  <c:v>0.062782</c:v>
                </c:pt>
                <c:pt idx="77">
                  <c:v>0.064037</c:v>
                </c:pt>
                <c:pt idx="78">
                  <c:v>0.065318</c:v>
                </c:pt>
                <c:pt idx="79">
                  <c:v>0.066625</c:v>
                </c:pt>
                <c:pt idx="80">
                  <c:v>0.067957</c:v>
                </c:pt>
                <c:pt idx="81">
                  <c:v>0.069316</c:v>
                </c:pt>
                <c:pt idx="82">
                  <c:v>0.070703</c:v>
                </c:pt>
                <c:pt idx="83">
                  <c:v>0.072117</c:v>
                </c:pt>
                <c:pt idx="84">
                  <c:v>0.073559</c:v>
                </c:pt>
                <c:pt idx="85">
                  <c:v>0.073927</c:v>
                </c:pt>
                <c:pt idx="86">
                  <c:v>0.074296</c:v>
                </c:pt>
                <c:pt idx="87">
                  <c:v>0.074668</c:v>
                </c:pt>
                <c:pt idx="88">
                  <c:v>0.075041</c:v>
                </c:pt>
                <c:pt idx="89">
                  <c:v>0.075416</c:v>
                </c:pt>
                <c:pt idx="90">
                  <c:v>0.075793</c:v>
                </c:pt>
                <c:pt idx="91">
                  <c:v>0.076172</c:v>
                </c:pt>
                <c:pt idx="92">
                  <c:v>0.076553</c:v>
                </c:pt>
                <c:pt idx="93">
                  <c:v>0.076936</c:v>
                </c:pt>
                <c:pt idx="94">
                  <c:v>0.077321</c:v>
                </c:pt>
                <c:pt idx="95">
                  <c:v>0.076548</c:v>
                </c:pt>
                <c:pt idx="96">
                  <c:v>0.075782</c:v>
                </c:pt>
                <c:pt idx="97">
                  <c:v>0.075024</c:v>
                </c:pt>
                <c:pt idx="98">
                  <c:v>0.074274</c:v>
                </c:pt>
                <c:pt idx="99">
                  <c:v>0.073531</c:v>
                </c:pt>
                <c:pt idx="100">
                  <c:v>0.072796</c:v>
                </c:pt>
                <c:pt idx="101">
                  <c:v>0.072068</c:v>
                </c:pt>
                <c:pt idx="102">
                  <c:v>0.071347</c:v>
                </c:pt>
                <c:pt idx="103">
                  <c:v>0.070634</c:v>
                </c:pt>
                <c:pt idx="104">
                  <c:v>0.069928</c:v>
                </c:pt>
                <c:pt idx="105">
                  <c:v>0.068179</c:v>
                </c:pt>
                <c:pt idx="106">
                  <c:v>0.066475</c:v>
                </c:pt>
                <c:pt idx="107">
                  <c:v>0.064813</c:v>
                </c:pt>
                <c:pt idx="108">
                  <c:v>0.063193</c:v>
                </c:pt>
                <c:pt idx="109">
                  <c:v>0.061613</c:v>
                </c:pt>
                <c:pt idx="110">
                  <c:v>0.060073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Sheet1!$B$8:$DH$8</c:f>
              <c:numCache>
                <c:ptCount val="11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0.000000</c:v>
                </c:pt>
                <c:pt idx="19">
                  <c:v>0.000000</c:v>
                </c:pt>
                <c:pt idx="20">
                  <c:v>0.000000</c:v>
                </c:pt>
                <c:pt idx="21">
                  <c:v>0.000001</c:v>
                </c:pt>
                <c:pt idx="22">
                  <c:v>0.000000</c:v>
                </c:pt>
                <c:pt idx="23">
                  <c:v>0.000000</c:v>
                </c:pt>
                <c:pt idx="24">
                  <c:v>0.000008</c:v>
                </c:pt>
                <c:pt idx="25">
                  <c:v>0.000012</c:v>
                </c:pt>
                <c:pt idx="26">
                  <c:v>0.000015</c:v>
                </c:pt>
                <c:pt idx="27">
                  <c:v>0.000014</c:v>
                </c:pt>
                <c:pt idx="28">
                  <c:v>0.000017</c:v>
                </c:pt>
                <c:pt idx="29">
                  <c:v>0.000018</c:v>
                </c:pt>
                <c:pt idx="30">
                  <c:v>0.000019</c:v>
                </c:pt>
                <c:pt idx="31">
                  <c:v>0.000020</c:v>
                </c:pt>
                <c:pt idx="32">
                  <c:v>0.000021</c:v>
                </c:pt>
                <c:pt idx="33">
                  <c:v>0.000023</c:v>
                </c:pt>
                <c:pt idx="34">
                  <c:v>0.000025</c:v>
                </c:pt>
                <c:pt idx="35">
                  <c:v>0.000029</c:v>
                </c:pt>
                <c:pt idx="36">
                  <c:v>0.000038</c:v>
                </c:pt>
                <c:pt idx="37">
                  <c:v>0.000046</c:v>
                </c:pt>
                <c:pt idx="38">
                  <c:v>0.000056</c:v>
                </c:pt>
                <c:pt idx="39">
                  <c:v>0.000070</c:v>
                </c:pt>
                <c:pt idx="40">
                  <c:v>0.000094</c:v>
                </c:pt>
                <c:pt idx="41">
                  <c:v>0.000125</c:v>
                </c:pt>
                <c:pt idx="42">
                  <c:v>0.000164</c:v>
                </c:pt>
                <c:pt idx="43">
                  <c:v>0.000262</c:v>
                </c:pt>
                <c:pt idx="44">
                  <c:v>0.000440</c:v>
                </c:pt>
                <c:pt idx="45">
                  <c:v>0.000671</c:v>
                </c:pt>
                <c:pt idx="46">
                  <c:v>0.001264</c:v>
                </c:pt>
                <c:pt idx="47">
                  <c:v>0.001914</c:v>
                </c:pt>
                <c:pt idx="48">
                  <c:v>0.002554</c:v>
                </c:pt>
                <c:pt idx="49">
                  <c:v>0.003576</c:v>
                </c:pt>
                <c:pt idx="50">
                  <c:v>0.004578</c:v>
                </c:pt>
                <c:pt idx="51">
                  <c:v>0.005780</c:v>
                </c:pt>
                <c:pt idx="52">
                  <c:v>0.007611</c:v>
                </c:pt>
                <c:pt idx="53">
                  <c:v>0.009511</c:v>
                </c:pt>
                <c:pt idx="54">
                  <c:v>0.011502</c:v>
                </c:pt>
                <c:pt idx="55">
                  <c:v>0.014394</c:v>
                </c:pt>
                <c:pt idx="56">
                  <c:v>0.016784</c:v>
                </c:pt>
                <c:pt idx="57">
                  <c:v>0.020648</c:v>
                </c:pt>
                <c:pt idx="58">
                  <c:v>0.025052</c:v>
                </c:pt>
                <c:pt idx="59">
                  <c:v>0.026305</c:v>
                </c:pt>
                <c:pt idx="60">
                  <c:v>0.027620</c:v>
                </c:pt>
                <c:pt idx="61">
                  <c:v>0.029001</c:v>
                </c:pt>
                <c:pt idx="62">
                  <c:v>0.030451</c:v>
                </c:pt>
                <c:pt idx="63">
                  <c:v>0.031973</c:v>
                </c:pt>
                <c:pt idx="64">
                  <c:v>0.033572</c:v>
                </c:pt>
                <c:pt idx="65">
                  <c:v>0.034915</c:v>
                </c:pt>
                <c:pt idx="66">
                  <c:v>0.036312</c:v>
                </c:pt>
                <c:pt idx="67">
                  <c:v>0.037764</c:v>
                </c:pt>
                <c:pt idx="68">
                  <c:v>0.039275</c:v>
                </c:pt>
                <c:pt idx="69">
                  <c:v>0.040846</c:v>
                </c:pt>
                <c:pt idx="70">
                  <c:v>0.042479</c:v>
                </c:pt>
                <c:pt idx="71">
                  <c:v>0.044179</c:v>
                </c:pt>
                <c:pt idx="72">
                  <c:v>0.045946</c:v>
                </c:pt>
                <c:pt idx="73">
                  <c:v>0.047784</c:v>
                </c:pt>
                <c:pt idx="74">
                  <c:v>0.049695</c:v>
                </c:pt>
                <c:pt idx="75">
                  <c:v>0.051186</c:v>
                </c:pt>
                <c:pt idx="76">
                  <c:v>0.052721</c:v>
                </c:pt>
                <c:pt idx="77">
                  <c:v>0.054303</c:v>
                </c:pt>
                <c:pt idx="78">
                  <c:v>0.055932</c:v>
                </c:pt>
                <c:pt idx="79">
                  <c:v>0.057610</c:v>
                </c:pt>
                <c:pt idx="80">
                  <c:v>0.059338</c:v>
                </c:pt>
                <c:pt idx="81">
                  <c:v>0.061118</c:v>
                </c:pt>
                <c:pt idx="82">
                  <c:v>0.062952</c:v>
                </c:pt>
                <c:pt idx="83">
                  <c:v>0.064841</c:v>
                </c:pt>
                <c:pt idx="84">
                  <c:v>0.066786</c:v>
                </c:pt>
                <c:pt idx="85">
                  <c:v>0.068121</c:v>
                </c:pt>
                <c:pt idx="86">
                  <c:v>0.069484</c:v>
                </c:pt>
                <c:pt idx="87">
                  <c:v>0.070874</c:v>
                </c:pt>
                <c:pt idx="88">
                  <c:v>0.072291</c:v>
                </c:pt>
                <c:pt idx="89">
                  <c:v>0.073737</c:v>
                </c:pt>
                <c:pt idx="90">
                  <c:v>0.075212</c:v>
                </c:pt>
                <c:pt idx="91">
                  <c:v>0.076716</c:v>
                </c:pt>
                <c:pt idx="92">
                  <c:v>0.078250</c:v>
                </c:pt>
                <c:pt idx="93">
                  <c:v>0.079815</c:v>
                </c:pt>
                <c:pt idx="94">
                  <c:v>0.081411</c:v>
                </c:pt>
                <c:pt idx="95">
                  <c:v>0.082226</c:v>
                </c:pt>
                <c:pt idx="96">
                  <c:v>0.083048</c:v>
                </c:pt>
                <c:pt idx="97">
                  <c:v>0.083878</c:v>
                </c:pt>
                <c:pt idx="98">
                  <c:v>0.084717</c:v>
                </c:pt>
                <c:pt idx="99">
                  <c:v>0.085564</c:v>
                </c:pt>
                <c:pt idx="100">
                  <c:v>0.086420</c:v>
                </c:pt>
                <c:pt idx="101">
                  <c:v>0.087284</c:v>
                </c:pt>
                <c:pt idx="102">
                  <c:v>0.088157</c:v>
                </c:pt>
                <c:pt idx="103">
                  <c:v>0.089039</c:v>
                </c:pt>
                <c:pt idx="104">
                  <c:v>0.089929</c:v>
                </c:pt>
                <c:pt idx="105">
                  <c:v>0.089929</c:v>
                </c:pt>
                <c:pt idx="106">
                  <c:v>0.089929</c:v>
                </c:pt>
                <c:pt idx="107">
                  <c:v>0.089929</c:v>
                </c:pt>
                <c:pt idx="108">
                  <c:v>0.089929</c:v>
                </c:pt>
                <c:pt idx="109">
                  <c:v>0.089929</c:v>
                </c:pt>
                <c:pt idx="110">
                  <c:v>0.089929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Geoth Bio Oth</c:v>
                </c:pt>
              </c:strCache>
            </c:strRef>
          </c:tx>
          <c:spPr>
            <a:solidFill>
              <a:srgbClr val="92D05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Sheet1!$B$1:$DH$1</c:f>
              <c:strCache>
                <c:ptCount val="111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  <c:pt idx="60">
                  <c:v>2025</c:v>
                </c:pt>
                <c:pt idx="61">
                  <c:v>2026</c:v>
                </c:pt>
                <c:pt idx="62">
                  <c:v>2027</c:v>
                </c:pt>
                <c:pt idx="63">
                  <c:v>2028</c:v>
                </c:pt>
                <c:pt idx="64">
                  <c:v>2029</c:v>
                </c:pt>
                <c:pt idx="65">
                  <c:v>2030</c:v>
                </c:pt>
                <c:pt idx="66">
                  <c:v>2031</c:v>
                </c:pt>
                <c:pt idx="67">
                  <c:v>2032</c:v>
                </c:pt>
                <c:pt idx="68">
                  <c:v>2033</c:v>
                </c:pt>
                <c:pt idx="69">
                  <c:v>2034</c:v>
                </c:pt>
                <c:pt idx="70">
                  <c:v>2035</c:v>
                </c:pt>
                <c:pt idx="71">
                  <c:v>2036</c:v>
                </c:pt>
                <c:pt idx="72">
                  <c:v>2037</c:v>
                </c:pt>
                <c:pt idx="73">
                  <c:v>2038</c:v>
                </c:pt>
                <c:pt idx="74">
                  <c:v>2039</c:v>
                </c:pt>
                <c:pt idx="75">
                  <c:v>2040</c:v>
                </c:pt>
                <c:pt idx="76">
                  <c:v>2041</c:v>
                </c:pt>
                <c:pt idx="77">
                  <c:v>2042</c:v>
                </c:pt>
                <c:pt idx="78">
                  <c:v>2043</c:v>
                </c:pt>
                <c:pt idx="79">
                  <c:v>2044</c:v>
                </c:pt>
                <c:pt idx="80">
                  <c:v>2045</c:v>
                </c:pt>
                <c:pt idx="81">
                  <c:v>2046</c:v>
                </c:pt>
                <c:pt idx="82">
                  <c:v>2047</c:v>
                </c:pt>
                <c:pt idx="83">
                  <c:v>2048</c:v>
                </c:pt>
                <c:pt idx="84">
                  <c:v>2049</c:v>
                </c:pt>
                <c:pt idx="85">
                  <c:v>2050</c:v>
                </c:pt>
                <c:pt idx="86">
                  <c:v>2051</c:v>
                </c:pt>
                <c:pt idx="87">
                  <c:v>2052</c:v>
                </c:pt>
                <c:pt idx="88">
                  <c:v>2053</c:v>
                </c:pt>
                <c:pt idx="89">
                  <c:v>2054</c:v>
                </c:pt>
                <c:pt idx="90">
                  <c:v>2055</c:v>
                </c:pt>
                <c:pt idx="91">
                  <c:v>2056</c:v>
                </c:pt>
                <c:pt idx="92">
                  <c:v>2057</c:v>
                </c:pt>
                <c:pt idx="93">
                  <c:v>2058</c:v>
                </c:pt>
                <c:pt idx="94">
                  <c:v>2059</c:v>
                </c:pt>
                <c:pt idx="95">
                  <c:v>2060</c:v>
                </c:pt>
                <c:pt idx="96">
                  <c:v>2061</c:v>
                </c:pt>
                <c:pt idx="97">
                  <c:v>2062</c:v>
                </c:pt>
                <c:pt idx="98">
                  <c:v>2063</c:v>
                </c:pt>
                <c:pt idx="99">
                  <c:v>2064</c:v>
                </c:pt>
                <c:pt idx="100">
                  <c:v>2065</c:v>
                </c:pt>
                <c:pt idx="101">
                  <c:v>2066</c:v>
                </c:pt>
                <c:pt idx="102">
                  <c:v>2067</c:v>
                </c:pt>
                <c:pt idx="103">
                  <c:v>2068</c:v>
                </c:pt>
                <c:pt idx="104">
                  <c:v>2069</c:v>
                </c:pt>
                <c:pt idx="105">
                  <c:v>2070</c:v>
                </c:pt>
                <c:pt idx="106">
                  <c:v>2071</c:v>
                </c:pt>
                <c:pt idx="107">
                  <c:v>2072</c:v>
                </c:pt>
                <c:pt idx="108">
                  <c:v>2073</c:v>
                </c:pt>
                <c:pt idx="109">
                  <c:v>2074</c:v>
                </c:pt>
                <c:pt idx="110">
                  <c:v>2075</c:v>
                </c:pt>
              </c:strCache>
            </c:strRef>
          </c:cat>
          <c:val>
            <c:numRef>
              <c:f>Sheet1!$B$9:$DH$9</c:f>
              <c:numCache>
                <c:ptCount val="111"/>
                <c:pt idx="0">
                  <c:v>0.001298</c:v>
                </c:pt>
                <c:pt idx="1">
                  <c:v>0.001358</c:v>
                </c:pt>
                <c:pt idx="2">
                  <c:v>0.001322</c:v>
                </c:pt>
                <c:pt idx="3">
                  <c:v>0.001382</c:v>
                </c:pt>
                <c:pt idx="4">
                  <c:v>0.001360</c:v>
                </c:pt>
                <c:pt idx="5">
                  <c:v>0.001415</c:v>
                </c:pt>
                <c:pt idx="6">
                  <c:v>0.001479</c:v>
                </c:pt>
                <c:pt idx="7">
                  <c:v>0.001498</c:v>
                </c:pt>
                <c:pt idx="8">
                  <c:v>0.001520</c:v>
                </c:pt>
                <c:pt idx="9">
                  <c:v>0.001612</c:v>
                </c:pt>
                <c:pt idx="10">
                  <c:v>0.001619</c:v>
                </c:pt>
                <c:pt idx="11">
                  <c:v>0.001714</c:v>
                </c:pt>
                <c:pt idx="12">
                  <c:v>0.001747</c:v>
                </c:pt>
                <c:pt idx="13">
                  <c:v>0.001784</c:v>
                </c:pt>
                <c:pt idx="14">
                  <c:v>0.001848</c:v>
                </c:pt>
                <c:pt idx="15">
                  <c:v>0.001986</c:v>
                </c:pt>
                <c:pt idx="16">
                  <c:v>0.002139</c:v>
                </c:pt>
                <c:pt idx="17">
                  <c:v>0.002491</c:v>
                </c:pt>
                <c:pt idx="18">
                  <c:v>0.002713</c:v>
                </c:pt>
                <c:pt idx="19">
                  <c:v>0.002900</c:v>
                </c:pt>
                <c:pt idx="20">
                  <c:v>0.002905</c:v>
                </c:pt>
                <c:pt idx="21">
                  <c:v>0.003081</c:v>
                </c:pt>
                <c:pt idx="22">
                  <c:v>0.003184</c:v>
                </c:pt>
                <c:pt idx="23">
                  <c:v>0.003162</c:v>
                </c:pt>
                <c:pt idx="24">
                  <c:v>0.003437</c:v>
                </c:pt>
                <c:pt idx="25">
                  <c:v>0.013176</c:v>
                </c:pt>
                <c:pt idx="26">
                  <c:v>0.013655</c:v>
                </c:pt>
                <c:pt idx="27">
                  <c:v>0.014050</c:v>
                </c:pt>
                <c:pt idx="28">
                  <c:v>0.014883</c:v>
                </c:pt>
                <c:pt idx="29">
                  <c:v>0.015657</c:v>
                </c:pt>
                <c:pt idx="30">
                  <c:v>0.015035</c:v>
                </c:pt>
                <c:pt idx="31">
                  <c:v>0.015294</c:v>
                </c:pt>
                <c:pt idx="32">
                  <c:v>0.016042</c:v>
                </c:pt>
                <c:pt idx="33">
                  <c:v>0.017296</c:v>
                </c:pt>
                <c:pt idx="34">
                  <c:v>0.005120</c:v>
                </c:pt>
                <c:pt idx="35">
                  <c:v>0.005215</c:v>
                </c:pt>
                <c:pt idx="36">
                  <c:v>0.005365</c:v>
                </c:pt>
                <c:pt idx="37">
                  <c:v>0.005651</c:v>
                </c:pt>
                <c:pt idx="38">
                  <c:v>0.005762</c:v>
                </c:pt>
                <c:pt idx="39">
                  <c:v>0.005932</c:v>
                </c:pt>
                <c:pt idx="40">
                  <c:v>0.006217</c:v>
                </c:pt>
                <c:pt idx="41">
                  <c:v>0.006440</c:v>
                </c:pt>
                <c:pt idx="42">
                  <c:v>0.006786</c:v>
                </c:pt>
                <c:pt idx="43">
                  <c:v>0.007179</c:v>
                </c:pt>
                <c:pt idx="44">
                  <c:v>0.007844</c:v>
                </c:pt>
                <c:pt idx="45">
                  <c:v>0.008386</c:v>
                </c:pt>
                <c:pt idx="46">
                  <c:v>0.008615</c:v>
                </c:pt>
                <c:pt idx="47">
                  <c:v>0.009218</c:v>
                </c:pt>
                <c:pt idx="48">
                  <c:v>0.009788</c:v>
                </c:pt>
                <c:pt idx="49">
                  <c:v>0.010500</c:v>
                </c:pt>
                <c:pt idx="50">
                  <c:v>0.011265</c:v>
                </c:pt>
                <c:pt idx="51">
                  <c:v>0.011313</c:v>
                </c:pt>
                <c:pt idx="52">
                  <c:v>0.011672</c:v>
                </c:pt>
                <c:pt idx="53">
                  <c:v>0.012290</c:v>
                </c:pt>
                <c:pt idx="54">
                  <c:v>0.012763</c:v>
                </c:pt>
                <c:pt idx="55">
                  <c:v>0.013987</c:v>
                </c:pt>
                <c:pt idx="56">
                  <c:v>0.014341</c:v>
                </c:pt>
                <c:pt idx="57">
                  <c:v>0.014464</c:v>
                </c:pt>
                <c:pt idx="58">
                  <c:v>0.014263</c:v>
                </c:pt>
                <c:pt idx="59">
                  <c:v>0.012553</c:v>
                </c:pt>
                <c:pt idx="60">
                  <c:v>0.010686</c:v>
                </c:pt>
                <c:pt idx="61">
                  <c:v>0.008658</c:v>
                </c:pt>
                <c:pt idx="62">
                  <c:v>0.006462</c:v>
                </c:pt>
                <c:pt idx="63">
                  <c:v>0.004092</c:v>
                </c:pt>
                <c:pt idx="64">
                  <c:v>0.001542</c:v>
                </c:pt>
                <c:pt idx="65">
                  <c:v>0.001632</c:v>
                </c:pt>
                <c:pt idx="66">
                  <c:v>0.001562</c:v>
                </c:pt>
                <c:pt idx="67">
                  <c:v>0.001327</c:v>
                </c:pt>
                <c:pt idx="68">
                  <c:v>0.000923</c:v>
                </c:pt>
                <c:pt idx="69">
                  <c:v>0.000347</c:v>
                </c:pt>
                <c:pt idx="70">
                  <c:v>-0.000407</c:v>
                </c:pt>
                <c:pt idx="71">
                  <c:v>-0.001342</c:v>
                </c:pt>
                <c:pt idx="72">
                  <c:v>-0.002463</c:v>
                </c:pt>
                <c:pt idx="73">
                  <c:v>-0.003774</c:v>
                </c:pt>
                <c:pt idx="74">
                  <c:v>-0.005282</c:v>
                </c:pt>
                <c:pt idx="75">
                  <c:v>-0.004458</c:v>
                </c:pt>
                <c:pt idx="76">
                  <c:v>-0.003812</c:v>
                </c:pt>
                <c:pt idx="77">
                  <c:v>-0.003345</c:v>
                </c:pt>
                <c:pt idx="78">
                  <c:v>-0.003061</c:v>
                </c:pt>
                <c:pt idx="79">
                  <c:v>-0.002962</c:v>
                </c:pt>
                <c:pt idx="80">
                  <c:v>-0.003051</c:v>
                </c:pt>
                <c:pt idx="81">
                  <c:v>-0.003331</c:v>
                </c:pt>
                <c:pt idx="82">
                  <c:v>-0.003806</c:v>
                </c:pt>
                <c:pt idx="83">
                  <c:v>-0.004478</c:v>
                </c:pt>
                <c:pt idx="84">
                  <c:v>-0.005351</c:v>
                </c:pt>
                <c:pt idx="85">
                  <c:v>-0.003356</c:v>
                </c:pt>
                <c:pt idx="86">
                  <c:v>-0.001550</c:v>
                </c:pt>
                <c:pt idx="87">
                  <c:v>0.000064</c:v>
                </c:pt>
                <c:pt idx="88">
                  <c:v>0.001486</c:v>
                </c:pt>
                <c:pt idx="89">
                  <c:v>0.002712</c:v>
                </c:pt>
                <c:pt idx="90">
                  <c:v>0.003740</c:v>
                </c:pt>
                <c:pt idx="91">
                  <c:v>0.004569</c:v>
                </c:pt>
                <c:pt idx="92">
                  <c:v>0.005195</c:v>
                </c:pt>
                <c:pt idx="93">
                  <c:v>0.005615</c:v>
                </c:pt>
                <c:pt idx="94">
                  <c:v>0.005828</c:v>
                </c:pt>
                <c:pt idx="95">
                  <c:v>0.008976</c:v>
                </c:pt>
                <c:pt idx="96">
                  <c:v>0.011884</c:v>
                </c:pt>
                <c:pt idx="97">
                  <c:v>0.014549</c:v>
                </c:pt>
                <c:pt idx="98">
                  <c:v>0.016970</c:v>
                </c:pt>
                <c:pt idx="99">
                  <c:v>0.019142</c:v>
                </c:pt>
                <c:pt idx="100">
                  <c:v>0.021063</c:v>
                </c:pt>
                <c:pt idx="101">
                  <c:v>0.022731</c:v>
                </c:pt>
                <c:pt idx="102">
                  <c:v>0.024140</c:v>
                </c:pt>
                <c:pt idx="103">
                  <c:v>0.025288</c:v>
                </c:pt>
                <c:pt idx="104">
                  <c:v>0.026171</c:v>
                </c:pt>
                <c:pt idx="105">
                  <c:v>0.029812</c:v>
                </c:pt>
                <c:pt idx="106">
                  <c:v>0.033110</c:v>
                </c:pt>
                <c:pt idx="107">
                  <c:v>0.036063</c:v>
                </c:pt>
                <c:pt idx="108">
                  <c:v>0.038667</c:v>
                </c:pt>
                <c:pt idx="109">
                  <c:v>0.040917</c:v>
                </c:pt>
                <c:pt idx="110">
                  <c:v>0.042812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out"/>
        <c:tickLblPos val="nextTo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0.25"/>
        <c:minorUnit val="0.12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62885"/>
          <c:y val="0.211699"/>
          <c:w val="0.237115"/>
          <c:h val="0.55046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6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2400" u="none">
                <a:solidFill>
                  <a:srgbClr val="FFFFFF"/>
                </a:solidFill>
                <a:effectLst>
                  <a:outerShdw sx="100000" sy="100000" kx="0" ky="0" algn="tl" rotWithShape="1" blurRad="63500" dist="38100" dir="2700000">
                    <a:srgbClr val="000000">
                      <a:alpha val="43137"/>
                    </a:srgbClr>
                  </a:outerShdw>
                </a:effectLst>
                <a:latin typeface="Tahoma"/>
              </a:defRPr>
            </a:pPr>
            <a:r>
              <a:rPr b="1" i="0" strike="noStrike" sz="2400" u="none">
                <a:solidFill>
                  <a:srgbClr val="FFFFFF"/>
                </a:solidFill>
                <a:effectLst>
                  <a:outerShdw sx="100000" sy="100000" kx="0" ky="0" algn="tl" rotWithShape="1" blurRad="63500" dist="38100" dir="2700000">
                    <a:srgbClr val="000000">
                      <a:alpha val="43137"/>
                    </a:srgbClr>
                  </a:outerShdw>
                </a:effectLst>
                <a:latin typeface="Tahoma"/>
              </a:rPr>
              <a:t>Specific Energy</a:t>
            </a:r>
          </a:p>
        </c:rich>
      </c:tx>
      <c:layout>
        <c:manualLayout>
          <c:xMode val="edge"/>
          <c:yMode val="edge"/>
          <c:x val="0.373235"/>
          <c:y val="0"/>
          <c:w val="0.253529"/>
          <c:h val="0.14774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78777"/>
          <c:y val="0.14774"/>
          <c:w val="0.789717"/>
          <c:h val="0.746783"/>
        </c:manualLayout>
      </c:layout>
      <c:barChart>
        <c:barDir val="col"/>
        <c:grouping val="clustered"/>
        <c:varyColors val="0"/>
        <c:ser>
          <c:idx val="0"/>
          <c:order val="0"/>
          <c:tx>
            <c:v/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spPr>
              <a:solidFill>
                <a:schemeClr val="accent1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spPr>
              <a:solidFill>
                <a:srgbClr val="A68871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spPr>
              <a:solidFill>
                <a:srgbClr val="A68871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spPr>
              <a:solidFill>
                <a:srgbClr val="6D6D6D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8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9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0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1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12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8"/>
              <c:numFmt formatCode="0.#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9"/>
              <c:numFmt formatCode="0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0"/>
              <c:numFmt formatCode="0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1"/>
              <c:numFmt formatCode="0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2"/>
              <c:numFmt formatCode="0" sourceLinked="0"/>
              <c:txPr>
                <a:bodyPr/>
                <a:lstStyle/>
                <a:p>
                  <a:pPr>
                    <a:defRPr b="1" i="0" strike="noStrike" sz="11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13"/>
              <c:pt idx="0">
                <c:v>Li-ion battery</c:v>
              </c:pt>
              <c:pt idx="1">
                <c:v>Dung</c:v>
              </c:pt>
              <c:pt idx="2">
                <c:v>Wood</c:v>
              </c:pt>
              <c:pt idx="3">
                <c:v>Coal</c:v>
              </c:pt>
              <c:pt idx="4">
                <c:v>Jet Fuel</c:v>
              </c:pt>
              <c:pt idx="5">
                <c:v>Diesel</c:v>
              </c:pt>
              <c:pt idx="6">
                <c:v>Gasoline</c:v>
              </c:pt>
              <c:pt idx="7">
                <c:v>LPG Propane</c:v>
              </c:pt>
              <c:pt idx="8">
                <c:v>Methane</c:v>
              </c:pt>
              <c:pt idx="9">
                <c:v>Hydrogen gas</c:v>
              </c:pt>
              <c:pt idx="10">
                <c:v>Fission (Th)</c:v>
              </c:pt>
              <c:pt idx="11">
                <c:v>Fission (Ur)</c:v>
              </c:pt>
              <c:pt idx="12">
                <c:v>Fusion (H)</c:v>
              </c:pt>
            </c:strLit>
          </c:cat>
          <c:val>
            <c:numLit>
              <c:ptCount val="13"/>
              <c:pt idx="0">
                <c:v>0.900000</c:v>
              </c:pt>
              <c:pt idx="1">
                <c:v>15.500000</c:v>
              </c:pt>
              <c:pt idx="2">
                <c:v>18.000000</c:v>
              </c:pt>
              <c:pt idx="3">
                <c:v>30.000000</c:v>
              </c:pt>
              <c:pt idx="4">
                <c:v>43.000000</c:v>
              </c:pt>
              <c:pt idx="5">
                <c:v>45.600000</c:v>
              </c:pt>
              <c:pt idx="6">
                <c:v>46.400000</c:v>
              </c:pt>
              <c:pt idx="7">
                <c:v>49.600000</c:v>
              </c:pt>
              <c:pt idx="8">
                <c:v>55.600000</c:v>
              </c:pt>
              <c:pt idx="9">
                <c:v>142.000000</c:v>
              </c:pt>
              <c:pt idx="10">
                <c:v>79420000.000000</c:v>
              </c:pt>
              <c:pt idx="11">
                <c:v>80620000.000000</c:v>
              </c:pt>
              <c:pt idx="12">
                <c:v>639780000.000000</c:v>
              </c:pt>
            </c:numLit>
          </c:val>
        </c:ser>
        <c:gapWidth val="100"/>
        <c:overlap val="-27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FF"/>
                </a:solidFill>
                <a:effectLst>
                  <a:outerShdw sx="100000" sy="100000" kx="0" ky="0" algn="tl" rotWithShape="1" blurRad="63500" dist="38100" dir="2700000">
                    <a:srgbClr val="000000">
                      <a:alpha val="43137"/>
                    </a:srgbClr>
                  </a:outerShdw>
                </a:effectLst>
                <a:latin typeface="Tahom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logBase val="10"/>
          <c:orientation val="minMax"/>
          <c:min val="1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2000" u="none">
                    <a:solidFill>
                      <a:srgbClr val="FFFFFF"/>
                    </a:solidFill>
                    <a:effectLst>
                      <a:outerShdw sx="100000" sy="100000" kx="0" ky="0" algn="tl" rotWithShape="1" blurRad="63500" dist="38100" dir="2700000">
                        <a:srgbClr val="000000">
                          <a:alpha val="43137"/>
                        </a:srgbClr>
                      </a:outerShdw>
                    </a:effectLst>
                    <a:latin typeface="Tahoma"/>
                  </a:defRPr>
                </a:pPr>
                <a:r>
                  <a:rPr b="1" i="0" strike="noStrike" sz="2000" u="none">
                    <a:solidFill>
                      <a:srgbClr val="FFFFFF"/>
                    </a:solidFill>
                    <a:effectLst>
                      <a:outerShdw sx="100000" sy="100000" kx="0" ky="0" algn="tl" rotWithShape="1" blurRad="63500" dist="38100" dir="2700000">
                        <a:srgbClr val="000000">
                          <a:alpha val="43137"/>
                        </a:srgbClr>
                      </a:outerShdw>
                    </a:effectLst>
                    <a:latin typeface="Tahoma"/>
                  </a:rPr>
                  <a:t>MJ/kg</a:t>
                </a:r>
              </a:p>
            </c:rich>
          </c:tx>
          <c:layout/>
          <c:overlay val="1"/>
        </c:title>
        <c:numFmt formatCode="&quot; &quot;#,##0&quot; &quot;;&quot; '(&quot;#,##0);&quot; '-&quot;??&quot; &quot;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100" u="none">
                <a:solidFill>
                  <a:srgbClr val="FFFFFF"/>
                </a:solidFill>
                <a:effectLst>
                  <a:outerShdw sx="100000" sy="100000" kx="0" ky="0" algn="tl" rotWithShape="1" blurRad="63500" dist="38100" dir="2700000">
                    <a:srgbClr val="000000">
                      <a:alpha val="43137"/>
                    </a:srgbClr>
                  </a:outerShdw>
                </a:effectLst>
                <a:latin typeface="Tahoma"/>
              </a:defRPr>
            </a:pPr>
          </a:p>
        </c:txPr>
        <c:crossAx val="2094734552"/>
        <c:crosses val="autoZero"/>
        <c:crossBetween val="between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000000"/>
    </a:solidFill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3200" u="none">
                <a:solidFill>
                  <a:srgbClr val="FFFFFF"/>
                </a:solidFill>
                <a:latin typeface="Tahoma"/>
              </a:defRPr>
            </a:pPr>
            <a:r>
              <a:rPr b="1" i="0" strike="noStrike" sz="3200" u="none">
                <a:solidFill>
                  <a:srgbClr val="FFFFFF"/>
                </a:solidFill>
                <a:latin typeface="Tahoma"/>
              </a:rPr>
              <a:t>Surface Power Density</a:t>
            </a:r>
          </a:p>
        </c:rich>
      </c:tx>
      <c:layout>
        <c:manualLayout>
          <c:xMode val="edge"/>
          <c:yMode val="edge"/>
          <c:x val="0.246812"/>
          <c:y val="0"/>
          <c:w val="0.506377"/>
          <c:h val="0.189818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11775"/>
          <c:y val="0.189818"/>
          <c:w val="0.838713"/>
          <c:h val="0.692444"/>
        </c:manualLayout>
      </c:layout>
      <c:barChart>
        <c:barDir val="col"/>
        <c:grouping val="clustered"/>
        <c:varyColors val="0"/>
        <c:ser>
          <c:idx val="0"/>
          <c:order val="0"/>
          <c:tx>
            <c:v/>
          </c:tx>
          <c:spPr>
            <a:solidFill>
              <a:srgbClr val="92D050"/>
            </a:solidFill>
            <a:ln w="12700" cap="flat">
              <a:noFill/>
              <a:miter lim="400000"/>
            </a:ln>
            <a:effectLst/>
          </c:spPr>
          <c:invertIfNegative val="0"/>
          <c:dPt>
            <c:idx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spPr>
              <a:solidFill>
                <a:srgbClr val="3399FF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spPr>
              <a:solidFill>
                <a:srgbClr val="FFE7B8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spPr>
              <a:solidFill>
                <a:srgbClr val="C0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spPr>
              <a:solidFill>
                <a:srgbClr val="FFFFFF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spPr>
              <a:solidFill>
                <a:srgbClr val="FFC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8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" sourceLinked="0"/>
              <c:txPr>
                <a:bodyPr/>
                <a:lstStyle/>
                <a:p>
                  <a:pPr>
                    <a:defRPr b="1" i="0" strike="noStrike" sz="16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.##" sourceLinked="0"/>
              <c:txPr>
                <a:bodyPr/>
                <a:lstStyle/>
                <a:p>
                  <a:pPr>
                    <a:defRPr b="1" i="0" strike="noStrike" sz="16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.##" sourceLinked="0"/>
              <c:txPr>
                <a:bodyPr/>
                <a:lstStyle/>
                <a:p>
                  <a:pPr>
                    <a:defRPr b="1" i="0" strike="noStrike" sz="16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.##" sourceLinked="0"/>
              <c:txPr>
                <a:bodyPr/>
                <a:lstStyle/>
                <a:p>
                  <a:pPr>
                    <a:defRPr b="1" i="0" strike="noStrike" sz="16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.##" sourceLinked="0"/>
              <c:txPr>
                <a:bodyPr/>
                <a:lstStyle/>
                <a:p>
                  <a:pPr>
                    <a:defRPr b="1" i="0" strike="noStrike" sz="16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.#" sourceLinked="0"/>
              <c:txPr>
                <a:bodyPr/>
                <a:lstStyle/>
                <a:p>
                  <a:pPr>
                    <a:defRPr b="1" i="0" strike="noStrike" sz="16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numFmt formatCode="0.##" sourceLinked="0"/>
              <c:txPr>
                <a:bodyPr/>
                <a:lstStyle/>
                <a:p>
                  <a:pPr>
                    <a:defRPr b="1" i="0" strike="noStrike" sz="16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numFmt formatCode="0.##" sourceLinked="0"/>
              <c:txPr>
                <a:bodyPr/>
                <a:lstStyle/>
                <a:p>
                  <a:pPr>
                    <a:defRPr b="1" i="0" strike="noStrike" sz="16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numFmt formatCode="0.#" sourceLinked="0"/>
              <c:txPr>
                <a:bodyPr/>
                <a:lstStyle/>
                <a:p>
                  <a:pPr>
                    <a:defRPr b="1" i="0" strike="noStrike" sz="16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Lit>
              <c:ptCount val="9"/>
              <c:pt idx="0">
                <c:v>Biomass</c:v>
              </c:pt>
              <c:pt idx="1">
                <c:v>Hydropower</c:v>
              </c:pt>
              <c:pt idx="2">
                <c:v>Wind </c:v>
              </c:pt>
              <c:pt idx="3">
                <c:v>Geothermal</c:v>
              </c:pt>
              <c:pt idx="4">
                <c:v>Solar</c:v>
              </c:pt>
              <c:pt idx="5">
                <c:v>Coal</c:v>
              </c:pt>
              <c:pt idx="6">
                <c:v>Oil</c:v>
              </c:pt>
              <c:pt idx="7">
                <c:v>Nuclear</c:v>
              </c:pt>
              <c:pt idx="8">
                <c:v>Natural Gas</c:v>
              </c:pt>
            </c:strLit>
          </c:cat>
          <c:val>
            <c:numLit>
              <c:ptCount val="9"/>
              <c:pt idx="0">
                <c:v>0.080000</c:v>
              </c:pt>
              <c:pt idx="1">
                <c:v>0.140000</c:v>
              </c:pt>
              <c:pt idx="2">
                <c:v>1.840000</c:v>
              </c:pt>
              <c:pt idx="3">
                <c:v>2.240000</c:v>
              </c:pt>
              <c:pt idx="4">
                <c:v>6.630000</c:v>
              </c:pt>
              <c:pt idx="5">
                <c:v>135.100000</c:v>
              </c:pt>
              <c:pt idx="6">
                <c:v>194.610000</c:v>
              </c:pt>
              <c:pt idx="7">
                <c:v>240.810000</c:v>
              </c:pt>
              <c:pt idx="8">
                <c:v>482.100000</c:v>
              </c:pt>
            </c:numLit>
          </c:val>
        </c:ser>
        <c:gapWidth val="56"/>
        <c:overlap val="28"/>
        <c:axId val="2094734552"/>
        <c:axId val="2094734553"/>
      </c:bar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FF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  <c:max val="500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2400" u="none">
                    <a:solidFill>
                      <a:srgbClr val="FFFFFF"/>
                    </a:solidFill>
                    <a:latin typeface="Tahoma"/>
                  </a:defRPr>
                </a:pPr>
                <a:r>
                  <a:rPr b="1" i="0" strike="noStrike" sz="2400" u="none">
                    <a:solidFill>
                      <a:srgbClr val="FFFFFF"/>
                    </a:solidFill>
                    <a:latin typeface="Tahoma"/>
                  </a:rPr>
                  <a:t>W/M2</a:t>
                </a:r>
              </a:p>
            </c:rich>
          </c:tx>
          <c:layout/>
          <c:overlay val="1"/>
        </c:title>
        <c:numFmt formatCode="0.##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FF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125"/>
        <c:minorUnit val="6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FFFFFF">
        <a:alpha val="95000"/>
      </a:srgbClr>
    </a:solidFill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10512"/>
          <c:y val="0.052902"/>
          <c:w val="0.536312"/>
          <c:h val="0.86007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North America</c:v>
                </c:pt>
              </c:strCache>
            </c:strRef>
          </c:tx>
          <c:spPr>
            <a:noFill/>
            <a:ln w="38100" cap="rnd">
              <a:solidFill>
                <a:srgbClr val="00B0F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3.622480</c:v>
                </c:pt>
                <c:pt idx="1">
                  <c:v>3.791927</c:v>
                </c:pt>
                <c:pt idx="2">
                  <c:v>4.123024</c:v>
                </c:pt>
                <c:pt idx="3">
                  <c:v>4.191251</c:v>
                </c:pt>
                <c:pt idx="4">
                  <c:v>4.657380</c:v>
                </c:pt>
                <c:pt idx="5">
                  <c:v>4.727456</c:v>
                </c:pt>
                <c:pt idx="6">
                  <c:v>4.972571</c:v>
                </c:pt>
                <c:pt idx="7">
                  <c:v>5.278486</c:v>
                </c:pt>
                <c:pt idx="8">
                  <c:v>5.436737</c:v>
                </c:pt>
                <c:pt idx="9">
                  <c:v>5.927456</c:v>
                </c:pt>
                <c:pt idx="10">
                  <c:v>5.804590</c:v>
                </c:pt>
                <c:pt idx="11">
                  <c:v>5.801489</c:v>
                </c:pt>
                <c:pt idx="12">
                  <c:v>5.236093</c:v>
                </c:pt>
                <c:pt idx="13">
                  <c:v>6.023685</c:v>
                </c:pt>
                <c:pt idx="14">
                  <c:v>6.150859</c:v>
                </c:pt>
                <c:pt idx="15">
                  <c:v>6.179277</c:v>
                </c:pt>
                <c:pt idx="16">
                  <c:v>6.269513</c:v>
                </c:pt>
                <c:pt idx="17">
                  <c:v>6.681915</c:v>
                </c:pt>
                <c:pt idx="18">
                  <c:v>7.029275</c:v>
                </c:pt>
                <c:pt idx="19">
                  <c:v>7.224487</c:v>
                </c:pt>
                <c:pt idx="20">
                  <c:v>7.033978</c:v>
                </c:pt>
                <c:pt idx="21">
                  <c:v>7.182033</c:v>
                </c:pt>
                <c:pt idx="22">
                  <c:v>6.837927</c:v>
                </c:pt>
                <c:pt idx="23">
                  <c:v>6.485683</c:v>
                </c:pt>
                <c:pt idx="24">
                  <c:v>6.941211</c:v>
                </c:pt>
                <c:pt idx="25">
                  <c:v>7.351144</c:v>
                </c:pt>
                <c:pt idx="26">
                  <c:v>7.457425</c:v>
                </c:pt>
                <c:pt idx="27">
                  <c:v>7.272659</c:v>
                </c:pt>
                <c:pt idx="28">
                  <c:v>7.686329</c:v>
                </c:pt>
                <c:pt idx="29">
                  <c:v>7.485472</c:v>
                </c:pt>
                <c:pt idx="30">
                  <c:v>8.172147</c:v>
                </c:pt>
                <c:pt idx="31">
                  <c:v>8.805269</c:v>
                </c:pt>
                <c:pt idx="32">
                  <c:v>8.816002</c:v>
                </c:pt>
                <c:pt idx="33">
                  <c:v>8.268827</c:v>
                </c:pt>
                <c:pt idx="34">
                  <c:v>8.477714</c:v>
                </c:pt>
                <c:pt idx="35">
                  <c:v>8.178659</c:v>
                </c:pt>
                <c:pt idx="36">
                  <c:v>7.186892</c:v>
                </c:pt>
                <c:pt idx="37">
                  <c:v>7.924015</c:v>
                </c:pt>
                <c:pt idx="38">
                  <c:v>7.882120</c:v>
                </c:pt>
                <c:pt idx="39">
                  <c:v>7.948728</c:v>
                </c:pt>
                <c:pt idx="40">
                  <c:v>8.318550</c:v>
                </c:pt>
                <c:pt idx="41">
                  <c:v>8.638216</c:v>
                </c:pt>
                <c:pt idx="42">
                  <c:v>8.531185</c:v>
                </c:pt>
                <c:pt idx="43">
                  <c:v>9.221134</c:v>
                </c:pt>
                <c:pt idx="44">
                  <c:v>9.504565</c:v>
                </c:pt>
                <c:pt idx="45">
                  <c:v>9.680934</c:v>
                </c:pt>
                <c:pt idx="46">
                  <c:v>10.863345</c:v>
                </c:pt>
                <c:pt idx="47">
                  <c:v>10.717454</c:v>
                </c:pt>
                <c:pt idx="48">
                  <c:v>11.178854</c:v>
                </c:pt>
                <c:pt idx="49">
                  <c:v>11.396530</c:v>
                </c:pt>
                <c:pt idx="50">
                  <c:v>11.583132</c:v>
                </c:pt>
                <c:pt idx="51">
                  <c:v>12.407631</c:v>
                </c:pt>
                <c:pt idx="52">
                  <c:v>13.267281</c:v>
                </c:pt>
                <c:pt idx="53">
                  <c:v>13.413621</c:v>
                </c:pt>
                <c:pt idx="54">
                  <c:v>13.648955</c:v>
                </c:pt>
                <c:pt idx="55">
                  <c:v>14.224900</c:v>
                </c:pt>
                <c:pt idx="56">
                  <c:v>14.813666</c:v>
                </c:pt>
                <c:pt idx="57">
                  <c:v>15.937728</c:v>
                </c:pt>
                <c:pt idx="58">
                  <c:v>15.799105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Latin America</c:v>
                </c:pt>
              </c:strCache>
            </c:strRef>
          </c:tx>
          <c:spPr>
            <a:noFill/>
            <a:ln w="38100" cap="rnd">
              <a:solidFill>
                <a:srgbClr val="66FF99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66FF99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0.472180</c:v>
                </c:pt>
                <c:pt idx="1">
                  <c:v>0.522846</c:v>
                </c:pt>
                <c:pt idx="2">
                  <c:v>0.551781</c:v>
                </c:pt>
                <c:pt idx="3">
                  <c:v>0.585246</c:v>
                </c:pt>
                <c:pt idx="4">
                  <c:v>0.629564</c:v>
                </c:pt>
                <c:pt idx="5">
                  <c:v>0.753917</c:v>
                </c:pt>
                <c:pt idx="6">
                  <c:v>0.851387</c:v>
                </c:pt>
                <c:pt idx="7">
                  <c:v>0.958263</c:v>
                </c:pt>
                <c:pt idx="8">
                  <c:v>1.067570</c:v>
                </c:pt>
                <c:pt idx="9">
                  <c:v>1.216636</c:v>
                </c:pt>
                <c:pt idx="10">
                  <c:v>1.316031</c:v>
                </c:pt>
                <c:pt idx="11">
                  <c:v>1.465219</c:v>
                </c:pt>
                <c:pt idx="12">
                  <c:v>1.631196</c:v>
                </c:pt>
                <c:pt idx="13">
                  <c:v>1.813541</c:v>
                </c:pt>
                <c:pt idx="14">
                  <c:v>2.064492</c:v>
                </c:pt>
                <c:pt idx="15">
                  <c:v>2.312423</c:v>
                </c:pt>
                <c:pt idx="16">
                  <c:v>2.338542</c:v>
                </c:pt>
                <c:pt idx="17">
                  <c:v>2.541562</c:v>
                </c:pt>
                <c:pt idx="18">
                  <c:v>2.772662</c:v>
                </c:pt>
                <c:pt idx="19">
                  <c:v>3.062818</c:v>
                </c:pt>
                <c:pt idx="20">
                  <c:v>3.333172</c:v>
                </c:pt>
                <c:pt idx="21">
                  <c:v>3.631848</c:v>
                </c:pt>
                <c:pt idx="22">
                  <c:v>3.859322</c:v>
                </c:pt>
                <c:pt idx="23">
                  <c:v>4.009003</c:v>
                </c:pt>
                <c:pt idx="24">
                  <c:v>4.120754</c:v>
                </c:pt>
                <c:pt idx="25">
                  <c:v>4.258917</c:v>
                </c:pt>
                <c:pt idx="26">
                  <c:v>4.523391</c:v>
                </c:pt>
                <c:pt idx="27">
                  <c:v>4.607740</c:v>
                </c:pt>
                <c:pt idx="28">
                  <c:v>4.939573</c:v>
                </c:pt>
                <c:pt idx="29">
                  <c:v>5.226839</c:v>
                </c:pt>
                <c:pt idx="30">
                  <c:v>5.414567</c:v>
                </c:pt>
                <c:pt idx="31">
                  <c:v>5.635532</c:v>
                </c:pt>
                <c:pt idx="32">
                  <c:v>5.916489</c:v>
                </c:pt>
                <c:pt idx="33">
                  <c:v>6.032201</c:v>
                </c:pt>
                <c:pt idx="34">
                  <c:v>6.071922</c:v>
                </c:pt>
                <c:pt idx="35">
                  <c:v>6.333445</c:v>
                </c:pt>
                <c:pt idx="36">
                  <c:v>5.935577</c:v>
                </c:pt>
                <c:pt idx="37">
                  <c:v>6.211018</c:v>
                </c:pt>
                <c:pt idx="38">
                  <c:v>6.430972</c:v>
                </c:pt>
                <c:pt idx="39">
                  <c:v>6.629471</c:v>
                </c:pt>
                <c:pt idx="40">
                  <c:v>6.980000</c:v>
                </c:pt>
                <c:pt idx="41">
                  <c:v>7.230720</c:v>
                </c:pt>
                <c:pt idx="42">
                  <c:v>7.563218</c:v>
                </c:pt>
                <c:pt idx="43">
                  <c:v>7.765498</c:v>
                </c:pt>
                <c:pt idx="44">
                  <c:v>8.000259</c:v>
                </c:pt>
                <c:pt idx="45">
                  <c:v>8.174265</c:v>
                </c:pt>
                <c:pt idx="46">
                  <c:v>8.540803</c:v>
                </c:pt>
                <c:pt idx="47">
                  <c:v>8.459675</c:v>
                </c:pt>
                <c:pt idx="48">
                  <c:v>8.402014</c:v>
                </c:pt>
                <c:pt idx="49">
                  <c:v>8.384487</c:v>
                </c:pt>
                <c:pt idx="50">
                  <c:v>8.498544</c:v>
                </c:pt>
                <c:pt idx="51">
                  <c:v>8.729456</c:v>
                </c:pt>
                <c:pt idx="52">
                  <c:v>9.081935</c:v>
                </c:pt>
                <c:pt idx="53">
                  <c:v>9.495920</c:v>
                </c:pt>
                <c:pt idx="54">
                  <c:v>9.646968</c:v>
                </c:pt>
                <c:pt idx="55">
                  <c:v>9.609986</c:v>
                </c:pt>
                <c:pt idx="56">
                  <c:v>9.587737</c:v>
                </c:pt>
                <c:pt idx="57">
                  <c:v>10.552508</c:v>
                </c:pt>
                <c:pt idx="58">
                  <c:v>11.068482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Europe</c:v>
                </c:pt>
              </c:strCache>
            </c:strRef>
          </c:tx>
          <c:spPr>
            <a:noFill/>
            <a:ln w="38100" cap="rnd">
              <a:solidFill>
                <a:srgbClr val="99CCFF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99CCFF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3.248208</c:v>
                </c:pt>
                <c:pt idx="1">
                  <c:v>3.498865</c:v>
                </c:pt>
                <c:pt idx="2">
                  <c:v>3.502213</c:v>
                </c:pt>
                <c:pt idx="3">
                  <c:v>3.633279</c:v>
                </c:pt>
                <c:pt idx="4">
                  <c:v>3.582079</c:v>
                </c:pt>
                <c:pt idx="5">
                  <c:v>3.762366</c:v>
                </c:pt>
                <c:pt idx="6">
                  <c:v>3.800848</c:v>
                </c:pt>
                <c:pt idx="7">
                  <c:v>3.951589</c:v>
                </c:pt>
                <c:pt idx="8">
                  <c:v>4.016263</c:v>
                </c:pt>
                <c:pt idx="9">
                  <c:v>4.339739</c:v>
                </c:pt>
                <c:pt idx="10">
                  <c:v>4.432746</c:v>
                </c:pt>
                <c:pt idx="11">
                  <c:v>4.105736</c:v>
                </c:pt>
                <c:pt idx="12">
                  <c:v>4.955923</c:v>
                </c:pt>
                <c:pt idx="13">
                  <c:v>4.953705</c:v>
                </c:pt>
                <c:pt idx="14">
                  <c:v>5.209636</c:v>
                </c:pt>
                <c:pt idx="15">
                  <c:v>5.067592</c:v>
                </c:pt>
                <c:pt idx="16">
                  <c:v>5.127992</c:v>
                </c:pt>
                <c:pt idx="17">
                  <c:v>5.073477</c:v>
                </c:pt>
                <c:pt idx="18">
                  <c:v>5.224143</c:v>
                </c:pt>
                <c:pt idx="19">
                  <c:v>5.282288</c:v>
                </c:pt>
                <c:pt idx="20">
                  <c:v>5.478193</c:v>
                </c:pt>
                <c:pt idx="21">
                  <c:v>5.310642</c:v>
                </c:pt>
                <c:pt idx="22">
                  <c:v>5.771032</c:v>
                </c:pt>
                <c:pt idx="23">
                  <c:v>6.185683</c:v>
                </c:pt>
                <c:pt idx="24">
                  <c:v>5.412718</c:v>
                </c:pt>
                <c:pt idx="25">
                  <c:v>5.569056</c:v>
                </c:pt>
                <c:pt idx="26">
                  <c:v>5.687620</c:v>
                </c:pt>
                <c:pt idx="27">
                  <c:v>5.886933</c:v>
                </c:pt>
                <c:pt idx="28">
                  <c:v>6.142014</c:v>
                </c:pt>
                <c:pt idx="29">
                  <c:v>6.238817</c:v>
                </c:pt>
                <c:pt idx="30">
                  <c:v>6.361965</c:v>
                </c:pt>
                <c:pt idx="31">
                  <c:v>6.200610</c:v>
                </c:pt>
                <c:pt idx="32">
                  <c:v>6.500048</c:v>
                </c:pt>
                <c:pt idx="33">
                  <c:v>6.861207</c:v>
                </c:pt>
                <c:pt idx="34">
                  <c:v>6.962068</c:v>
                </c:pt>
                <c:pt idx="35">
                  <c:v>7.304738</c:v>
                </c:pt>
                <c:pt idx="36">
                  <c:v>7.298139</c:v>
                </c:pt>
                <c:pt idx="37">
                  <c:v>6.929049</c:v>
                </c:pt>
                <c:pt idx="38">
                  <c:v>6.718740</c:v>
                </c:pt>
                <c:pt idx="39">
                  <c:v>7.405880</c:v>
                </c:pt>
                <c:pt idx="40">
                  <c:v>7.662672</c:v>
                </c:pt>
                <c:pt idx="41">
                  <c:v>7.850437</c:v>
                </c:pt>
                <c:pt idx="42">
                  <c:v>8.282286</c:v>
                </c:pt>
                <c:pt idx="43">
                  <c:v>8.966190</c:v>
                </c:pt>
                <c:pt idx="44">
                  <c:v>9.298420</c:v>
                </c:pt>
                <c:pt idx="45">
                  <c:v>10.375517</c:v>
                </c:pt>
                <c:pt idx="46">
                  <c:v>10.223577</c:v>
                </c:pt>
                <c:pt idx="47">
                  <c:v>11.491799</c:v>
                </c:pt>
                <c:pt idx="48">
                  <c:v>12.306338</c:v>
                </c:pt>
                <c:pt idx="49">
                  <c:v>12.513172</c:v>
                </c:pt>
                <c:pt idx="50">
                  <c:v>13.161073</c:v>
                </c:pt>
                <c:pt idx="51">
                  <c:v>13.388308</c:v>
                </c:pt>
                <c:pt idx="52">
                  <c:v>13.489839</c:v>
                </c:pt>
                <c:pt idx="53">
                  <c:v>14.464483</c:v>
                </c:pt>
                <c:pt idx="54">
                  <c:v>15.040374</c:v>
                </c:pt>
                <c:pt idx="55">
                  <c:v>16.159097</c:v>
                </c:pt>
                <c:pt idx="56">
                  <c:v>16.313144</c:v>
                </c:pt>
                <c:pt idx="57">
                  <c:v>16.382331</c:v>
                </c:pt>
                <c:pt idx="58">
                  <c:v>17.833044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CIS</c:v>
                </c:pt>
              </c:strCache>
            </c:strRef>
          </c:tx>
          <c:spPr>
            <a:noFill/>
            <a:ln w="38100" cap="rnd">
              <a:solidFill>
                <a:srgbClr val="FFFFB3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FFFFB3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Sheet1!$B$5:$BH$5</c:f>
              <c:numCache>
                <c:ptCount val="59"/>
                <c:pt idx="0">
                  <c:v>0.866878</c:v>
                </c:pt>
                <c:pt idx="1">
                  <c:v>0.977471</c:v>
                </c:pt>
                <c:pt idx="2">
                  <c:v>0.942853</c:v>
                </c:pt>
                <c:pt idx="3">
                  <c:v>1.107523</c:v>
                </c:pt>
                <c:pt idx="4">
                  <c:v>1.226120</c:v>
                </c:pt>
                <c:pt idx="5">
                  <c:v>1.324013</c:v>
                </c:pt>
                <c:pt idx="6">
                  <c:v>1.342344</c:v>
                </c:pt>
                <c:pt idx="7">
                  <c:v>1.308280</c:v>
                </c:pt>
                <c:pt idx="8">
                  <c:v>1.302382</c:v>
                </c:pt>
                <c:pt idx="9">
                  <c:v>1.405481</c:v>
                </c:pt>
                <c:pt idx="10">
                  <c:v>1.341152</c:v>
                </c:pt>
                <c:pt idx="11">
                  <c:v>1.444921</c:v>
                </c:pt>
                <c:pt idx="12">
                  <c:v>1.564988</c:v>
                </c:pt>
                <c:pt idx="13">
                  <c:v>1.806494</c:v>
                </c:pt>
                <c:pt idx="14">
                  <c:v>1.831213</c:v>
                </c:pt>
                <c:pt idx="15">
                  <c:v>1.958050</c:v>
                </c:pt>
                <c:pt idx="16">
                  <c:v>1.987920</c:v>
                </c:pt>
                <c:pt idx="17">
                  <c:v>1.859465</c:v>
                </c:pt>
                <c:pt idx="18">
                  <c:v>1.919983</c:v>
                </c:pt>
                <c:pt idx="19">
                  <c:v>2.160840</c:v>
                </c:pt>
                <c:pt idx="20">
                  <c:v>2.066142</c:v>
                </c:pt>
                <c:pt idx="21">
                  <c:v>2.077950</c:v>
                </c:pt>
                <c:pt idx="22">
                  <c:v>2.096862</c:v>
                </c:pt>
                <c:pt idx="23">
                  <c:v>2.181403</c:v>
                </c:pt>
                <c:pt idx="24">
                  <c:v>2.120056</c:v>
                </c:pt>
                <c:pt idx="25">
                  <c:v>2.249380</c:v>
                </c:pt>
                <c:pt idx="26">
                  <c:v>2.251718</c:v>
                </c:pt>
                <c:pt idx="27">
                  <c:v>2.300047</c:v>
                </c:pt>
                <c:pt idx="28">
                  <c:v>2.370043</c:v>
                </c:pt>
                <c:pt idx="29">
                  <c:v>2.409981</c:v>
                </c:pt>
                <c:pt idx="30">
                  <c:v>2.345931</c:v>
                </c:pt>
                <c:pt idx="31">
                  <c:v>2.117048</c:v>
                </c:pt>
                <c:pt idx="32">
                  <c:v>2.106806</c:v>
                </c:pt>
                <c:pt idx="33">
                  <c:v>2.111968</c:v>
                </c:pt>
                <c:pt idx="34">
                  <c:v>2.163344</c:v>
                </c:pt>
                <c:pt idx="35">
                  <c:v>2.219630</c:v>
                </c:pt>
                <c:pt idx="36">
                  <c:v>2.299461</c:v>
                </c:pt>
                <c:pt idx="37">
                  <c:v>2.180353</c:v>
                </c:pt>
                <c:pt idx="38">
                  <c:v>2.151558</c:v>
                </c:pt>
                <c:pt idx="39">
                  <c:v>2.346933</c:v>
                </c:pt>
                <c:pt idx="40">
                  <c:v>2.308735</c:v>
                </c:pt>
                <c:pt idx="41">
                  <c:v>2.279319</c:v>
                </c:pt>
                <c:pt idx="42">
                  <c:v>2.319923</c:v>
                </c:pt>
                <c:pt idx="43">
                  <c:v>2.106348</c:v>
                </c:pt>
                <c:pt idx="44">
                  <c:v>2.201437</c:v>
                </c:pt>
                <c:pt idx="45">
                  <c:v>2.174351</c:v>
                </c:pt>
                <c:pt idx="46">
                  <c:v>2.120593</c:v>
                </c:pt>
                <c:pt idx="47">
                  <c:v>2.110286</c:v>
                </c:pt>
                <c:pt idx="48">
                  <c:v>2.258842</c:v>
                </c:pt>
                <c:pt idx="49">
                  <c:v>2.168073</c:v>
                </c:pt>
                <c:pt idx="50">
                  <c:v>2.103323</c:v>
                </c:pt>
                <c:pt idx="51">
                  <c:v>2.292986</c:v>
                </c:pt>
                <c:pt idx="52">
                  <c:v>2.327001</c:v>
                </c:pt>
                <c:pt idx="53">
                  <c:v>2.355891</c:v>
                </c:pt>
                <c:pt idx="54">
                  <c:v>2.400716</c:v>
                </c:pt>
                <c:pt idx="55">
                  <c:v>2.559310</c:v>
                </c:pt>
                <c:pt idx="56">
                  <c:v>2.605926</c:v>
                </c:pt>
                <c:pt idx="57">
                  <c:v>2.473122</c:v>
                </c:pt>
                <c:pt idx="58">
                  <c:v>2.537852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Middle East</c:v>
                </c:pt>
              </c:strCache>
            </c:strRef>
          </c:tx>
          <c:spPr>
            <a:noFill/>
            <a:ln w="38100" cap="rnd">
              <a:solidFill>
                <a:srgbClr val="CC99FF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CC99FF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Sheet1!$B$6:$BH$6</c:f>
              <c:numCache>
                <c:ptCount val="59"/>
                <c:pt idx="0">
                  <c:v>0.024972</c:v>
                </c:pt>
                <c:pt idx="1">
                  <c:v>0.027104</c:v>
                </c:pt>
                <c:pt idx="2">
                  <c:v>0.030113</c:v>
                </c:pt>
                <c:pt idx="3">
                  <c:v>0.032799</c:v>
                </c:pt>
                <c:pt idx="4">
                  <c:v>0.036150</c:v>
                </c:pt>
                <c:pt idx="5">
                  <c:v>0.038106</c:v>
                </c:pt>
                <c:pt idx="6">
                  <c:v>0.039971</c:v>
                </c:pt>
                <c:pt idx="7">
                  <c:v>0.048639</c:v>
                </c:pt>
                <c:pt idx="8">
                  <c:v>0.039924</c:v>
                </c:pt>
                <c:pt idx="9">
                  <c:v>0.051266</c:v>
                </c:pt>
                <c:pt idx="10">
                  <c:v>0.057915</c:v>
                </c:pt>
                <c:pt idx="11">
                  <c:v>0.067331</c:v>
                </c:pt>
                <c:pt idx="12">
                  <c:v>0.075562</c:v>
                </c:pt>
                <c:pt idx="13">
                  <c:v>0.104453</c:v>
                </c:pt>
                <c:pt idx="14">
                  <c:v>0.102362</c:v>
                </c:pt>
                <c:pt idx="15">
                  <c:v>0.103074</c:v>
                </c:pt>
                <c:pt idx="16">
                  <c:v>0.108733</c:v>
                </c:pt>
                <c:pt idx="17">
                  <c:v>0.112901</c:v>
                </c:pt>
                <c:pt idx="18">
                  <c:v>0.108803</c:v>
                </c:pt>
                <c:pt idx="19">
                  <c:v>0.110425</c:v>
                </c:pt>
                <c:pt idx="20">
                  <c:v>0.111114</c:v>
                </c:pt>
                <c:pt idx="21">
                  <c:v>0.117938</c:v>
                </c:pt>
                <c:pt idx="22">
                  <c:v>0.148127</c:v>
                </c:pt>
                <c:pt idx="23">
                  <c:v>0.152215</c:v>
                </c:pt>
                <c:pt idx="24">
                  <c:v>0.134385</c:v>
                </c:pt>
                <c:pt idx="25">
                  <c:v>0.162597</c:v>
                </c:pt>
                <c:pt idx="26">
                  <c:v>0.117205</c:v>
                </c:pt>
                <c:pt idx="27">
                  <c:v>0.189783</c:v>
                </c:pt>
                <c:pt idx="28">
                  <c:v>0.213411</c:v>
                </c:pt>
                <c:pt idx="29">
                  <c:v>0.176186</c:v>
                </c:pt>
                <c:pt idx="30">
                  <c:v>0.198572</c:v>
                </c:pt>
                <c:pt idx="31">
                  <c:v>0.199058</c:v>
                </c:pt>
                <c:pt idx="32">
                  <c:v>0.169578</c:v>
                </c:pt>
                <c:pt idx="33">
                  <c:v>0.183241</c:v>
                </c:pt>
                <c:pt idx="34">
                  <c:v>0.126029</c:v>
                </c:pt>
                <c:pt idx="35">
                  <c:v>0.114594</c:v>
                </c:pt>
                <c:pt idx="36">
                  <c:v>0.123422</c:v>
                </c:pt>
                <c:pt idx="37">
                  <c:v>0.177727</c:v>
                </c:pt>
                <c:pt idx="38">
                  <c:v>0.193933</c:v>
                </c:pt>
                <c:pt idx="39">
                  <c:v>0.240604</c:v>
                </c:pt>
                <c:pt idx="40">
                  <c:v>0.248153</c:v>
                </c:pt>
                <c:pt idx="41">
                  <c:v>0.291278</c:v>
                </c:pt>
                <c:pt idx="42">
                  <c:v>0.273864</c:v>
                </c:pt>
                <c:pt idx="43">
                  <c:v>0.141173</c:v>
                </c:pt>
                <c:pt idx="44">
                  <c:v>0.125515</c:v>
                </c:pt>
                <c:pt idx="45">
                  <c:v>0.177892</c:v>
                </c:pt>
                <c:pt idx="46">
                  <c:v>0.187553</c:v>
                </c:pt>
                <c:pt idx="47">
                  <c:v>0.220248</c:v>
                </c:pt>
                <c:pt idx="48">
                  <c:v>0.241678</c:v>
                </c:pt>
                <c:pt idx="49">
                  <c:v>0.212655</c:v>
                </c:pt>
                <c:pt idx="50">
                  <c:v>0.185920</c:v>
                </c:pt>
                <c:pt idx="51">
                  <c:v>0.231517</c:v>
                </c:pt>
                <c:pt idx="52">
                  <c:v>0.246988</c:v>
                </c:pt>
                <c:pt idx="53">
                  <c:v>0.197455</c:v>
                </c:pt>
                <c:pt idx="54">
                  <c:v>0.510372</c:v>
                </c:pt>
                <c:pt idx="55">
                  <c:v>0.443672</c:v>
                </c:pt>
                <c:pt idx="56">
                  <c:v>0.388113</c:v>
                </c:pt>
                <c:pt idx="57">
                  <c:v>0.444145</c:v>
                </c:pt>
                <c:pt idx="58">
                  <c:v>0.648032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Africa</c:v>
                </c:pt>
              </c:strCache>
            </c:strRef>
          </c:tx>
          <c:spPr>
            <a:noFill/>
            <a:ln w="38100" cap="rnd">
              <a:solidFill>
                <a:srgbClr val="FFC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FFC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Sheet1!$B$7:$BH$7</c:f>
              <c:numCache>
                <c:ptCount val="59"/>
                <c:pt idx="0">
                  <c:v>0.148028</c:v>
                </c:pt>
                <c:pt idx="1">
                  <c:v>0.165106</c:v>
                </c:pt>
                <c:pt idx="2">
                  <c:v>0.172352</c:v>
                </c:pt>
                <c:pt idx="3">
                  <c:v>0.201602</c:v>
                </c:pt>
                <c:pt idx="4">
                  <c:v>0.235268</c:v>
                </c:pt>
                <c:pt idx="5">
                  <c:v>0.294130</c:v>
                </c:pt>
                <c:pt idx="6">
                  <c:v>0.278801</c:v>
                </c:pt>
                <c:pt idx="7">
                  <c:v>0.317346</c:v>
                </c:pt>
                <c:pt idx="8">
                  <c:v>0.335634</c:v>
                </c:pt>
                <c:pt idx="9">
                  <c:v>0.381693</c:v>
                </c:pt>
                <c:pt idx="10">
                  <c:v>0.403490</c:v>
                </c:pt>
                <c:pt idx="11">
                  <c:v>0.447069</c:v>
                </c:pt>
                <c:pt idx="12">
                  <c:v>0.491091</c:v>
                </c:pt>
                <c:pt idx="13">
                  <c:v>0.495186</c:v>
                </c:pt>
                <c:pt idx="14">
                  <c:v>0.529940</c:v>
                </c:pt>
                <c:pt idx="15">
                  <c:v>0.516666</c:v>
                </c:pt>
                <c:pt idx="16">
                  <c:v>0.536817</c:v>
                </c:pt>
                <c:pt idx="17">
                  <c:v>0.537166</c:v>
                </c:pt>
                <c:pt idx="18">
                  <c:v>0.484306</c:v>
                </c:pt>
                <c:pt idx="19">
                  <c:v>0.476292</c:v>
                </c:pt>
                <c:pt idx="20">
                  <c:v>0.529491</c:v>
                </c:pt>
                <c:pt idx="21">
                  <c:v>0.551554</c:v>
                </c:pt>
                <c:pt idx="22">
                  <c:v>0.529317</c:v>
                </c:pt>
                <c:pt idx="23">
                  <c:v>0.577293</c:v>
                </c:pt>
                <c:pt idx="24">
                  <c:v>0.605747</c:v>
                </c:pt>
                <c:pt idx="25">
                  <c:v>0.618328</c:v>
                </c:pt>
                <c:pt idx="26">
                  <c:v>0.654709</c:v>
                </c:pt>
                <c:pt idx="27">
                  <c:v>0.625398</c:v>
                </c:pt>
                <c:pt idx="28">
                  <c:v>0.613979</c:v>
                </c:pt>
                <c:pt idx="29">
                  <c:v>0.622574</c:v>
                </c:pt>
                <c:pt idx="30">
                  <c:v>0.647439</c:v>
                </c:pt>
                <c:pt idx="31">
                  <c:v>0.677314</c:v>
                </c:pt>
                <c:pt idx="32">
                  <c:v>0.695157</c:v>
                </c:pt>
                <c:pt idx="33">
                  <c:v>0.728916</c:v>
                </c:pt>
                <c:pt idx="34">
                  <c:v>0.771790</c:v>
                </c:pt>
                <c:pt idx="35">
                  <c:v>0.828756</c:v>
                </c:pt>
                <c:pt idx="36">
                  <c:v>0.886224</c:v>
                </c:pt>
                <c:pt idx="37">
                  <c:v>0.926135</c:v>
                </c:pt>
                <c:pt idx="38">
                  <c:v>0.899172</c:v>
                </c:pt>
                <c:pt idx="39">
                  <c:v>0.948495</c:v>
                </c:pt>
                <c:pt idx="40">
                  <c:v>0.957824</c:v>
                </c:pt>
                <c:pt idx="41">
                  <c:v>0.994698</c:v>
                </c:pt>
                <c:pt idx="42">
                  <c:v>1.017867</c:v>
                </c:pt>
                <c:pt idx="43">
                  <c:v>1.033455</c:v>
                </c:pt>
                <c:pt idx="44">
                  <c:v>1.058624</c:v>
                </c:pt>
                <c:pt idx="45">
                  <c:v>1.143151</c:v>
                </c:pt>
                <c:pt idx="46">
                  <c:v>1.174088</c:v>
                </c:pt>
                <c:pt idx="47">
                  <c:v>1.177421</c:v>
                </c:pt>
                <c:pt idx="48">
                  <c:v>1.244246</c:v>
                </c:pt>
                <c:pt idx="49">
                  <c:v>1.336444</c:v>
                </c:pt>
                <c:pt idx="50">
                  <c:v>1.367160</c:v>
                </c:pt>
                <c:pt idx="51">
                  <c:v>1.382423</c:v>
                </c:pt>
                <c:pt idx="52">
                  <c:v>1.474470</c:v>
                </c:pt>
                <c:pt idx="53">
                  <c:v>1.582680</c:v>
                </c:pt>
                <c:pt idx="54">
                  <c:v>1.687714</c:v>
                </c:pt>
                <c:pt idx="55">
                  <c:v>1.802649</c:v>
                </c:pt>
                <c:pt idx="56">
                  <c:v>1.899486</c:v>
                </c:pt>
                <c:pt idx="57">
                  <c:v>1.948061</c:v>
                </c:pt>
                <c:pt idx="58">
                  <c:v>2.050668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Non China Asia Pacific</c:v>
                </c:pt>
              </c:strCache>
            </c:strRef>
          </c:tx>
          <c:spPr>
            <a:noFill/>
            <a:ln w="38100" cap="rnd">
              <a:solidFill>
                <a:srgbClr val="FF7C8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FF7C8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Sheet1!$B$8:$BH$8</c:f>
              <c:numCache>
                <c:ptCount val="59"/>
                <c:pt idx="0">
                  <c:v>1.443544</c:v>
                </c:pt>
                <c:pt idx="1">
                  <c:v>1.505615</c:v>
                </c:pt>
                <c:pt idx="2">
                  <c:v>1.435867</c:v>
                </c:pt>
                <c:pt idx="3">
                  <c:v>1.564049</c:v>
                </c:pt>
                <c:pt idx="4">
                  <c:v>1.623187</c:v>
                </c:pt>
                <c:pt idx="5">
                  <c:v>1.686291</c:v>
                </c:pt>
                <c:pt idx="6">
                  <c:v>1.832002</c:v>
                </c:pt>
                <c:pt idx="7">
                  <c:v>1.851321</c:v>
                </c:pt>
                <c:pt idx="8">
                  <c:v>1.692433</c:v>
                </c:pt>
                <c:pt idx="9">
                  <c:v>1.906132</c:v>
                </c:pt>
                <c:pt idx="10">
                  <c:v>2.042040</c:v>
                </c:pt>
                <c:pt idx="11">
                  <c:v>2.043764</c:v>
                </c:pt>
                <c:pt idx="12">
                  <c:v>1.957242</c:v>
                </c:pt>
                <c:pt idx="13">
                  <c:v>2.097719</c:v>
                </c:pt>
                <c:pt idx="14">
                  <c:v>2.261346</c:v>
                </c:pt>
                <c:pt idx="15">
                  <c:v>2.348613</c:v>
                </c:pt>
                <c:pt idx="16">
                  <c:v>2.464219</c:v>
                </c:pt>
                <c:pt idx="17">
                  <c:v>2.396162</c:v>
                </c:pt>
                <c:pt idx="18">
                  <c:v>2.469282</c:v>
                </c:pt>
                <c:pt idx="19">
                  <c:v>2.484328</c:v>
                </c:pt>
                <c:pt idx="20">
                  <c:v>2.656321</c:v>
                </c:pt>
                <c:pt idx="21">
                  <c:v>2.730604</c:v>
                </c:pt>
                <c:pt idx="22">
                  <c:v>2.662544</c:v>
                </c:pt>
                <c:pt idx="23">
                  <c:v>2.957106</c:v>
                </c:pt>
                <c:pt idx="24">
                  <c:v>3.163370</c:v>
                </c:pt>
                <c:pt idx="25">
                  <c:v>3.146327</c:v>
                </c:pt>
                <c:pt idx="26">
                  <c:v>3.293935</c:v>
                </c:pt>
                <c:pt idx="27">
                  <c:v>3.135549</c:v>
                </c:pt>
                <c:pt idx="28">
                  <c:v>3.322477</c:v>
                </c:pt>
                <c:pt idx="29">
                  <c:v>3.221418</c:v>
                </c:pt>
                <c:pt idx="30">
                  <c:v>3.427716</c:v>
                </c:pt>
                <c:pt idx="31">
                  <c:v>3.374808</c:v>
                </c:pt>
                <c:pt idx="32">
                  <c:v>3.346412</c:v>
                </c:pt>
                <c:pt idx="33">
                  <c:v>3.671085</c:v>
                </c:pt>
                <c:pt idx="34">
                  <c:v>3.671625</c:v>
                </c:pt>
                <c:pt idx="35">
                  <c:v>3.671368</c:v>
                </c:pt>
                <c:pt idx="36">
                  <c:v>3.601321</c:v>
                </c:pt>
                <c:pt idx="37">
                  <c:v>3.583658</c:v>
                </c:pt>
                <c:pt idx="38">
                  <c:v>3.810260</c:v>
                </c:pt>
                <c:pt idx="39">
                  <c:v>4.234822</c:v>
                </c:pt>
                <c:pt idx="40">
                  <c:v>4.139464</c:v>
                </c:pt>
                <c:pt idx="41">
                  <c:v>4.561131</c:v>
                </c:pt>
                <c:pt idx="42">
                  <c:v>4.651629</c:v>
                </c:pt>
                <c:pt idx="43">
                  <c:v>4.659118</c:v>
                </c:pt>
                <c:pt idx="44">
                  <c:v>4.640713</c:v>
                </c:pt>
                <c:pt idx="45">
                  <c:v>5.106654</c:v>
                </c:pt>
                <c:pt idx="46">
                  <c:v>5.685375</c:v>
                </c:pt>
                <c:pt idx="47">
                  <c:v>5.552364</c:v>
                </c:pt>
                <c:pt idx="48">
                  <c:v>6.378058</c:v>
                </c:pt>
                <c:pt idx="49">
                  <c:v>6.707700</c:v>
                </c:pt>
                <c:pt idx="50">
                  <c:v>6.888645</c:v>
                </c:pt>
                <c:pt idx="51">
                  <c:v>7.396402</c:v>
                </c:pt>
                <c:pt idx="52">
                  <c:v>8.076974</c:v>
                </c:pt>
                <c:pt idx="53">
                  <c:v>8.986678</c:v>
                </c:pt>
                <c:pt idx="54">
                  <c:v>9.499832</c:v>
                </c:pt>
                <c:pt idx="55">
                  <c:v>10.251476</c:v>
                </c:pt>
                <c:pt idx="56">
                  <c:v>11.238913</c:v>
                </c:pt>
                <c:pt idx="57">
                  <c:v>12.464975</c:v>
                </c:pt>
                <c:pt idx="58">
                  <c:v>12.694543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China</c:v>
                </c:pt>
              </c:strCache>
            </c:strRef>
          </c:tx>
          <c:spPr>
            <a:noFill/>
            <a:ln w="57150" cap="rnd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7"/>
            <c:spPr>
              <a:noFill/>
              <a:ln w="57150" cap="rnd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Sheet1!$B$9:$BH$9</c:f>
              <c:numCache>
                <c:ptCount val="59"/>
                <c:pt idx="0">
                  <c:v>0.235226</c:v>
                </c:pt>
                <c:pt idx="1">
                  <c:v>0.239366</c:v>
                </c:pt>
                <c:pt idx="2">
                  <c:v>0.206340</c:v>
                </c:pt>
                <c:pt idx="3">
                  <c:v>0.243459</c:v>
                </c:pt>
                <c:pt idx="4">
                  <c:v>0.247599</c:v>
                </c:pt>
                <c:pt idx="5">
                  <c:v>0.255879</c:v>
                </c:pt>
                <c:pt idx="6">
                  <c:v>0.309511</c:v>
                </c:pt>
                <c:pt idx="7">
                  <c:v>0.350769</c:v>
                </c:pt>
                <c:pt idx="8">
                  <c:v>0.392028</c:v>
                </c:pt>
                <c:pt idx="9">
                  <c:v>0.443636</c:v>
                </c:pt>
                <c:pt idx="10">
                  <c:v>0.464242</c:v>
                </c:pt>
                <c:pt idx="11">
                  <c:v>0.470452</c:v>
                </c:pt>
                <c:pt idx="12">
                  <c:v>0.491105</c:v>
                </c:pt>
                <c:pt idx="13">
                  <c:v>0.460149</c:v>
                </c:pt>
                <c:pt idx="14">
                  <c:v>0.516886</c:v>
                </c:pt>
                <c:pt idx="15">
                  <c:v>0.619774</c:v>
                </c:pt>
                <c:pt idx="16">
                  <c:v>0.697398</c:v>
                </c:pt>
                <c:pt idx="17">
                  <c:v>0.792148</c:v>
                </c:pt>
                <c:pt idx="18">
                  <c:v>0.919922</c:v>
                </c:pt>
                <c:pt idx="19">
                  <c:v>0.924156</c:v>
                </c:pt>
                <c:pt idx="20">
                  <c:v>0.983480</c:v>
                </c:pt>
                <c:pt idx="21">
                  <c:v>1.006486</c:v>
                </c:pt>
                <c:pt idx="22">
                  <c:v>1.064775</c:v>
                </c:pt>
                <c:pt idx="23">
                  <c:v>1.162111</c:v>
                </c:pt>
                <c:pt idx="24">
                  <c:v>1.260483</c:v>
                </c:pt>
                <c:pt idx="25">
                  <c:v>1.349916</c:v>
                </c:pt>
                <c:pt idx="26">
                  <c:v>1.328115</c:v>
                </c:pt>
                <c:pt idx="27">
                  <c:v>1.393767</c:v>
                </c:pt>
                <c:pt idx="28">
                  <c:v>1.619932</c:v>
                </c:pt>
                <c:pt idx="29">
                  <c:v>1.791593</c:v>
                </c:pt>
                <c:pt idx="30">
                  <c:v>2.069885</c:v>
                </c:pt>
                <c:pt idx="31">
                  <c:v>2.019545</c:v>
                </c:pt>
                <c:pt idx="32">
                  <c:v>2.119605</c:v>
                </c:pt>
                <c:pt idx="33">
                  <c:v>2.149511</c:v>
                </c:pt>
                <c:pt idx="34">
                  <c:v>2.126670</c:v>
                </c:pt>
                <c:pt idx="35">
                  <c:v>2.403120</c:v>
                </c:pt>
                <c:pt idx="36">
                  <c:v>2.971248</c:v>
                </c:pt>
                <c:pt idx="37">
                  <c:v>3.070516</c:v>
                </c:pt>
                <c:pt idx="38">
                  <c:v>3.018850</c:v>
                </c:pt>
                <c:pt idx="39">
                  <c:v>3.732068</c:v>
                </c:pt>
                <c:pt idx="40">
                  <c:v>4.204620</c:v>
                </c:pt>
                <c:pt idx="41">
                  <c:v>4.628158</c:v>
                </c:pt>
                <c:pt idx="42">
                  <c:v>5.157841</c:v>
                </c:pt>
                <c:pt idx="43">
                  <c:v>6.813708</c:v>
                </c:pt>
                <c:pt idx="44">
                  <c:v>6.781011</c:v>
                </c:pt>
                <c:pt idx="45">
                  <c:v>7.965956</c:v>
                </c:pt>
                <c:pt idx="46">
                  <c:v>7.991044</c:v>
                </c:pt>
                <c:pt idx="47">
                  <c:v>10.008199</c:v>
                </c:pt>
                <c:pt idx="48">
                  <c:v>10.917256</c:v>
                </c:pt>
                <c:pt idx="49">
                  <c:v>12.786827</c:v>
                </c:pt>
                <c:pt idx="50">
                  <c:v>13.706224</c:v>
                </c:pt>
                <c:pt idx="51">
                  <c:v>14.890735</c:v>
                </c:pt>
                <c:pt idx="52">
                  <c:v>16.216766</c:v>
                </c:pt>
                <c:pt idx="53">
                  <c:v>17.785950</c:v>
                </c:pt>
                <c:pt idx="54">
                  <c:v>19.472415</c:v>
                </c:pt>
                <c:pt idx="55">
                  <c:v>21.032754</c:v>
                </c:pt>
                <c:pt idx="56">
                  <c:v>23.513553</c:v>
                </c:pt>
                <c:pt idx="57">
                  <c:v>25.554484</c:v>
                </c:pt>
                <c:pt idx="58">
                  <c:v>27.599482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4F1EE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2000" u="none">
                    <a:solidFill>
                      <a:srgbClr val="F4F1EE"/>
                    </a:solidFill>
                    <a:latin typeface="Tahoma"/>
                  </a:defRPr>
                </a:pPr>
                <a:r>
                  <a:rPr b="1" i="0" strike="noStrike" sz="2000" u="none">
                    <a:solidFill>
                      <a:srgbClr val="F4F1EE"/>
                    </a:solidFill>
                    <a:latin typeface="Tahoma"/>
                  </a:rPr>
                  <a:t>Exajoules</a:t>
                </a:r>
              </a:p>
            </c:rich>
          </c:tx>
          <c:layout/>
          <c:overlay val="1"/>
        </c:title>
        <c:numFmt formatCode="#,##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800" u="none">
                <a:solidFill>
                  <a:srgbClr val="F4F1EE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7.5"/>
        <c:minorUnit val="3.7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666034"/>
          <c:y val="0.246227"/>
          <c:w val="0.333966"/>
          <c:h val="0.49800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600" u="none">
              <a:solidFill>
                <a:srgbClr val="F4F1EE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10512"/>
          <c:y val="0.052902"/>
          <c:w val="0.536312"/>
          <c:h val="0.860071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North America</c:v>
                </c:pt>
              </c:strCache>
            </c:strRef>
          </c:tx>
          <c:spPr>
            <a:noFill/>
            <a:ln w="38100" cap="rnd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3.622480</c:v>
                </c:pt>
                <c:pt idx="1">
                  <c:v>3.791927</c:v>
                </c:pt>
                <c:pt idx="2">
                  <c:v>4.123024</c:v>
                </c:pt>
                <c:pt idx="3">
                  <c:v>4.191251</c:v>
                </c:pt>
                <c:pt idx="4">
                  <c:v>4.657380</c:v>
                </c:pt>
                <c:pt idx="5">
                  <c:v>4.727456</c:v>
                </c:pt>
                <c:pt idx="6">
                  <c:v>4.972571</c:v>
                </c:pt>
                <c:pt idx="7">
                  <c:v>5.278486</c:v>
                </c:pt>
                <c:pt idx="8">
                  <c:v>5.436737</c:v>
                </c:pt>
                <c:pt idx="9">
                  <c:v>5.927456</c:v>
                </c:pt>
                <c:pt idx="10">
                  <c:v>5.804590</c:v>
                </c:pt>
                <c:pt idx="11">
                  <c:v>5.801489</c:v>
                </c:pt>
                <c:pt idx="12">
                  <c:v>5.236093</c:v>
                </c:pt>
                <c:pt idx="13">
                  <c:v>6.023685</c:v>
                </c:pt>
                <c:pt idx="14">
                  <c:v>6.150859</c:v>
                </c:pt>
                <c:pt idx="15">
                  <c:v>6.179277</c:v>
                </c:pt>
                <c:pt idx="16">
                  <c:v>6.269513</c:v>
                </c:pt>
                <c:pt idx="17">
                  <c:v>6.681915</c:v>
                </c:pt>
                <c:pt idx="18">
                  <c:v>7.029275</c:v>
                </c:pt>
                <c:pt idx="19">
                  <c:v>7.224487</c:v>
                </c:pt>
                <c:pt idx="20">
                  <c:v>7.033978</c:v>
                </c:pt>
                <c:pt idx="21">
                  <c:v>7.182033</c:v>
                </c:pt>
                <c:pt idx="22">
                  <c:v>6.837927</c:v>
                </c:pt>
                <c:pt idx="23">
                  <c:v>6.485683</c:v>
                </c:pt>
                <c:pt idx="24">
                  <c:v>6.941211</c:v>
                </c:pt>
                <c:pt idx="25">
                  <c:v>7.351144</c:v>
                </c:pt>
                <c:pt idx="26">
                  <c:v>7.457425</c:v>
                </c:pt>
                <c:pt idx="27">
                  <c:v>7.272659</c:v>
                </c:pt>
                <c:pt idx="28">
                  <c:v>7.686329</c:v>
                </c:pt>
                <c:pt idx="29">
                  <c:v>7.485472</c:v>
                </c:pt>
                <c:pt idx="30">
                  <c:v>8.172147</c:v>
                </c:pt>
                <c:pt idx="31">
                  <c:v>8.805269</c:v>
                </c:pt>
                <c:pt idx="32">
                  <c:v>8.816002</c:v>
                </c:pt>
                <c:pt idx="33">
                  <c:v>8.268827</c:v>
                </c:pt>
                <c:pt idx="34">
                  <c:v>8.477714</c:v>
                </c:pt>
                <c:pt idx="35">
                  <c:v>8.178659</c:v>
                </c:pt>
                <c:pt idx="36">
                  <c:v>7.186892</c:v>
                </c:pt>
                <c:pt idx="37">
                  <c:v>7.924015</c:v>
                </c:pt>
                <c:pt idx="38">
                  <c:v>7.882120</c:v>
                </c:pt>
                <c:pt idx="39">
                  <c:v>7.948728</c:v>
                </c:pt>
                <c:pt idx="40">
                  <c:v>8.318550</c:v>
                </c:pt>
                <c:pt idx="41">
                  <c:v>8.638216</c:v>
                </c:pt>
                <c:pt idx="42">
                  <c:v>8.531185</c:v>
                </c:pt>
                <c:pt idx="43">
                  <c:v>9.221134</c:v>
                </c:pt>
                <c:pt idx="44">
                  <c:v>9.504565</c:v>
                </c:pt>
                <c:pt idx="45">
                  <c:v>9.680934</c:v>
                </c:pt>
                <c:pt idx="46">
                  <c:v>10.863345</c:v>
                </c:pt>
                <c:pt idx="47">
                  <c:v>10.717454</c:v>
                </c:pt>
                <c:pt idx="48">
                  <c:v>11.178854</c:v>
                </c:pt>
                <c:pt idx="49">
                  <c:v>11.396530</c:v>
                </c:pt>
                <c:pt idx="50">
                  <c:v>11.583132</c:v>
                </c:pt>
                <c:pt idx="51">
                  <c:v>12.407631</c:v>
                </c:pt>
                <c:pt idx="52">
                  <c:v>13.267281</c:v>
                </c:pt>
                <c:pt idx="53">
                  <c:v>13.413621</c:v>
                </c:pt>
                <c:pt idx="54">
                  <c:v>13.648955</c:v>
                </c:pt>
                <c:pt idx="55">
                  <c:v>14.224900</c:v>
                </c:pt>
                <c:pt idx="56">
                  <c:v>14.813666</c:v>
                </c:pt>
                <c:pt idx="57">
                  <c:v>15.937728</c:v>
                </c:pt>
                <c:pt idx="58">
                  <c:v>15.799105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Latin America</c:v>
                </c:pt>
              </c:strCache>
            </c:strRef>
          </c:tx>
          <c:spPr>
            <a:noFill/>
            <a:ln w="38100" cap="rnd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0.472180</c:v>
                </c:pt>
                <c:pt idx="1">
                  <c:v>0.522846</c:v>
                </c:pt>
                <c:pt idx="2">
                  <c:v>0.551781</c:v>
                </c:pt>
                <c:pt idx="3">
                  <c:v>0.585246</c:v>
                </c:pt>
                <c:pt idx="4">
                  <c:v>0.629564</c:v>
                </c:pt>
                <c:pt idx="5">
                  <c:v>0.753917</c:v>
                </c:pt>
                <c:pt idx="6">
                  <c:v>0.851387</c:v>
                </c:pt>
                <c:pt idx="7">
                  <c:v>0.958263</c:v>
                </c:pt>
                <c:pt idx="8">
                  <c:v>1.067570</c:v>
                </c:pt>
                <c:pt idx="9">
                  <c:v>1.216636</c:v>
                </c:pt>
                <c:pt idx="10">
                  <c:v>1.316031</c:v>
                </c:pt>
                <c:pt idx="11">
                  <c:v>1.465219</c:v>
                </c:pt>
                <c:pt idx="12">
                  <c:v>1.631196</c:v>
                </c:pt>
                <c:pt idx="13">
                  <c:v>1.813541</c:v>
                </c:pt>
                <c:pt idx="14">
                  <c:v>2.064492</c:v>
                </c:pt>
                <c:pt idx="15">
                  <c:v>2.312423</c:v>
                </c:pt>
                <c:pt idx="16">
                  <c:v>2.338542</c:v>
                </c:pt>
                <c:pt idx="17">
                  <c:v>2.541562</c:v>
                </c:pt>
                <c:pt idx="18">
                  <c:v>2.772662</c:v>
                </c:pt>
                <c:pt idx="19">
                  <c:v>3.062818</c:v>
                </c:pt>
                <c:pt idx="20">
                  <c:v>3.333172</c:v>
                </c:pt>
                <c:pt idx="21">
                  <c:v>3.631848</c:v>
                </c:pt>
                <c:pt idx="22">
                  <c:v>3.859322</c:v>
                </c:pt>
                <c:pt idx="23">
                  <c:v>4.009003</c:v>
                </c:pt>
                <c:pt idx="24">
                  <c:v>4.120754</c:v>
                </c:pt>
                <c:pt idx="25">
                  <c:v>4.258917</c:v>
                </c:pt>
                <c:pt idx="26">
                  <c:v>4.523391</c:v>
                </c:pt>
                <c:pt idx="27">
                  <c:v>4.607740</c:v>
                </c:pt>
                <c:pt idx="28">
                  <c:v>4.939573</c:v>
                </c:pt>
                <c:pt idx="29">
                  <c:v>5.226839</c:v>
                </c:pt>
                <c:pt idx="30">
                  <c:v>5.414567</c:v>
                </c:pt>
                <c:pt idx="31">
                  <c:v>5.635532</c:v>
                </c:pt>
                <c:pt idx="32">
                  <c:v>5.916489</c:v>
                </c:pt>
                <c:pt idx="33">
                  <c:v>6.032201</c:v>
                </c:pt>
                <c:pt idx="34">
                  <c:v>6.071922</c:v>
                </c:pt>
                <c:pt idx="35">
                  <c:v>6.333445</c:v>
                </c:pt>
                <c:pt idx="36">
                  <c:v>5.935577</c:v>
                </c:pt>
                <c:pt idx="37">
                  <c:v>6.211018</c:v>
                </c:pt>
                <c:pt idx="38">
                  <c:v>6.430972</c:v>
                </c:pt>
                <c:pt idx="39">
                  <c:v>6.629471</c:v>
                </c:pt>
                <c:pt idx="40">
                  <c:v>6.980000</c:v>
                </c:pt>
                <c:pt idx="41">
                  <c:v>7.230720</c:v>
                </c:pt>
                <c:pt idx="42">
                  <c:v>7.563218</c:v>
                </c:pt>
                <c:pt idx="43">
                  <c:v>7.765498</c:v>
                </c:pt>
                <c:pt idx="44">
                  <c:v>8.000259</c:v>
                </c:pt>
                <c:pt idx="45">
                  <c:v>8.174265</c:v>
                </c:pt>
                <c:pt idx="46">
                  <c:v>8.540803</c:v>
                </c:pt>
                <c:pt idx="47">
                  <c:v>8.459675</c:v>
                </c:pt>
                <c:pt idx="48">
                  <c:v>8.402014</c:v>
                </c:pt>
                <c:pt idx="49">
                  <c:v>8.384487</c:v>
                </c:pt>
                <c:pt idx="50">
                  <c:v>8.498544</c:v>
                </c:pt>
                <c:pt idx="51">
                  <c:v>8.729456</c:v>
                </c:pt>
                <c:pt idx="52">
                  <c:v>9.081935</c:v>
                </c:pt>
                <c:pt idx="53">
                  <c:v>9.495920</c:v>
                </c:pt>
                <c:pt idx="54">
                  <c:v>9.646968</c:v>
                </c:pt>
                <c:pt idx="55">
                  <c:v>9.609986</c:v>
                </c:pt>
                <c:pt idx="56">
                  <c:v>9.587737</c:v>
                </c:pt>
                <c:pt idx="57">
                  <c:v>10.552508</c:v>
                </c:pt>
                <c:pt idx="58">
                  <c:v>11.068482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Europe</c:v>
                </c:pt>
              </c:strCache>
            </c:strRef>
          </c:tx>
          <c:spPr>
            <a:noFill/>
            <a:ln w="38100" cap="rnd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3.248208</c:v>
                </c:pt>
                <c:pt idx="1">
                  <c:v>3.498865</c:v>
                </c:pt>
                <c:pt idx="2">
                  <c:v>3.502213</c:v>
                </c:pt>
                <c:pt idx="3">
                  <c:v>3.633279</c:v>
                </c:pt>
                <c:pt idx="4">
                  <c:v>3.582079</c:v>
                </c:pt>
                <c:pt idx="5">
                  <c:v>3.762366</c:v>
                </c:pt>
                <c:pt idx="6">
                  <c:v>3.800848</c:v>
                </c:pt>
                <c:pt idx="7">
                  <c:v>3.951589</c:v>
                </c:pt>
                <c:pt idx="8">
                  <c:v>4.016263</c:v>
                </c:pt>
                <c:pt idx="9">
                  <c:v>4.339739</c:v>
                </c:pt>
                <c:pt idx="10">
                  <c:v>4.432746</c:v>
                </c:pt>
                <c:pt idx="11">
                  <c:v>4.105736</c:v>
                </c:pt>
                <c:pt idx="12">
                  <c:v>4.955923</c:v>
                </c:pt>
                <c:pt idx="13">
                  <c:v>4.953705</c:v>
                </c:pt>
                <c:pt idx="14">
                  <c:v>5.209636</c:v>
                </c:pt>
                <c:pt idx="15">
                  <c:v>5.067592</c:v>
                </c:pt>
                <c:pt idx="16">
                  <c:v>5.127992</c:v>
                </c:pt>
                <c:pt idx="17">
                  <c:v>5.073477</c:v>
                </c:pt>
                <c:pt idx="18">
                  <c:v>5.224143</c:v>
                </c:pt>
                <c:pt idx="19">
                  <c:v>5.282288</c:v>
                </c:pt>
                <c:pt idx="20">
                  <c:v>5.478193</c:v>
                </c:pt>
                <c:pt idx="21">
                  <c:v>5.310642</c:v>
                </c:pt>
                <c:pt idx="22">
                  <c:v>5.771032</c:v>
                </c:pt>
                <c:pt idx="23">
                  <c:v>6.185683</c:v>
                </c:pt>
                <c:pt idx="24">
                  <c:v>5.412718</c:v>
                </c:pt>
                <c:pt idx="25">
                  <c:v>5.569056</c:v>
                </c:pt>
                <c:pt idx="26">
                  <c:v>5.687620</c:v>
                </c:pt>
                <c:pt idx="27">
                  <c:v>5.886933</c:v>
                </c:pt>
                <c:pt idx="28">
                  <c:v>6.142014</c:v>
                </c:pt>
                <c:pt idx="29">
                  <c:v>6.238817</c:v>
                </c:pt>
                <c:pt idx="30">
                  <c:v>6.361965</c:v>
                </c:pt>
                <c:pt idx="31">
                  <c:v>6.200610</c:v>
                </c:pt>
                <c:pt idx="32">
                  <c:v>6.500048</c:v>
                </c:pt>
                <c:pt idx="33">
                  <c:v>6.861207</c:v>
                </c:pt>
                <c:pt idx="34">
                  <c:v>6.962068</c:v>
                </c:pt>
                <c:pt idx="35">
                  <c:v>7.304738</c:v>
                </c:pt>
                <c:pt idx="36">
                  <c:v>7.298139</c:v>
                </c:pt>
                <c:pt idx="37">
                  <c:v>6.929049</c:v>
                </c:pt>
                <c:pt idx="38">
                  <c:v>6.718740</c:v>
                </c:pt>
                <c:pt idx="39">
                  <c:v>7.405880</c:v>
                </c:pt>
                <c:pt idx="40">
                  <c:v>7.662672</c:v>
                </c:pt>
                <c:pt idx="41">
                  <c:v>7.850437</c:v>
                </c:pt>
                <c:pt idx="42">
                  <c:v>8.282286</c:v>
                </c:pt>
                <c:pt idx="43">
                  <c:v>8.966190</c:v>
                </c:pt>
                <c:pt idx="44">
                  <c:v>9.298420</c:v>
                </c:pt>
                <c:pt idx="45">
                  <c:v>10.375517</c:v>
                </c:pt>
                <c:pt idx="46">
                  <c:v>10.223577</c:v>
                </c:pt>
                <c:pt idx="47">
                  <c:v>11.491799</c:v>
                </c:pt>
                <c:pt idx="48">
                  <c:v>12.306338</c:v>
                </c:pt>
                <c:pt idx="49">
                  <c:v>12.513172</c:v>
                </c:pt>
                <c:pt idx="50">
                  <c:v>13.161073</c:v>
                </c:pt>
                <c:pt idx="51">
                  <c:v>13.388308</c:v>
                </c:pt>
                <c:pt idx="52">
                  <c:v>13.489839</c:v>
                </c:pt>
                <c:pt idx="53">
                  <c:v>14.464483</c:v>
                </c:pt>
                <c:pt idx="54">
                  <c:v>15.040374</c:v>
                </c:pt>
                <c:pt idx="55">
                  <c:v>16.159097</c:v>
                </c:pt>
                <c:pt idx="56">
                  <c:v>16.313144</c:v>
                </c:pt>
                <c:pt idx="57">
                  <c:v>16.382331</c:v>
                </c:pt>
                <c:pt idx="58">
                  <c:v>17.833044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CIS</c:v>
                </c:pt>
              </c:strCache>
            </c:strRef>
          </c:tx>
          <c:spPr>
            <a:noFill/>
            <a:ln w="38100" cap="rnd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Sheet1!$B$5:$BH$5</c:f>
              <c:numCache>
                <c:ptCount val="59"/>
                <c:pt idx="0">
                  <c:v>0.866878</c:v>
                </c:pt>
                <c:pt idx="1">
                  <c:v>0.977471</c:v>
                </c:pt>
                <c:pt idx="2">
                  <c:v>0.942853</c:v>
                </c:pt>
                <c:pt idx="3">
                  <c:v>1.107523</c:v>
                </c:pt>
                <c:pt idx="4">
                  <c:v>1.226120</c:v>
                </c:pt>
                <c:pt idx="5">
                  <c:v>1.324013</c:v>
                </c:pt>
                <c:pt idx="6">
                  <c:v>1.342344</c:v>
                </c:pt>
                <c:pt idx="7">
                  <c:v>1.308280</c:v>
                </c:pt>
                <c:pt idx="8">
                  <c:v>1.302382</c:v>
                </c:pt>
                <c:pt idx="9">
                  <c:v>1.405481</c:v>
                </c:pt>
                <c:pt idx="10">
                  <c:v>1.341152</c:v>
                </c:pt>
                <c:pt idx="11">
                  <c:v>1.444921</c:v>
                </c:pt>
                <c:pt idx="12">
                  <c:v>1.564988</c:v>
                </c:pt>
                <c:pt idx="13">
                  <c:v>1.806494</c:v>
                </c:pt>
                <c:pt idx="14">
                  <c:v>1.831213</c:v>
                </c:pt>
                <c:pt idx="15">
                  <c:v>1.958050</c:v>
                </c:pt>
                <c:pt idx="16">
                  <c:v>1.987920</c:v>
                </c:pt>
                <c:pt idx="17">
                  <c:v>1.859465</c:v>
                </c:pt>
                <c:pt idx="18">
                  <c:v>1.919983</c:v>
                </c:pt>
                <c:pt idx="19">
                  <c:v>2.160840</c:v>
                </c:pt>
                <c:pt idx="20">
                  <c:v>2.066142</c:v>
                </c:pt>
                <c:pt idx="21">
                  <c:v>2.077950</c:v>
                </c:pt>
                <c:pt idx="22">
                  <c:v>2.096862</c:v>
                </c:pt>
                <c:pt idx="23">
                  <c:v>2.181403</c:v>
                </c:pt>
                <c:pt idx="24">
                  <c:v>2.120056</c:v>
                </c:pt>
                <c:pt idx="25">
                  <c:v>2.249380</c:v>
                </c:pt>
                <c:pt idx="26">
                  <c:v>2.251718</c:v>
                </c:pt>
                <c:pt idx="27">
                  <c:v>2.300047</c:v>
                </c:pt>
                <c:pt idx="28">
                  <c:v>2.370043</c:v>
                </c:pt>
                <c:pt idx="29">
                  <c:v>2.409981</c:v>
                </c:pt>
                <c:pt idx="30">
                  <c:v>2.345931</c:v>
                </c:pt>
                <c:pt idx="31">
                  <c:v>2.117048</c:v>
                </c:pt>
                <c:pt idx="32">
                  <c:v>2.106806</c:v>
                </c:pt>
                <c:pt idx="33">
                  <c:v>2.111968</c:v>
                </c:pt>
                <c:pt idx="34">
                  <c:v>2.163344</c:v>
                </c:pt>
                <c:pt idx="35">
                  <c:v>2.219630</c:v>
                </c:pt>
                <c:pt idx="36">
                  <c:v>2.299461</c:v>
                </c:pt>
                <c:pt idx="37">
                  <c:v>2.180353</c:v>
                </c:pt>
                <c:pt idx="38">
                  <c:v>2.151558</c:v>
                </c:pt>
                <c:pt idx="39">
                  <c:v>2.346933</c:v>
                </c:pt>
                <c:pt idx="40">
                  <c:v>2.308735</c:v>
                </c:pt>
                <c:pt idx="41">
                  <c:v>2.279319</c:v>
                </c:pt>
                <c:pt idx="42">
                  <c:v>2.319923</c:v>
                </c:pt>
                <c:pt idx="43">
                  <c:v>2.106348</c:v>
                </c:pt>
                <c:pt idx="44">
                  <c:v>2.201437</c:v>
                </c:pt>
                <c:pt idx="45">
                  <c:v>2.174351</c:v>
                </c:pt>
                <c:pt idx="46">
                  <c:v>2.120593</c:v>
                </c:pt>
                <c:pt idx="47">
                  <c:v>2.110286</c:v>
                </c:pt>
                <c:pt idx="48">
                  <c:v>2.258842</c:v>
                </c:pt>
                <c:pt idx="49">
                  <c:v>2.168073</c:v>
                </c:pt>
                <c:pt idx="50">
                  <c:v>2.103323</c:v>
                </c:pt>
                <c:pt idx="51">
                  <c:v>2.292986</c:v>
                </c:pt>
                <c:pt idx="52">
                  <c:v>2.327001</c:v>
                </c:pt>
                <c:pt idx="53">
                  <c:v>2.355891</c:v>
                </c:pt>
                <c:pt idx="54">
                  <c:v>2.400716</c:v>
                </c:pt>
                <c:pt idx="55">
                  <c:v>2.559310</c:v>
                </c:pt>
                <c:pt idx="56">
                  <c:v>2.605926</c:v>
                </c:pt>
                <c:pt idx="57">
                  <c:v>2.473122</c:v>
                </c:pt>
                <c:pt idx="58">
                  <c:v>2.537852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Middle East</c:v>
                </c:pt>
              </c:strCache>
            </c:strRef>
          </c:tx>
          <c:spPr>
            <a:noFill/>
            <a:ln w="38100" cap="rnd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Sheet1!$B$6:$BH$6</c:f>
              <c:numCache>
                <c:ptCount val="59"/>
                <c:pt idx="0">
                  <c:v>0.024972</c:v>
                </c:pt>
                <c:pt idx="1">
                  <c:v>0.027104</c:v>
                </c:pt>
                <c:pt idx="2">
                  <c:v>0.030113</c:v>
                </c:pt>
                <c:pt idx="3">
                  <c:v>0.032799</c:v>
                </c:pt>
                <c:pt idx="4">
                  <c:v>0.036150</c:v>
                </c:pt>
                <c:pt idx="5">
                  <c:v>0.038106</c:v>
                </c:pt>
                <c:pt idx="6">
                  <c:v>0.039971</c:v>
                </c:pt>
                <c:pt idx="7">
                  <c:v>0.048639</c:v>
                </c:pt>
                <c:pt idx="8">
                  <c:v>0.039924</c:v>
                </c:pt>
                <c:pt idx="9">
                  <c:v>0.051266</c:v>
                </c:pt>
                <c:pt idx="10">
                  <c:v>0.057915</c:v>
                </c:pt>
                <c:pt idx="11">
                  <c:v>0.067331</c:v>
                </c:pt>
                <c:pt idx="12">
                  <c:v>0.075562</c:v>
                </c:pt>
                <c:pt idx="13">
                  <c:v>0.104453</c:v>
                </c:pt>
                <c:pt idx="14">
                  <c:v>0.102362</c:v>
                </c:pt>
                <c:pt idx="15">
                  <c:v>0.103074</c:v>
                </c:pt>
                <c:pt idx="16">
                  <c:v>0.108733</c:v>
                </c:pt>
                <c:pt idx="17">
                  <c:v>0.112901</c:v>
                </c:pt>
                <c:pt idx="18">
                  <c:v>0.108803</c:v>
                </c:pt>
                <c:pt idx="19">
                  <c:v>0.110425</c:v>
                </c:pt>
                <c:pt idx="20">
                  <c:v>0.111114</c:v>
                </c:pt>
                <c:pt idx="21">
                  <c:v>0.117938</c:v>
                </c:pt>
                <c:pt idx="22">
                  <c:v>0.148127</c:v>
                </c:pt>
                <c:pt idx="23">
                  <c:v>0.152215</c:v>
                </c:pt>
                <c:pt idx="24">
                  <c:v>0.134385</c:v>
                </c:pt>
                <c:pt idx="25">
                  <c:v>0.162597</c:v>
                </c:pt>
                <c:pt idx="26">
                  <c:v>0.117205</c:v>
                </c:pt>
                <c:pt idx="27">
                  <c:v>0.189783</c:v>
                </c:pt>
                <c:pt idx="28">
                  <c:v>0.213411</c:v>
                </c:pt>
                <c:pt idx="29">
                  <c:v>0.176186</c:v>
                </c:pt>
                <c:pt idx="30">
                  <c:v>0.198572</c:v>
                </c:pt>
                <c:pt idx="31">
                  <c:v>0.199058</c:v>
                </c:pt>
                <c:pt idx="32">
                  <c:v>0.169578</c:v>
                </c:pt>
                <c:pt idx="33">
                  <c:v>0.183241</c:v>
                </c:pt>
                <c:pt idx="34">
                  <c:v>0.126029</c:v>
                </c:pt>
                <c:pt idx="35">
                  <c:v>0.114594</c:v>
                </c:pt>
                <c:pt idx="36">
                  <c:v>0.123422</c:v>
                </c:pt>
                <c:pt idx="37">
                  <c:v>0.177727</c:v>
                </c:pt>
                <c:pt idx="38">
                  <c:v>0.193933</c:v>
                </c:pt>
                <c:pt idx="39">
                  <c:v>0.240604</c:v>
                </c:pt>
                <c:pt idx="40">
                  <c:v>0.248153</c:v>
                </c:pt>
                <c:pt idx="41">
                  <c:v>0.291278</c:v>
                </c:pt>
                <c:pt idx="42">
                  <c:v>0.273864</c:v>
                </c:pt>
                <c:pt idx="43">
                  <c:v>0.141173</c:v>
                </c:pt>
                <c:pt idx="44">
                  <c:v>0.125515</c:v>
                </c:pt>
                <c:pt idx="45">
                  <c:v>0.177892</c:v>
                </c:pt>
                <c:pt idx="46">
                  <c:v>0.187553</c:v>
                </c:pt>
                <c:pt idx="47">
                  <c:v>0.220248</c:v>
                </c:pt>
                <c:pt idx="48">
                  <c:v>0.241678</c:v>
                </c:pt>
                <c:pt idx="49">
                  <c:v>0.212655</c:v>
                </c:pt>
                <c:pt idx="50">
                  <c:v>0.185920</c:v>
                </c:pt>
                <c:pt idx="51">
                  <c:v>0.231517</c:v>
                </c:pt>
                <c:pt idx="52">
                  <c:v>0.246988</c:v>
                </c:pt>
                <c:pt idx="53">
                  <c:v>0.197455</c:v>
                </c:pt>
                <c:pt idx="54">
                  <c:v>0.510372</c:v>
                </c:pt>
                <c:pt idx="55">
                  <c:v>0.443672</c:v>
                </c:pt>
                <c:pt idx="56">
                  <c:v>0.388113</c:v>
                </c:pt>
                <c:pt idx="57">
                  <c:v>0.444145</c:v>
                </c:pt>
                <c:pt idx="58">
                  <c:v>0.648032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Africa</c:v>
                </c:pt>
              </c:strCache>
            </c:strRef>
          </c:tx>
          <c:spPr>
            <a:noFill/>
            <a:ln w="38100" cap="rnd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Sheet1!$B$7:$BH$7</c:f>
              <c:numCache>
                <c:ptCount val="59"/>
                <c:pt idx="0">
                  <c:v>0.148028</c:v>
                </c:pt>
                <c:pt idx="1">
                  <c:v>0.165106</c:v>
                </c:pt>
                <c:pt idx="2">
                  <c:v>0.172352</c:v>
                </c:pt>
                <c:pt idx="3">
                  <c:v>0.201602</c:v>
                </c:pt>
                <c:pt idx="4">
                  <c:v>0.235268</c:v>
                </c:pt>
                <c:pt idx="5">
                  <c:v>0.294130</c:v>
                </c:pt>
                <c:pt idx="6">
                  <c:v>0.278801</c:v>
                </c:pt>
                <c:pt idx="7">
                  <c:v>0.317346</c:v>
                </c:pt>
                <c:pt idx="8">
                  <c:v>0.335634</c:v>
                </c:pt>
                <c:pt idx="9">
                  <c:v>0.381693</c:v>
                </c:pt>
                <c:pt idx="10">
                  <c:v>0.403490</c:v>
                </c:pt>
                <c:pt idx="11">
                  <c:v>0.447069</c:v>
                </c:pt>
                <c:pt idx="12">
                  <c:v>0.491091</c:v>
                </c:pt>
                <c:pt idx="13">
                  <c:v>0.495186</c:v>
                </c:pt>
                <c:pt idx="14">
                  <c:v>0.529940</c:v>
                </c:pt>
                <c:pt idx="15">
                  <c:v>0.516666</c:v>
                </c:pt>
                <c:pt idx="16">
                  <c:v>0.536817</c:v>
                </c:pt>
                <c:pt idx="17">
                  <c:v>0.537166</c:v>
                </c:pt>
                <c:pt idx="18">
                  <c:v>0.484306</c:v>
                </c:pt>
                <c:pt idx="19">
                  <c:v>0.476292</c:v>
                </c:pt>
                <c:pt idx="20">
                  <c:v>0.529491</c:v>
                </c:pt>
                <c:pt idx="21">
                  <c:v>0.551554</c:v>
                </c:pt>
                <c:pt idx="22">
                  <c:v>0.529317</c:v>
                </c:pt>
                <c:pt idx="23">
                  <c:v>0.577293</c:v>
                </c:pt>
                <c:pt idx="24">
                  <c:v>0.605747</c:v>
                </c:pt>
                <c:pt idx="25">
                  <c:v>0.618328</c:v>
                </c:pt>
                <c:pt idx="26">
                  <c:v>0.654709</c:v>
                </c:pt>
                <c:pt idx="27">
                  <c:v>0.625398</c:v>
                </c:pt>
                <c:pt idx="28">
                  <c:v>0.613979</c:v>
                </c:pt>
                <c:pt idx="29">
                  <c:v>0.622574</c:v>
                </c:pt>
                <c:pt idx="30">
                  <c:v>0.647439</c:v>
                </c:pt>
                <c:pt idx="31">
                  <c:v>0.677314</c:v>
                </c:pt>
                <c:pt idx="32">
                  <c:v>0.695157</c:v>
                </c:pt>
                <c:pt idx="33">
                  <c:v>0.728916</c:v>
                </c:pt>
                <c:pt idx="34">
                  <c:v>0.771790</c:v>
                </c:pt>
                <c:pt idx="35">
                  <c:v>0.828756</c:v>
                </c:pt>
                <c:pt idx="36">
                  <c:v>0.886224</c:v>
                </c:pt>
                <c:pt idx="37">
                  <c:v>0.926135</c:v>
                </c:pt>
                <c:pt idx="38">
                  <c:v>0.899172</c:v>
                </c:pt>
                <c:pt idx="39">
                  <c:v>0.948495</c:v>
                </c:pt>
                <c:pt idx="40">
                  <c:v>0.957824</c:v>
                </c:pt>
                <c:pt idx="41">
                  <c:v>0.994698</c:v>
                </c:pt>
                <c:pt idx="42">
                  <c:v>1.017867</c:v>
                </c:pt>
                <c:pt idx="43">
                  <c:v>1.033455</c:v>
                </c:pt>
                <c:pt idx="44">
                  <c:v>1.058624</c:v>
                </c:pt>
                <c:pt idx="45">
                  <c:v>1.143151</c:v>
                </c:pt>
                <c:pt idx="46">
                  <c:v>1.174088</c:v>
                </c:pt>
                <c:pt idx="47">
                  <c:v>1.177421</c:v>
                </c:pt>
                <c:pt idx="48">
                  <c:v>1.244246</c:v>
                </c:pt>
                <c:pt idx="49">
                  <c:v>1.336444</c:v>
                </c:pt>
                <c:pt idx="50">
                  <c:v>1.367160</c:v>
                </c:pt>
                <c:pt idx="51">
                  <c:v>1.382423</c:v>
                </c:pt>
                <c:pt idx="52">
                  <c:v>1.474470</c:v>
                </c:pt>
                <c:pt idx="53">
                  <c:v>1.582680</c:v>
                </c:pt>
                <c:pt idx="54">
                  <c:v>1.687714</c:v>
                </c:pt>
                <c:pt idx="55">
                  <c:v>1.802649</c:v>
                </c:pt>
                <c:pt idx="56">
                  <c:v>1.899486</c:v>
                </c:pt>
                <c:pt idx="57">
                  <c:v>1.948061</c:v>
                </c:pt>
                <c:pt idx="58">
                  <c:v>2.050668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Non China Asia Pacific</c:v>
                </c:pt>
              </c:strCache>
            </c:strRef>
          </c:tx>
          <c:spPr>
            <a:noFill/>
            <a:ln w="38100" cap="rnd">
              <a:solidFill>
                <a:srgbClr val="00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Sheet1!$B$8:$BH$8</c:f>
              <c:numCache>
                <c:ptCount val="59"/>
                <c:pt idx="0">
                  <c:v>1.443544</c:v>
                </c:pt>
                <c:pt idx="1">
                  <c:v>1.505615</c:v>
                </c:pt>
                <c:pt idx="2">
                  <c:v>1.435867</c:v>
                </c:pt>
                <c:pt idx="3">
                  <c:v>1.564049</c:v>
                </c:pt>
                <c:pt idx="4">
                  <c:v>1.623187</c:v>
                </c:pt>
                <c:pt idx="5">
                  <c:v>1.686291</c:v>
                </c:pt>
                <c:pt idx="6">
                  <c:v>1.832002</c:v>
                </c:pt>
                <c:pt idx="7">
                  <c:v>1.851321</c:v>
                </c:pt>
                <c:pt idx="8">
                  <c:v>1.692433</c:v>
                </c:pt>
                <c:pt idx="9">
                  <c:v>1.906132</c:v>
                </c:pt>
                <c:pt idx="10">
                  <c:v>2.042040</c:v>
                </c:pt>
                <c:pt idx="11">
                  <c:v>2.043764</c:v>
                </c:pt>
                <c:pt idx="12">
                  <c:v>1.957242</c:v>
                </c:pt>
                <c:pt idx="13">
                  <c:v>2.097719</c:v>
                </c:pt>
                <c:pt idx="14">
                  <c:v>2.261346</c:v>
                </c:pt>
                <c:pt idx="15">
                  <c:v>2.348613</c:v>
                </c:pt>
                <c:pt idx="16">
                  <c:v>2.464219</c:v>
                </c:pt>
                <c:pt idx="17">
                  <c:v>2.396162</c:v>
                </c:pt>
                <c:pt idx="18">
                  <c:v>2.469282</c:v>
                </c:pt>
                <c:pt idx="19">
                  <c:v>2.484328</c:v>
                </c:pt>
                <c:pt idx="20">
                  <c:v>2.656321</c:v>
                </c:pt>
                <c:pt idx="21">
                  <c:v>2.730604</c:v>
                </c:pt>
                <c:pt idx="22">
                  <c:v>2.662544</c:v>
                </c:pt>
                <c:pt idx="23">
                  <c:v>2.957106</c:v>
                </c:pt>
                <c:pt idx="24">
                  <c:v>3.163370</c:v>
                </c:pt>
                <c:pt idx="25">
                  <c:v>3.146327</c:v>
                </c:pt>
                <c:pt idx="26">
                  <c:v>3.293935</c:v>
                </c:pt>
                <c:pt idx="27">
                  <c:v>3.135549</c:v>
                </c:pt>
                <c:pt idx="28">
                  <c:v>3.322477</c:v>
                </c:pt>
                <c:pt idx="29">
                  <c:v>3.221418</c:v>
                </c:pt>
                <c:pt idx="30">
                  <c:v>3.427716</c:v>
                </c:pt>
                <c:pt idx="31">
                  <c:v>3.374808</c:v>
                </c:pt>
                <c:pt idx="32">
                  <c:v>3.346412</c:v>
                </c:pt>
                <c:pt idx="33">
                  <c:v>3.671085</c:v>
                </c:pt>
                <c:pt idx="34">
                  <c:v>3.671625</c:v>
                </c:pt>
                <c:pt idx="35">
                  <c:v>3.671368</c:v>
                </c:pt>
                <c:pt idx="36">
                  <c:v>3.601321</c:v>
                </c:pt>
                <c:pt idx="37">
                  <c:v>3.583658</c:v>
                </c:pt>
                <c:pt idx="38">
                  <c:v>3.810260</c:v>
                </c:pt>
                <c:pt idx="39">
                  <c:v>4.234822</c:v>
                </c:pt>
                <c:pt idx="40">
                  <c:v>4.139464</c:v>
                </c:pt>
                <c:pt idx="41">
                  <c:v>4.561131</c:v>
                </c:pt>
                <c:pt idx="42">
                  <c:v>4.651629</c:v>
                </c:pt>
                <c:pt idx="43">
                  <c:v>4.659118</c:v>
                </c:pt>
                <c:pt idx="44">
                  <c:v>4.640713</c:v>
                </c:pt>
                <c:pt idx="45">
                  <c:v>5.106654</c:v>
                </c:pt>
                <c:pt idx="46">
                  <c:v>5.685375</c:v>
                </c:pt>
                <c:pt idx="47">
                  <c:v>5.552364</c:v>
                </c:pt>
                <c:pt idx="48">
                  <c:v>6.378058</c:v>
                </c:pt>
                <c:pt idx="49">
                  <c:v>6.707700</c:v>
                </c:pt>
                <c:pt idx="50">
                  <c:v>6.888645</c:v>
                </c:pt>
                <c:pt idx="51">
                  <c:v>7.396402</c:v>
                </c:pt>
                <c:pt idx="52">
                  <c:v>8.076974</c:v>
                </c:pt>
                <c:pt idx="53">
                  <c:v>8.986678</c:v>
                </c:pt>
                <c:pt idx="54">
                  <c:v>9.499832</c:v>
                </c:pt>
                <c:pt idx="55">
                  <c:v>10.251476</c:v>
                </c:pt>
                <c:pt idx="56">
                  <c:v>11.238913</c:v>
                </c:pt>
                <c:pt idx="57">
                  <c:v>12.464975</c:v>
                </c:pt>
                <c:pt idx="58">
                  <c:v>12.694543</c:v>
                </c:pt>
              </c:numCache>
            </c:numRef>
          </c:val>
          <c:smooth val="0"/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China</c:v>
                </c:pt>
              </c:strCache>
            </c:strRef>
          </c:tx>
          <c:spPr>
            <a:noFill/>
            <a:ln w="57150" cap="rnd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7"/>
            <c:spPr>
              <a:noFill/>
              <a:ln w="57150" cap="rnd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Sheet1!$B$9:$BH$9</c:f>
              <c:numCache>
                <c:ptCount val="59"/>
                <c:pt idx="0">
                  <c:v>0.235226</c:v>
                </c:pt>
                <c:pt idx="1">
                  <c:v>0.239366</c:v>
                </c:pt>
                <c:pt idx="2">
                  <c:v>0.206340</c:v>
                </c:pt>
                <c:pt idx="3">
                  <c:v>0.243459</c:v>
                </c:pt>
                <c:pt idx="4">
                  <c:v>0.247599</c:v>
                </c:pt>
                <c:pt idx="5">
                  <c:v>0.255879</c:v>
                </c:pt>
                <c:pt idx="6">
                  <c:v>0.309511</c:v>
                </c:pt>
                <c:pt idx="7">
                  <c:v>0.350769</c:v>
                </c:pt>
                <c:pt idx="8">
                  <c:v>0.392028</c:v>
                </c:pt>
                <c:pt idx="9">
                  <c:v>0.443636</c:v>
                </c:pt>
                <c:pt idx="10">
                  <c:v>0.464242</c:v>
                </c:pt>
                <c:pt idx="11">
                  <c:v>0.470452</c:v>
                </c:pt>
                <c:pt idx="12">
                  <c:v>0.491105</c:v>
                </c:pt>
                <c:pt idx="13">
                  <c:v>0.460149</c:v>
                </c:pt>
                <c:pt idx="14">
                  <c:v>0.516886</c:v>
                </c:pt>
                <c:pt idx="15">
                  <c:v>0.619774</c:v>
                </c:pt>
                <c:pt idx="16">
                  <c:v>0.697398</c:v>
                </c:pt>
                <c:pt idx="17">
                  <c:v>0.792148</c:v>
                </c:pt>
                <c:pt idx="18">
                  <c:v>0.919922</c:v>
                </c:pt>
                <c:pt idx="19">
                  <c:v>0.924156</c:v>
                </c:pt>
                <c:pt idx="20">
                  <c:v>0.983480</c:v>
                </c:pt>
                <c:pt idx="21">
                  <c:v>1.006486</c:v>
                </c:pt>
                <c:pt idx="22">
                  <c:v>1.064775</c:v>
                </c:pt>
                <c:pt idx="23">
                  <c:v>1.162111</c:v>
                </c:pt>
                <c:pt idx="24">
                  <c:v>1.260483</c:v>
                </c:pt>
                <c:pt idx="25">
                  <c:v>1.349916</c:v>
                </c:pt>
                <c:pt idx="26">
                  <c:v>1.328115</c:v>
                </c:pt>
                <c:pt idx="27">
                  <c:v>1.393767</c:v>
                </c:pt>
                <c:pt idx="28">
                  <c:v>1.619932</c:v>
                </c:pt>
                <c:pt idx="29">
                  <c:v>1.791593</c:v>
                </c:pt>
                <c:pt idx="30">
                  <c:v>2.069885</c:v>
                </c:pt>
                <c:pt idx="31">
                  <c:v>2.019545</c:v>
                </c:pt>
                <c:pt idx="32">
                  <c:v>2.119605</c:v>
                </c:pt>
                <c:pt idx="33">
                  <c:v>2.149511</c:v>
                </c:pt>
                <c:pt idx="34">
                  <c:v>2.126670</c:v>
                </c:pt>
                <c:pt idx="35">
                  <c:v>2.403120</c:v>
                </c:pt>
                <c:pt idx="36">
                  <c:v>2.971248</c:v>
                </c:pt>
                <c:pt idx="37">
                  <c:v>3.070516</c:v>
                </c:pt>
                <c:pt idx="38">
                  <c:v>3.018850</c:v>
                </c:pt>
                <c:pt idx="39">
                  <c:v>3.732068</c:v>
                </c:pt>
                <c:pt idx="40">
                  <c:v>4.204620</c:v>
                </c:pt>
                <c:pt idx="41">
                  <c:v>4.628158</c:v>
                </c:pt>
                <c:pt idx="42">
                  <c:v>5.157841</c:v>
                </c:pt>
                <c:pt idx="43">
                  <c:v>6.813708</c:v>
                </c:pt>
                <c:pt idx="44">
                  <c:v>6.781011</c:v>
                </c:pt>
                <c:pt idx="45">
                  <c:v>7.965956</c:v>
                </c:pt>
                <c:pt idx="46">
                  <c:v>7.991044</c:v>
                </c:pt>
                <c:pt idx="47">
                  <c:v>10.008199</c:v>
                </c:pt>
                <c:pt idx="48">
                  <c:v>10.917256</c:v>
                </c:pt>
                <c:pt idx="49">
                  <c:v>12.786827</c:v>
                </c:pt>
                <c:pt idx="50">
                  <c:v>13.706224</c:v>
                </c:pt>
                <c:pt idx="51">
                  <c:v>14.890735</c:v>
                </c:pt>
                <c:pt idx="52">
                  <c:v>16.216766</c:v>
                </c:pt>
                <c:pt idx="53">
                  <c:v>17.785950</c:v>
                </c:pt>
                <c:pt idx="54">
                  <c:v>19.472415</c:v>
                </c:pt>
                <c:pt idx="55">
                  <c:v>21.032754</c:v>
                </c:pt>
                <c:pt idx="56">
                  <c:v>23.513553</c:v>
                </c:pt>
                <c:pt idx="57">
                  <c:v>25.554484</c:v>
                </c:pt>
                <c:pt idx="58">
                  <c:v>27.599482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4F1EE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2000" u="none">
                    <a:solidFill>
                      <a:srgbClr val="F4F1EE"/>
                    </a:solidFill>
                    <a:latin typeface="Tahoma"/>
                  </a:defRPr>
                </a:pPr>
                <a:r>
                  <a:rPr b="1" i="0" strike="noStrike" sz="2000" u="none">
                    <a:solidFill>
                      <a:srgbClr val="F4F1EE"/>
                    </a:solidFill>
                    <a:latin typeface="Tahoma"/>
                  </a:rPr>
                  <a:t>Exajoules</a:t>
                </a:r>
              </a:p>
            </c:rich>
          </c:tx>
          <c:layout/>
          <c:overlay val="1"/>
        </c:title>
        <c:numFmt formatCode="#,##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800" u="none">
                <a:solidFill>
                  <a:srgbClr val="F4F1EE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7.5"/>
        <c:minorUnit val="3.7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666034"/>
          <c:y val="0.246227"/>
          <c:w val="0.333966"/>
          <c:h val="0.49800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600" u="none">
              <a:solidFill>
                <a:srgbClr val="F4F1EE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541263"/>
          <c:y val="0.0505156"/>
          <c:w val="0.940874"/>
          <c:h val="0.8657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 and Oil</c:v>
                </c:pt>
              </c:strCache>
            </c:strRef>
          </c:tx>
          <c:spPr>
            <a:noFill/>
            <a:ln w="44450" cap="rnd">
              <a:solidFill>
                <a:srgbClr val="66FF99"/>
              </a:solidFill>
              <a:prstDash val="solid"/>
              <a:round/>
            </a:ln>
            <a:effectLst/>
          </c:spPr>
          <c:marker>
            <c:symbol val="none"/>
            <c:size val="6"/>
            <c:spPr>
              <a:noFill/>
              <a:ln w="44450" cap="rnd">
                <a:solidFill>
                  <a:srgbClr val="66FF99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9966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5.255162</c:v>
                </c:pt>
                <c:pt idx="1">
                  <c:v>5.721523</c:v>
                </c:pt>
                <c:pt idx="2">
                  <c:v>5.144533</c:v>
                </c:pt>
                <c:pt idx="3">
                  <c:v>5.165850</c:v>
                </c:pt>
                <c:pt idx="4">
                  <c:v>6.323956</c:v>
                </c:pt>
                <c:pt idx="5">
                  <c:v>8.142103</c:v>
                </c:pt>
                <c:pt idx="6">
                  <c:v>9.635237</c:v>
                </c:pt>
                <c:pt idx="7">
                  <c:v>10.341432</c:v>
                </c:pt>
                <c:pt idx="8">
                  <c:v>10.863813</c:v>
                </c:pt>
                <c:pt idx="9">
                  <c:v>11.115493</c:v>
                </c:pt>
                <c:pt idx="10">
                  <c:v>12.464241</c:v>
                </c:pt>
                <c:pt idx="11">
                  <c:v>13.112463</c:v>
                </c:pt>
                <c:pt idx="12">
                  <c:v>14.279691</c:v>
                </c:pt>
                <c:pt idx="13">
                  <c:v>15.717000</c:v>
                </c:pt>
                <c:pt idx="14">
                  <c:v>16.135218</c:v>
                </c:pt>
                <c:pt idx="15">
                  <c:v>16.241587</c:v>
                </c:pt>
                <c:pt idx="16">
                  <c:v>15.990213</c:v>
                </c:pt>
                <c:pt idx="17">
                  <c:v>16.691727</c:v>
                </c:pt>
                <c:pt idx="18">
                  <c:v>17.708774</c:v>
                </c:pt>
                <c:pt idx="19">
                  <c:v>19.091364</c:v>
                </c:pt>
                <c:pt idx="20">
                  <c:v>20.688714</c:v>
                </c:pt>
                <c:pt idx="21">
                  <c:v>21.693041</c:v>
                </c:pt>
                <c:pt idx="22">
                  <c:v>23.452112</c:v>
                </c:pt>
                <c:pt idx="23">
                  <c:v>25.202095</c:v>
                </c:pt>
                <c:pt idx="24">
                  <c:v>26.404663</c:v>
                </c:pt>
                <c:pt idx="25">
                  <c:v>26.672722</c:v>
                </c:pt>
                <c:pt idx="26">
                  <c:v>28.125257</c:v>
                </c:pt>
                <c:pt idx="27">
                  <c:v>29.618672</c:v>
                </c:pt>
                <c:pt idx="28">
                  <c:v>31.802878</c:v>
                </c:pt>
                <c:pt idx="29">
                  <c:v>33.596301</c:v>
                </c:pt>
                <c:pt idx="30">
                  <c:v>34.424932</c:v>
                </c:pt>
                <c:pt idx="31">
                  <c:v>36.426305</c:v>
                </c:pt>
                <c:pt idx="32">
                  <c:v>36.552448</c:v>
                </c:pt>
                <c:pt idx="33">
                  <c:v>36.573507</c:v>
                </c:pt>
                <c:pt idx="34">
                  <c:v>37.930598</c:v>
                </c:pt>
                <c:pt idx="35">
                  <c:v>39.017887</c:v>
                </c:pt>
                <c:pt idx="36">
                  <c:v>40.748413</c:v>
                </c:pt>
                <c:pt idx="37">
                  <c:v>44.507000</c:v>
                </c:pt>
                <c:pt idx="38">
                  <c:v>52.264155</c:v>
                </c:pt>
                <c:pt idx="39">
                  <c:v>60.958988</c:v>
                </c:pt>
                <c:pt idx="40">
                  <c:v>69.276936</c:v>
                </c:pt>
                <c:pt idx="41">
                  <c:v>75.726542</c:v>
                </c:pt>
                <c:pt idx="42">
                  <c:v>81.854931</c:v>
                </c:pt>
                <c:pt idx="43">
                  <c:v>83.246442</c:v>
                </c:pt>
                <c:pt idx="44">
                  <c:v>87.067146</c:v>
                </c:pt>
                <c:pt idx="45">
                  <c:v>91.998117</c:v>
                </c:pt>
                <c:pt idx="46">
                  <c:v>99.123613</c:v>
                </c:pt>
                <c:pt idx="47">
                  <c:v>101.075968</c:v>
                </c:pt>
                <c:pt idx="48">
                  <c:v>103.714561</c:v>
                </c:pt>
                <c:pt idx="49">
                  <c:v>104.209991</c:v>
                </c:pt>
                <c:pt idx="50">
                  <c:v>104.180176</c:v>
                </c:pt>
                <c:pt idx="51">
                  <c:v>102.597689</c:v>
                </c:pt>
                <c:pt idx="52">
                  <c:v>104.755018</c:v>
                </c:pt>
                <c:pt idx="53">
                  <c:v>107.571196</c:v>
                </c:pt>
                <c:pt idx="54">
                  <c:v>110.929487</c:v>
                </c:pt>
                <c:pt idx="55">
                  <c:v>112.903992</c:v>
                </c:pt>
                <c:pt idx="56">
                  <c:v>116.962454</c:v>
                </c:pt>
                <c:pt idx="57">
                  <c:v>117.346220</c:v>
                </c:pt>
                <c:pt idx="58">
                  <c:v>124.664513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Nat Gas, Nuclear, Hydro</c:v>
                </c:pt>
              </c:strCache>
            </c:strRef>
          </c:tx>
          <c:spPr>
            <a:noFill/>
            <a:ln w="4445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  <c:size val="6"/>
            <c:spPr>
              <a:noFill/>
              <a:ln w="44450" cap="rnd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9966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0.275138</c:v>
                </c:pt>
                <c:pt idx="1">
                  <c:v>0.287986</c:v>
                </c:pt>
                <c:pt idx="2">
                  <c:v>0.259314</c:v>
                </c:pt>
                <c:pt idx="3">
                  <c:v>0.294256</c:v>
                </c:pt>
                <c:pt idx="4">
                  <c:v>0.318714</c:v>
                </c:pt>
                <c:pt idx="5">
                  <c:v>0.360012</c:v>
                </c:pt>
                <c:pt idx="6">
                  <c:v>0.445210</c:v>
                </c:pt>
                <c:pt idx="7">
                  <c:v>0.526380</c:v>
                </c:pt>
                <c:pt idx="8">
                  <c:v>0.609001</c:v>
                </c:pt>
                <c:pt idx="9">
                  <c:v>0.716849</c:v>
                </c:pt>
                <c:pt idx="10">
                  <c:v>0.785348</c:v>
                </c:pt>
                <c:pt idx="11">
                  <c:v>0.836912</c:v>
                </c:pt>
                <c:pt idx="12">
                  <c:v>0.930857</c:v>
                </c:pt>
                <c:pt idx="13">
                  <c:v>0.958317</c:v>
                </c:pt>
                <c:pt idx="14">
                  <c:v>1.043355</c:v>
                </c:pt>
                <c:pt idx="15">
                  <c:v>1.137535</c:v>
                </c:pt>
                <c:pt idx="16">
                  <c:v>1.159646</c:v>
                </c:pt>
                <c:pt idx="17">
                  <c:v>1.225006</c:v>
                </c:pt>
                <c:pt idx="18">
                  <c:v>1.362940</c:v>
                </c:pt>
                <c:pt idx="19">
                  <c:v>1.375156</c:v>
                </c:pt>
                <c:pt idx="20">
                  <c:v>1.452622</c:v>
                </c:pt>
                <c:pt idx="21">
                  <c:v>1.505742</c:v>
                </c:pt>
                <c:pt idx="22">
                  <c:v>1.568748</c:v>
                </c:pt>
                <c:pt idx="23">
                  <c:v>1.679509</c:v>
                </c:pt>
                <c:pt idx="24">
                  <c:v>1.806508</c:v>
                </c:pt>
                <c:pt idx="25">
                  <c:v>1.904270</c:v>
                </c:pt>
                <c:pt idx="26">
                  <c:v>1.889361</c:v>
                </c:pt>
                <c:pt idx="27">
                  <c:v>1.964086</c:v>
                </c:pt>
                <c:pt idx="28">
                  <c:v>2.241100</c:v>
                </c:pt>
                <c:pt idx="29">
                  <c:v>2.570138</c:v>
                </c:pt>
                <c:pt idx="30">
                  <c:v>2.803508</c:v>
                </c:pt>
                <c:pt idx="31">
                  <c:v>2.821939</c:v>
                </c:pt>
                <c:pt idx="32">
                  <c:v>2.946266</c:v>
                </c:pt>
                <c:pt idx="33">
                  <c:v>2.996237</c:v>
                </c:pt>
                <c:pt idx="34">
                  <c:v>3.025201</c:v>
                </c:pt>
                <c:pt idx="35">
                  <c:v>3.427607</c:v>
                </c:pt>
                <c:pt idx="36">
                  <c:v>4.106676</c:v>
                </c:pt>
                <c:pt idx="37">
                  <c:v>4.338183</c:v>
                </c:pt>
                <c:pt idx="38">
                  <c:v>4.626263</c:v>
                </c:pt>
                <c:pt idx="39">
                  <c:v>5.609478</c:v>
                </c:pt>
                <c:pt idx="40">
                  <c:v>6.308805</c:v>
                </c:pt>
                <c:pt idx="41">
                  <c:v>7.083254</c:v>
                </c:pt>
                <c:pt idx="42">
                  <c:v>8.105413</c:v>
                </c:pt>
                <c:pt idx="43">
                  <c:v>10.057138</c:v>
                </c:pt>
                <c:pt idx="44">
                  <c:v>10.113419</c:v>
                </c:pt>
                <c:pt idx="45">
                  <c:v>11.744320</c:v>
                </c:pt>
                <c:pt idx="46">
                  <c:v>12.529953</c:v>
                </c:pt>
                <c:pt idx="47">
                  <c:v>14.879492</c:v>
                </c:pt>
                <c:pt idx="48">
                  <c:v>16.162081</c:v>
                </c:pt>
                <c:pt idx="49">
                  <c:v>18.362727</c:v>
                </c:pt>
                <c:pt idx="50">
                  <c:v>19.408047</c:v>
                </c:pt>
                <c:pt idx="51">
                  <c:v>20.625768</c:v>
                </c:pt>
                <c:pt idx="52">
                  <c:v>22.128072</c:v>
                </c:pt>
                <c:pt idx="53">
                  <c:v>24.336514</c:v>
                </c:pt>
                <c:pt idx="54">
                  <c:v>26.352609</c:v>
                </c:pt>
                <c:pt idx="55">
                  <c:v>27.936905</c:v>
                </c:pt>
                <c:pt idx="56">
                  <c:v>29.619261</c:v>
                </c:pt>
                <c:pt idx="57">
                  <c:v>29.541796</c:v>
                </c:pt>
                <c:pt idx="58">
                  <c:v>29.940235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Solar, Wind, Bio, Other</c:v>
                </c:pt>
              </c:strCache>
            </c:strRef>
          </c:tx>
          <c:spPr>
            <a:noFill/>
            <a:ln w="44450" cap="rnd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none"/>
            <c:size val="6"/>
            <c:spPr>
              <a:noFill/>
              <a:ln w="44450" cap="rnd">
                <a:solidFill>
                  <a:srgbClr val="FFC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9966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0.000000</c:v>
                </c:pt>
                <c:pt idx="19">
                  <c:v>0.000000</c:v>
                </c:pt>
                <c:pt idx="20">
                  <c:v>0.000000</c:v>
                </c:pt>
                <c:pt idx="21">
                  <c:v>0.000000</c:v>
                </c:pt>
                <c:pt idx="22">
                  <c:v>0.000000</c:v>
                </c:pt>
                <c:pt idx="23">
                  <c:v>0.000000</c:v>
                </c:pt>
                <c:pt idx="24">
                  <c:v>0.000000</c:v>
                </c:pt>
                <c:pt idx="25">
                  <c:v>0.098960</c:v>
                </c:pt>
                <c:pt idx="26">
                  <c:v>0.100914</c:v>
                </c:pt>
                <c:pt idx="27">
                  <c:v>0.095962</c:v>
                </c:pt>
                <c:pt idx="28">
                  <c:v>0.124714</c:v>
                </c:pt>
                <c:pt idx="29">
                  <c:v>0.139075</c:v>
                </c:pt>
                <c:pt idx="30">
                  <c:v>0.140106</c:v>
                </c:pt>
                <c:pt idx="31">
                  <c:v>0.121571</c:v>
                </c:pt>
                <c:pt idx="32">
                  <c:v>0.138427</c:v>
                </c:pt>
                <c:pt idx="33">
                  <c:v>0.143238</c:v>
                </c:pt>
                <c:pt idx="34">
                  <c:v>0.034100</c:v>
                </c:pt>
                <c:pt idx="35">
                  <c:v>0.035516</c:v>
                </c:pt>
                <c:pt idx="36">
                  <c:v>0.037161</c:v>
                </c:pt>
                <c:pt idx="37">
                  <c:v>0.038408</c:v>
                </c:pt>
                <c:pt idx="38">
                  <c:v>0.040060</c:v>
                </c:pt>
                <c:pt idx="39">
                  <c:v>0.042928</c:v>
                </c:pt>
                <c:pt idx="40">
                  <c:v>0.081903</c:v>
                </c:pt>
                <c:pt idx="41">
                  <c:v>0.120758</c:v>
                </c:pt>
                <c:pt idx="42">
                  <c:v>0.170082</c:v>
                </c:pt>
                <c:pt idx="43">
                  <c:v>0.304642</c:v>
                </c:pt>
                <c:pt idx="44">
                  <c:v>0.519873</c:v>
                </c:pt>
                <c:pt idx="45">
                  <c:v>0.786489</c:v>
                </c:pt>
                <c:pt idx="46">
                  <c:v>1.079119</c:v>
                </c:pt>
                <c:pt idx="47">
                  <c:v>1.398716</c:v>
                </c:pt>
                <c:pt idx="48">
                  <c:v>1.865210</c:v>
                </c:pt>
                <c:pt idx="49">
                  <c:v>2.318879</c:v>
                </c:pt>
                <c:pt idx="50">
                  <c:v>2.803055</c:v>
                </c:pt>
                <c:pt idx="51">
                  <c:v>3.676176</c:v>
                </c:pt>
                <c:pt idx="52">
                  <c:v>4.961322</c:v>
                </c:pt>
                <c:pt idx="53">
                  <c:v>6.245800</c:v>
                </c:pt>
                <c:pt idx="54">
                  <c:v>7.266875</c:v>
                </c:pt>
                <c:pt idx="55">
                  <c:v>8.437493</c:v>
                </c:pt>
                <c:pt idx="56">
                  <c:v>11.164507</c:v>
                </c:pt>
                <c:pt idx="57">
                  <c:v>13.265659</c:v>
                </c:pt>
                <c:pt idx="58">
                  <c:v>16.023540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9966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5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numFmt formatCode="#,##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996600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35"/>
        <c:minorUnit val="17.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117344"/>
          <c:y val="0.0197294"/>
          <c:w val="0.80863"/>
          <c:h val="0.16211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600" u="none">
              <a:solidFill>
                <a:srgbClr val="9966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541263"/>
          <c:y val="0.0505156"/>
          <c:w val="0.940874"/>
          <c:h val="0.86575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 and Oil</c:v>
                </c:pt>
              </c:strCache>
            </c:strRef>
          </c:tx>
          <c:spPr>
            <a:noFill/>
            <a:ln w="44450" cap="rnd">
              <a:solidFill>
                <a:srgbClr val="66FF99"/>
              </a:solidFill>
              <a:prstDash val="solid"/>
              <a:round/>
            </a:ln>
            <a:effectLst/>
          </c:spPr>
          <c:marker>
            <c:symbol val="none"/>
            <c:size val="6"/>
            <c:spPr>
              <a:noFill/>
              <a:ln w="44450" cap="rnd">
                <a:solidFill>
                  <a:srgbClr val="66FF99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9966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5.255162</c:v>
                </c:pt>
                <c:pt idx="1">
                  <c:v>5.721523</c:v>
                </c:pt>
                <c:pt idx="2">
                  <c:v>5.144533</c:v>
                </c:pt>
                <c:pt idx="3">
                  <c:v>5.165850</c:v>
                </c:pt>
                <c:pt idx="4">
                  <c:v>6.323956</c:v>
                </c:pt>
                <c:pt idx="5">
                  <c:v>8.142103</c:v>
                </c:pt>
                <c:pt idx="6">
                  <c:v>9.635237</c:v>
                </c:pt>
                <c:pt idx="7">
                  <c:v>10.341432</c:v>
                </c:pt>
                <c:pt idx="8">
                  <c:v>10.863813</c:v>
                </c:pt>
                <c:pt idx="9">
                  <c:v>11.115493</c:v>
                </c:pt>
                <c:pt idx="10">
                  <c:v>12.464241</c:v>
                </c:pt>
                <c:pt idx="11">
                  <c:v>13.112463</c:v>
                </c:pt>
                <c:pt idx="12">
                  <c:v>14.279691</c:v>
                </c:pt>
                <c:pt idx="13">
                  <c:v>15.717000</c:v>
                </c:pt>
                <c:pt idx="14">
                  <c:v>16.135218</c:v>
                </c:pt>
                <c:pt idx="15">
                  <c:v>16.241587</c:v>
                </c:pt>
                <c:pt idx="16">
                  <c:v>15.990213</c:v>
                </c:pt>
                <c:pt idx="17">
                  <c:v>16.691727</c:v>
                </c:pt>
                <c:pt idx="18">
                  <c:v>17.708774</c:v>
                </c:pt>
                <c:pt idx="19">
                  <c:v>19.091364</c:v>
                </c:pt>
                <c:pt idx="20">
                  <c:v>20.688714</c:v>
                </c:pt>
                <c:pt idx="21">
                  <c:v>21.693041</c:v>
                </c:pt>
                <c:pt idx="22">
                  <c:v>23.452112</c:v>
                </c:pt>
                <c:pt idx="23">
                  <c:v>25.202095</c:v>
                </c:pt>
                <c:pt idx="24">
                  <c:v>26.404663</c:v>
                </c:pt>
                <c:pt idx="25">
                  <c:v>26.672722</c:v>
                </c:pt>
                <c:pt idx="26">
                  <c:v>28.125257</c:v>
                </c:pt>
                <c:pt idx="27">
                  <c:v>29.618672</c:v>
                </c:pt>
                <c:pt idx="28">
                  <c:v>31.802878</c:v>
                </c:pt>
                <c:pt idx="29">
                  <c:v>33.596301</c:v>
                </c:pt>
                <c:pt idx="30">
                  <c:v>34.424932</c:v>
                </c:pt>
                <c:pt idx="31">
                  <c:v>36.426305</c:v>
                </c:pt>
                <c:pt idx="32">
                  <c:v>36.552448</c:v>
                </c:pt>
                <c:pt idx="33">
                  <c:v>36.573507</c:v>
                </c:pt>
                <c:pt idx="34">
                  <c:v>37.930598</c:v>
                </c:pt>
                <c:pt idx="35">
                  <c:v>39.017887</c:v>
                </c:pt>
                <c:pt idx="36">
                  <c:v>40.748413</c:v>
                </c:pt>
                <c:pt idx="37">
                  <c:v>44.507000</c:v>
                </c:pt>
                <c:pt idx="38">
                  <c:v>52.264155</c:v>
                </c:pt>
                <c:pt idx="39">
                  <c:v>60.958988</c:v>
                </c:pt>
                <c:pt idx="40">
                  <c:v>69.276936</c:v>
                </c:pt>
                <c:pt idx="41">
                  <c:v>75.726542</c:v>
                </c:pt>
                <c:pt idx="42">
                  <c:v>81.854931</c:v>
                </c:pt>
                <c:pt idx="43">
                  <c:v>83.246442</c:v>
                </c:pt>
                <c:pt idx="44">
                  <c:v>87.067146</c:v>
                </c:pt>
                <c:pt idx="45">
                  <c:v>91.998117</c:v>
                </c:pt>
                <c:pt idx="46">
                  <c:v>99.123613</c:v>
                </c:pt>
                <c:pt idx="47">
                  <c:v>101.075968</c:v>
                </c:pt>
                <c:pt idx="48">
                  <c:v>103.714561</c:v>
                </c:pt>
                <c:pt idx="49">
                  <c:v>104.209991</c:v>
                </c:pt>
                <c:pt idx="50">
                  <c:v>104.180176</c:v>
                </c:pt>
                <c:pt idx="51">
                  <c:v>102.597689</c:v>
                </c:pt>
                <c:pt idx="52">
                  <c:v>104.755018</c:v>
                </c:pt>
                <c:pt idx="53">
                  <c:v>107.571196</c:v>
                </c:pt>
                <c:pt idx="54">
                  <c:v>110.929487</c:v>
                </c:pt>
                <c:pt idx="55">
                  <c:v>112.903992</c:v>
                </c:pt>
                <c:pt idx="56">
                  <c:v>116.962454</c:v>
                </c:pt>
                <c:pt idx="57">
                  <c:v>117.346220</c:v>
                </c:pt>
                <c:pt idx="58">
                  <c:v>124.664513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Nat Gas, Nuclear, Hydro</c:v>
                </c:pt>
              </c:strCache>
            </c:strRef>
          </c:tx>
          <c:spPr>
            <a:noFill/>
            <a:ln w="4445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  <c:size val="6"/>
            <c:spPr>
              <a:noFill/>
              <a:ln w="44450" cap="rnd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9966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0.275138</c:v>
                </c:pt>
                <c:pt idx="1">
                  <c:v>0.287986</c:v>
                </c:pt>
                <c:pt idx="2">
                  <c:v>0.259314</c:v>
                </c:pt>
                <c:pt idx="3">
                  <c:v>0.294256</c:v>
                </c:pt>
                <c:pt idx="4">
                  <c:v>0.318714</c:v>
                </c:pt>
                <c:pt idx="5">
                  <c:v>0.360012</c:v>
                </c:pt>
                <c:pt idx="6">
                  <c:v>0.445210</c:v>
                </c:pt>
                <c:pt idx="7">
                  <c:v>0.526380</c:v>
                </c:pt>
                <c:pt idx="8">
                  <c:v>0.609001</c:v>
                </c:pt>
                <c:pt idx="9">
                  <c:v>0.716849</c:v>
                </c:pt>
                <c:pt idx="10">
                  <c:v>0.785348</c:v>
                </c:pt>
                <c:pt idx="11">
                  <c:v>0.836912</c:v>
                </c:pt>
                <c:pt idx="12">
                  <c:v>0.930857</c:v>
                </c:pt>
                <c:pt idx="13">
                  <c:v>0.958317</c:v>
                </c:pt>
                <c:pt idx="14">
                  <c:v>1.043355</c:v>
                </c:pt>
                <c:pt idx="15">
                  <c:v>1.137535</c:v>
                </c:pt>
                <c:pt idx="16">
                  <c:v>1.159646</c:v>
                </c:pt>
                <c:pt idx="17">
                  <c:v>1.225006</c:v>
                </c:pt>
                <c:pt idx="18">
                  <c:v>1.362940</c:v>
                </c:pt>
                <c:pt idx="19">
                  <c:v>1.375156</c:v>
                </c:pt>
                <c:pt idx="20">
                  <c:v>1.452622</c:v>
                </c:pt>
                <c:pt idx="21">
                  <c:v>1.505742</c:v>
                </c:pt>
                <c:pt idx="22">
                  <c:v>1.568748</c:v>
                </c:pt>
                <c:pt idx="23">
                  <c:v>1.679509</c:v>
                </c:pt>
                <c:pt idx="24">
                  <c:v>1.806508</c:v>
                </c:pt>
                <c:pt idx="25">
                  <c:v>1.904270</c:v>
                </c:pt>
                <c:pt idx="26">
                  <c:v>1.889361</c:v>
                </c:pt>
                <c:pt idx="27">
                  <c:v>1.964086</c:v>
                </c:pt>
                <c:pt idx="28">
                  <c:v>2.241100</c:v>
                </c:pt>
                <c:pt idx="29">
                  <c:v>2.570138</c:v>
                </c:pt>
                <c:pt idx="30">
                  <c:v>2.803508</c:v>
                </c:pt>
                <c:pt idx="31">
                  <c:v>2.821939</c:v>
                </c:pt>
                <c:pt idx="32">
                  <c:v>2.946266</c:v>
                </c:pt>
                <c:pt idx="33">
                  <c:v>2.996237</c:v>
                </c:pt>
                <c:pt idx="34">
                  <c:v>3.025201</c:v>
                </c:pt>
                <c:pt idx="35">
                  <c:v>3.427607</c:v>
                </c:pt>
                <c:pt idx="36">
                  <c:v>4.106676</c:v>
                </c:pt>
                <c:pt idx="37">
                  <c:v>4.338183</c:v>
                </c:pt>
                <c:pt idx="38">
                  <c:v>4.626263</c:v>
                </c:pt>
                <c:pt idx="39">
                  <c:v>5.609478</c:v>
                </c:pt>
                <c:pt idx="40">
                  <c:v>6.308805</c:v>
                </c:pt>
                <c:pt idx="41">
                  <c:v>7.083254</c:v>
                </c:pt>
                <c:pt idx="42">
                  <c:v>8.105413</c:v>
                </c:pt>
                <c:pt idx="43">
                  <c:v>10.057138</c:v>
                </c:pt>
                <c:pt idx="44">
                  <c:v>10.113419</c:v>
                </c:pt>
                <c:pt idx="45">
                  <c:v>11.744320</c:v>
                </c:pt>
                <c:pt idx="46">
                  <c:v>12.529953</c:v>
                </c:pt>
                <c:pt idx="47">
                  <c:v>14.879492</c:v>
                </c:pt>
                <c:pt idx="48">
                  <c:v>16.162081</c:v>
                </c:pt>
                <c:pt idx="49">
                  <c:v>18.362727</c:v>
                </c:pt>
                <c:pt idx="50">
                  <c:v>19.408047</c:v>
                </c:pt>
                <c:pt idx="51">
                  <c:v>20.625768</c:v>
                </c:pt>
                <c:pt idx="52">
                  <c:v>22.128072</c:v>
                </c:pt>
                <c:pt idx="53">
                  <c:v>24.336514</c:v>
                </c:pt>
                <c:pt idx="54">
                  <c:v>26.352609</c:v>
                </c:pt>
                <c:pt idx="55">
                  <c:v>27.936905</c:v>
                </c:pt>
                <c:pt idx="56">
                  <c:v>29.619261</c:v>
                </c:pt>
                <c:pt idx="57">
                  <c:v>29.541796</c:v>
                </c:pt>
                <c:pt idx="58">
                  <c:v>29.940235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Solar, Wind, Bio, Other</c:v>
                </c:pt>
              </c:strCache>
            </c:strRef>
          </c:tx>
          <c:spPr>
            <a:noFill/>
            <a:ln w="44450" cap="rnd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none"/>
            <c:size val="6"/>
            <c:spPr>
              <a:noFill/>
              <a:ln w="44450" cap="rnd">
                <a:solidFill>
                  <a:srgbClr val="FFC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9966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0.000000</c:v>
                </c:pt>
                <c:pt idx="19">
                  <c:v>0.000000</c:v>
                </c:pt>
                <c:pt idx="20">
                  <c:v>0.000000</c:v>
                </c:pt>
                <c:pt idx="21">
                  <c:v>0.000000</c:v>
                </c:pt>
                <c:pt idx="22">
                  <c:v>0.000000</c:v>
                </c:pt>
                <c:pt idx="23">
                  <c:v>0.000000</c:v>
                </c:pt>
                <c:pt idx="24">
                  <c:v>0.000000</c:v>
                </c:pt>
                <c:pt idx="25">
                  <c:v>0.098960</c:v>
                </c:pt>
                <c:pt idx="26">
                  <c:v>0.100914</c:v>
                </c:pt>
                <c:pt idx="27">
                  <c:v>0.095962</c:v>
                </c:pt>
                <c:pt idx="28">
                  <c:v>0.124714</c:v>
                </c:pt>
                <c:pt idx="29">
                  <c:v>0.139075</c:v>
                </c:pt>
                <c:pt idx="30">
                  <c:v>0.140106</c:v>
                </c:pt>
                <c:pt idx="31">
                  <c:v>0.121571</c:v>
                </c:pt>
                <c:pt idx="32">
                  <c:v>0.138427</c:v>
                </c:pt>
                <c:pt idx="33">
                  <c:v>0.143238</c:v>
                </c:pt>
                <c:pt idx="34">
                  <c:v>0.034100</c:v>
                </c:pt>
                <c:pt idx="35">
                  <c:v>0.035516</c:v>
                </c:pt>
                <c:pt idx="36">
                  <c:v>0.037161</c:v>
                </c:pt>
                <c:pt idx="37">
                  <c:v>0.038408</c:v>
                </c:pt>
                <c:pt idx="38">
                  <c:v>0.040060</c:v>
                </c:pt>
                <c:pt idx="39">
                  <c:v>0.042928</c:v>
                </c:pt>
                <c:pt idx="40">
                  <c:v>0.081903</c:v>
                </c:pt>
                <c:pt idx="41">
                  <c:v>0.120758</c:v>
                </c:pt>
                <c:pt idx="42">
                  <c:v>0.170082</c:v>
                </c:pt>
                <c:pt idx="43">
                  <c:v>0.304642</c:v>
                </c:pt>
                <c:pt idx="44">
                  <c:v>0.519873</c:v>
                </c:pt>
                <c:pt idx="45">
                  <c:v>0.786489</c:v>
                </c:pt>
                <c:pt idx="46">
                  <c:v>1.079119</c:v>
                </c:pt>
                <c:pt idx="47">
                  <c:v>1.398716</c:v>
                </c:pt>
                <c:pt idx="48">
                  <c:v>1.865210</c:v>
                </c:pt>
                <c:pt idx="49">
                  <c:v>2.318879</c:v>
                </c:pt>
                <c:pt idx="50">
                  <c:v>2.803055</c:v>
                </c:pt>
                <c:pt idx="51">
                  <c:v>3.676176</c:v>
                </c:pt>
                <c:pt idx="52">
                  <c:v>4.961322</c:v>
                </c:pt>
                <c:pt idx="53">
                  <c:v>6.245800</c:v>
                </c:pt>
                <c:pt idx="54">
                  <c:v>7.266875</c:v>
                </c:pt>
                <c:pt idx="55">
                  <c:v>8.437493</c:v>
                </c:pt>
                <c:pt idx="56">
                  <c:v>11.164507</c:v>
                </c:pt>
                <c:pt idx="57">
                  <c:v>13.265659</c:v>
                </c:pt>
                <c:pt idx="58">
                  <c:v>16.023540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9966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5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numFmt formatCode="#,##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996600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35"/>
        <c:minorUnit val="17.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117344"/>
          <c:y val="0.0197294"/>
          <c:w val="0.80863"/>
          <c:h val="0.16211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600" u="none">
              <a:solidFill>
                <a:srgbClr val="9966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189072"/>
          <c:y val="0.0523258"/>
          <c:w val="0.968395"/>
          <c:h val="0.90444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 and Oil</c:v>
                </c:pt>
              </c:strCache>
            </c:strRef>
          </c:tx>
          <c:spPr>
            <a:noFill/>
            <a:ln w="44450" cap="rnd">
              <a:solidFill>
                <a:srgbClr val="66FF99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44450" cap="rnd">
                <a:solidFill>
                  <a:srgbClr val="66FF99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9966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2.017449</c:v>
                </c:pt>
                <c:pt idx="1">
                  <c:v>2.075634</c:v>
                </c:pt>
                <c:pt idx="2">
                  <c:v>2.119124</c:v>
                </c:pt>
                <c:pt idx="3">
                  <c:v>2.244944</c:v>
                </c:pt>
                <c:pt idx="4">
                  <c:v>2.479572</c:v>
                </c:pt>
                <c:pt idx="5">
                  <c:v>2.389321</c:v>
                </c:pt>
                <c:pt idx="6">
                  <c:v>2.470337</c:v>
                </c:pt>
                <c:pt idx="7">
                  <c:v>2.628239</c:v>
                </c:pt>
                <c:pt idx="8">
                  <c:v>2.658270</c:v>
                </c:pt>
                <c:pt idx="9">
                  <c:v>2.852637</c:v>
                </c:pt>
                <c:pt idx="10">
                  <c:v>3.016797</c:v>
                </c:pt>
                <c:pt idx="11">
                  <c:v>3.154657</c:v>
                </c:pt>
                <c:pt idx="12">
                  <c:v>3.331405</c:v>
                </c:pt>
                <c:pt idx="13">
                  <c:v>3.358939</c:v>
                </c:pt>
                <c:pt idx="14">
                  <c:v>3.589076</c:v>
                </c:pt>
                <c:pt idx="15">
                  <c:v>3.730972</c:v>
                </c:pt>
                <c:pt idx="16">
                  <c:v>4.132072</c:v>
                </c:pt>
                <c:pt idx="17">
                  <c:v>4.163617</c:v>
                </c:pt>
                <c:pt idx="18">
                  <c:v>4.404244</c:v>
                </c:pt>
                <c:pt idx="19">
                  <c:v>4.663360</c:v>
                </c:pt>
                <c:pt idx="20">
                  <c:v>4.950118</c:v>
                </c:pt>
                <c:pt idx="21">
                  <c:v>5.275798</c:v>
                </c:pt>
                <c:pt idx="22">
                  <c:v>5.664228</c:v>
                </c:pt>
                <c:pt idx="23">
                  <c:v>6.127409</c:v>
                </c:pt>
                <c:pt idx="24">
                  <c:v>6.651769</c:v>
                </c:pt>
                <c:pt idx="25">
                  <c:v>7.092300</c:v>
                </c:pt>
                <c:pt idx="26">
                  <c:v>7.430323</c:v>
                </c:pt>
                <c:pt idx="27">
                  <c:v>7.856795</c:v>
                </c:pt>
                <c:pt idx="28">
                  <c:v>8.070005</c:v>
                </c:pt>
                <c:pt idx="29">
                  <c:v>8.443994</c:v>
                </c:pt>
                <c:pt idx="30">
                  <c:v>9.118675</c:v>
                </c:pt>
                <c:pt idx="31">
                  <c:v>9.544478</c:v>
                </c:pt>
                <c:pt idx="32">
                  <c:v>10.062786</c:v>
                </c:pt>
                <c:pt idx="33">
                  <c:v>10.537800</c:v>
                </c:pt>
                <c:pt idx="34">
                  <c:v>10.858056</c:v>
                </c:pt>
                <c:pt idx="35">
                  <c:v>11.479234</c:v>
                </c:pt>
                <c:pt idx="36">
                  <c:v>11.548976</c:v>
                </c:pt>
                <c:pt idx="37">
                  <c:v>12.013316</c:v>
                </c:pt>
                <c:pt idx="38">
                  <c:v>12.440438</c:v>
                </c:pt>
                <c:pt idx="39">
                  <c:v>13.213386</c:v>
                </c:pt>
                <c:pt idx="40">
                  <c:v>14.062469</c:v>
                </c:pt>
                <c:pt idx="41">
                  <c:v>14.694855</c:v>
                </c:pt>
                <c:pt idx="42">
                  <c:v>15.939915</c:v>
                </c:pt>
                <c:pt idx="43">
                  <c:v>17.064075</c:v>
                </c:pt>
                <c:pt idx="44">
                  <c:v>18.270202</c:v>
                </c:pt>
                <c:pt idx="45">
                  <c:v>18.709064</c:v>
                </c:pt>
                <c:pt idx="46">
                  <c:v>19.492664</c:v>
                </c:pt>
                <c:pt idx="47">
                  <c:v>21.022156</c:v>
                </c:pt>
                <c:pt idx="48">
                  <c:v>21.871384</c:v>
                </c:pt>
                <c:pt idx="49">
                  <c:v>23.495644</c:v>
                </c:pt>
                <c:pt idx="50">
                  <c:v>24.431432</c:v>
                </c:pt>
                <c:pt idx="51">
                  <c:v>25.567034</c:v>
                </c:pt>
                <c:pt idx="52">
                  <c:v>26.371270</c:v>
                </c:pt>
                <c:pt idx="53">
                  <c:v>27.670010</c:v>
                </c:pt>
                <c:pt idx="54">
                  <c:v>28.011490</c:v>
                </c:pt>
                <c:pt idx="55">
                  <c:v>26.109088</c:v>
                </c:pt>
                <c:pt idx="56">
                  <c:v>28.589845</c:v>
                </c:pt>
                <c:pt idx="57">
                  <c:v>30.121877</c:v>
                </c:pt>
                <c:pt idx="58">
                  <c:v>32.554355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Nat Gas, Nuclear, Hydro</c:v>
                </c:pt>
              </c:strCache>
            </c:strRef>
          </c:tx>
          <c:spPr>
            <a:noFill/>
            <a:ln w="44450" cap="rnd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  <c:size val="6"/>
            <c:spPr>
              <a:noFill/>
              <a:ln w="44450" cap="rnd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9966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0.212576</c:v>
                </c:pt>
                <c:pt idx="1">
                  <c:v>0.222656</c:v>
                </c:pt>
                <c:pt idx="2">
                  <c:v>0.251237</c:v>
                </c:pt>
                <c:pt idx="3">
                  <c:v>0.289403</c:v>
                </c:pt>
                <c:pt idx="4">
                  <c:v>0.329998</c:v>
                </c:pt>
                <c:pt idx="5">
                  <c:v>0.360146</c:v>
                </c:pt>
                <c:pt idx="6">
                  <c:v>0.389454</c:v>
                </c:pt>
                <c:pt idx="7">
                  <c:v>0.380852</c:v>
                </c:pt>
                <c:pt idx="8">
                  <c:v>0.413695</c:v>
                </c:pt>
                <c:pt idx="9">
                  <c:v>0.401719</c:v>
                </c:pt>
                <c:pt idx="10">
                  <c:v>0.482444</c:v>
                </c:pt>
                <c:pt idx="11">
                  <c:v>0.515378</c:v>
                </c:pt>
                <c:pt idx="12">
                  <c:v>0.550547</c:v>
                </c:pt>
                <c:pt idx="13">
                  <c:v>0.676563</c:v>
                </c:pt>
                <c:pt idx="14">
                  <c:v>0.669576</c:v>
                </c:pt>
                <c:pt idx="15">
                  <c:v>0.655984</c:v>
                </c:pt>
                <c:pt idx="16">
                  <c:v>0.725353</c:v>
                </c:pt>
                <c:pt idx="17">
                  <c:v>0.646159</c:v>
                </c:pt>
                <c:pt idx="18">
                  <c:v>0.653937</c:v>
                </c:pt>
                <c:pt idx="19">
                  <c:v>0.739946</c:v>
                </c:pt>
                <c:pt idx="20">
                  <c:v>0.753227</c:v>
                </c:pt>
                <c:pt idx="21">
                  <c:v>0.828328</c:v>
                </c:pt>
                <c:pt idx="22">
                  <c:v>0.826045</c:v>
                </c:pt>
                <c:pt idx="23">
                  <c:v>0.936876</c:v>
                </c:pt>
                <c:pt idx="24">
                  <c:v>1.064519</c:v>
                </c:pt>
                <c:pt idx="25">
                  <c:v>1.189470</c:v>
                </c:pt>
                <c:pt idx="26">
                  <c:v>1.306969</c:v>
                </c:pt>
                <c:pt idx="27">
                  <c:v>1.330871</c:v>
                </c:pt>
                <c:pt idx="28">
                  <c:v>1.344582</c:v>
                </c:pt>
                <c:pt idx="29">
                  <c:v>1.475237</c:v>
                </c:pt>
                <c:pt idx="30">
                  <c:v>1.536776</c:v>
                </c:pt>
                <c:pt idx="31">
                  <c:v>1.531290</c:v>
                </c:pt>
                <c:pt idx="32">
                  <c:v>1.622586</c:v>
                </c:pt>
                <c:pt idx="33">
                  <c:v>1.853984</c:v>
                </c:pt>
                <c:pt idx="34">
                  <c:v>1.874016</c:v>
                </c:pt>
                <c:pt idx="35">
                  <c:v>1.893707</c:v>
                </c:pt>
                <c:pt idx="36">
                  <c:v>1.868811</c:v>
                </c:pt>
                <c:pt idx="37">
                  <c:v>1.871352</c:v>
                </c:pt>
                <c:pt idx="38">
                  <c:v>1.928606</c:v>
                </c:pt>
                <c:pt idx="39">
                  <c:v>2.359681</c:v>
                </c:pt>
                <c:pt idx="40">
                  <c:v>2.415308</c:v>
                </c:pt>
                <c:pt idx="41">
                  <c:v>2.618482</c:v>
                </c:pt>
                <c:pt idx="42">
                  <c:v>2.819485</c:v>
                </c:pt>
                <c:pt idx="43">
                  <c:v>2.752482</c:v>
                </c:pt>
                <c:pt idx="44">
                  <c:v>2.999223</c:v>
                </c:pt>
                <c:pt idx="45">
                  <c:v>3.430518</c:v>
                </c:pt>
                <c:pt idx="46">
                  <c:v>3.785359</c:v>
                </c:pt>
                <c:pt idx="47">
                  <c:v>3.461896</c:v>
                </c:pt>
                <c:pt idx="48">
                  <c:v>3.373246</c:v>
                </c:pt>
                <c:pt idx="49">
                  <c:v>3.426266</c:v>
                </c:pt>
                <c:pt idx="50">
                  <c:v>3.369555</c:v>
                </c:pt>
                <c:pt idx="51">
                  <c:v>3.416207</c:v>
                </c:pt>
                <c:pt idx="52">
                  <c:v>3.574841</c:v>
                </c:pt>
                <c:pt idx="53">
                  <c:v>3.775875</c:v>
                </c:pt>
                <c:pt idx="54">
                  <c:v>4.082179</c:v>
                </c:pt>
                <c:pt idx="55">
                  <c:v>4.125483</c:v>
                </c:pt>
                <c:pt idx="56">
                  <c:v>4.152800</c:v>
                </c:pt>
                <c:pt idx="57">
                  <c:v>4.154971</c:v>
                </c:pt>
                <c:pt idx="58">
                  <c:v>4.081495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Solar, Wind, Bio, Other</c:v>
                </c:pt>
              </c:strCache>
            </c:strRef>
          </c:tx>
          <c:spPr>
            <a:noFill/>
            <a:ln w="44450" cap="rnd">
              <a:solidFill>
                <a:srgbClr val="FFC000"/>
              </a:solidFill>
              <a:prstDash val="solid"/>
              <a:round/>
            </a:ln>
            <a:effectLst/>
          </c:spPr>
          <c:marker>
            <c:symbol val="none"/>
            <c:size val="6"/>
            <c:spPr>
              <a:noFill/>
              <a:ln w="44450" cap="rnd">
                <a:solidFill>
                  <a:srgbClr val="FFC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9966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0.000000</c:v>
                </c:pt>
                <c:pt idx="19">
                  <c:v>0.000000</c:v>
                </c:pt>
                <c:pt idx="20">
                  <c:v>0.000000</c:v>
                </c:pt>
                <c:pt idx="21">
                  <c:v>0.000000</c:v>
                </c:pt>
                <c:pt idx="22">
                  <c:v>0.000000</c:v>
                </c:pt>
                <c:pt idx="23">
                  <c:v>0.000000</c:v>
                </c:pt>
                <c:pt idx="24">
                  <c:v>0.000000</c:v>
                </c:pt>
                <c:pt idx="25">
                  <c:v>0.000755</c:v>
                </c:pt>
                <c:pt idx="26">
                  <c:v>0.002294</c:v>
                </c:pt>
                <c:pt idx="27">
                  <c:v>0.002314</c:v>
                </c:pt>
                <c:pt idx="28">
                  <c:v>0.003905</c:v>
                </c:pt>
                <c:pt idx="29">
                  <c:v>0.006406</c:v>
                </c:pt>
                <c:pt idx="30">
                  <c:v>0.011775</c:v>
                </c:pt>
                <c:pt idx="31">
                  <c:v>0.018105</c:v>
                </c:pt>
                <c:pt idx="32">
                  <c:v>0.021863</c:v>
                </c:pt>
                <c:pt idx="33">
                  <c:v>0.026404</c:v>
                </c:pt>
                <c:pt idx="34">
                  <c:v>0.034834</c:v>
                </c:pt>
                <c:pt idx="35">
                  <c:v>0.038503</c:v>
                </c:pt>
                <c:pt idx="36">
                  <c:v>0.049357</c:v>
                </c:pt>
                <c:pt idx="37">
                  <c:v>0.050243</c:v>
                </c:pt>
                <c:pt idx="38">
                  <c:v>0.062312</c:v>
                </c:pt>
                <c:pt idx="39">
                  <c:v>0.096479</c:v>
                </c:pt>
                <c:pt idx="40">
                  <c:v>0.112524</c:v>
                </c:pt>
                <c:pt idx="41">
                  <c:v>0.164182</c:v>
                </c:pt>
                <c:pt idx="42">
                  <c:v>0.208856</c:v>
                </c:pt>
                <c:pt idx="43">
                  <c:v>0.258948</c:v>
                </c:pt>
                <c:pt idx="44">
                  <c:v>0.301244</c:v>
                </c:pt>
                <c:pt idx="45">
                  <c:v>0.365193</c:v>
                </c:pt>
                <c:pt idx="46">
                  <c:v>0.454513</c:v>
                </c:pt>
                <c:pt idx="47">
                  <c:v>0.531215</c:v>
                </c:pt>
                <c:pt idx="48">
                  <c:v>0.598760</c:v>
                </c:pt>
                <c:pt idx="49">
                  <c:v>0.668503</c:v>
                </c:pt>
                <c:pt idx="50">
                  <c:v>0.745859</c:v>
                </c:pt>
                <c:pt idx="51">
                  <c:v>0.842657</c:v>
                </c:pt>
                <c:pt idx="52">
                  <c:v>1.016560</c:v>
                </c:pt>
                <c:pt idx="53">
                  <c:v>1.271300</c:v>
                </c:pt>
                <c:pt idx="54">
                  <c:v>1.448791</c:v>
                </c:pt>
                <c:pt idx="55">
                  <c:v>1.547578</c:v>
                </c:pt>
                <c:pt idx="56">
                  <c:v>1.763638</c:v>
                </c:pt>
                <c:pt idx="57">
                  <c:v>2.094611</c:v>
                </c:pt>
                <c:pt idx="58">
                  <c:v>2.380432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9966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5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numFmt formatCode="#,##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996600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A6A6A6">
        <a:alpha val="60000"/>
      </a:srgbClr>
    </a:solidFill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title>
      <c:tx>
        <c:rich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  <a:r>
              <a:rPr b="1" i="0" strike="noStrike" sz="1400" u="none">
                <a:solidFill>
                  <a:srgbClr val="FFFF00"/>
                </a:solidFill>
                <a:latin typeface="Tahoma"/>
              </a:rPr>
              <a:t>        </a:t>
            </a:r>
          </a:p>
        </c:rich>
      </c:tx>
      <c:layout>
        <c:manualLayout>
          <c:xMode val="edge"/>
          <c:yMode val="edge"/>
          <c:x val="0.47476"/>
          <c:y val="0"/>
          <c:w val="0.0504809"/>
          <c:h val="0.291569"/>
        </c:manualLayout>
      </c:layout>
      <c:overlay val="1"/>
      <c:spPr>
        <a:noFill/>
        <a:effectLst/>
      </c:spPr>
    </c:title>
    <c:autoTitleDeleted val="1"/>
    <c:plotArea>
      <c:layout>
        <c:manualLayout>
          <c:layoutTarget val="inner"/>
          <c:xMode val="edge"/>
          <c:yMode val="edge"/>
          <c:x val="0.0188342"/>
          <c:y val="0.291569"/>
          <c:w val="0.968518"/>
          <c:h val="0.618606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 and Oil</c:v>
                </c:pt>
              </c:strCache>
            </c:strRef>
          </c:tx>
          <c:spPr>
            <a:noFill/>
            <a:ln w="44450" cap="rnd">
              <a:solidFill>
                <a:srgbClr val="66FF99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44450" cap="rnd">
                <a:solidFill>
                  <a:srgbClr val="66FF99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2.017449</c:v>
                </c:pt>
                <c:pt idx="1">
                  <c:v>2.075634</c:v>
                </c:pt>
                <c:pt idx="2">
                  <c:v>2.119124</c:v>
                </c:pt>
                <c:pt idx="3">
                  <c:v>2.244944</c:v>
                </c:pt>
                <c:pt idx="4">
                  <c:v>2.479572</c:v>
                </c:pt>
                <c:pt idx="5">
                  <c:v>2.389321</c:v>
                </c:pt>
                <c:pt idx="6">
                  <c:v>2.470337</c:v>
                </c:pt>
                <c:pt idx="7">
                  <c:v>2.628239</c:v>
                </c:pt>
                <c:pt idx="8">
                  <c:v>2.658270</c:v>
                </c:pt>
                <c:pt idx="9">
                  <c:v>2.852637</c:v>
                </c:pt>
                <c:pt idx="10">
                  <c:v>3.016797</c:v>
                </c:pt>
                <c:pt idx="11">
                  <c:v>3.154657</c:v>
                </c:pt>
                <c:pt idx="12">
                  <c:v>3.331405</c:v>
                </c:pt>
                <c:pt idx="13">
                  <c:v>3.358939</c:v>
                </c:pt>
                <c:pt idx="14">
                  <c:v>3.589076</c:v>
                </c:pt>
                <c:pt idx="15">
                  <c:v>3.730972</c:v>
                </c:pt>
                <c:pt idx="16">
                  <c:v>4.132072</c:v>
                </c:pt>
                <c:pt idx="17">
                  <c:v>4.163617</c:v>
                </c:pt>
                <c:pt idx="18">
                  <c:v>4.404244</c:v>
                </c:pt>
                <c:pt idx="19">
                  <c:v>4.663360</c:v>
                </c:pt>
                <c:pt idx="20">
                  <c:v>4.950118</c:v>
                </c:pt>
                <c:pt idx="21">
                  <c:v>5.275798</c:v>
                </c:pt>
                <c:pt idx="22">
                  <c:v>5.664228</c:v>
                </c:pt>
                <c:pt idx="23">
                  <c:v>6.127409</c:v>
                </c:pt>
                <c:pt idx="24">
                  <c:v>6.651769</c:v>
                </c:pt>
                <c:pt idx="25">
                  <c:v>7.092300</c:v>
                </c:pt>
                <c:pt idx="26">
                  <c:v>7.430323</c:v>
                </c:pt>
                <c:pt idx="27">
                  <c:v>7.856795</c:v>
                </c:pt>
                <c:pt idx="28">
                  <c:v>8.070005</c:v>
                </c:pt>
                <c:pt idx="29">
                  <c:v>8.443994</c:v>
                </c:pt>
                <c:pt idx="30">
                  <c:v>9.118675</c:v>
                </c:pt>
                <c:pt idx="31">
                  <c:v>9.544478</c:v>
                </c:pt>
                <c:pt idx="32">
                  <c:v>10.062786</c:v>
                </c:pt>
                <c:pt idx="33">
                  <c:v>10.537800</c:v>
                </c:pt>
                <c:pt idx="34">
                  <c:v>10.858056</c:v>
                </c:pt>
                <c:pt idx="35">
                  <c:v>11.479234</c:v>
                </c:pt>
                <c:pt idx="36">
                  <c:v>11.548976</c:v>
                </c:pt>
                <c:pt idx="37">
                  <c:v>12.013316</c:v>
                </c:pt>
                <c:pt idx="38">
                  <c:v>12.440438</c:v>
                </c:pt>
                <c:pt idx="39">
                  <c:v>13.213386</c:v>
                </c:pt>
                <c:pt idx="40">
                  <c:v>14.062469</c:v>
                </c:pt>
                <c:pt idx="41">
                  <c:v>14.694855</c:v>
                </c:pt>
                <c:pt idx="42">
                  <c:v>15.939915</c:v>
                </c:pt>
                <c:pt idx="43">
                  <c:v>17.064075</c:v>
                </c:pt>
                <c:pt idx="44">
                  <c:v>18.270202</c:v>
                </c:pt>
                <c:pt idx="45">
                  <c:v>18.709064</c:v>
                </c:pt>
                <c:pt idx="46">
                  <c:v>19.492664</c:v>
                </c:pt>
                <c:pt idx="47">
                  <c:v>21.022156</c:v>
                </c:pt>
                <c:pt idx="48">
                  <c:v>21.871384</c:v>
                </c:pt>
                <c:pt idx="49">
                  <c:v>23.495644</c:v>
                </c:pt>
                <c:pt idx="50">
                  <c:v>24.431432</c:v>
                </c:pt>
                <c:pt idx="51">
                  <c:v>25.567034</c:v>
                </c:pt>
                <c:pt idx="52">
                  <c:v>26.371270</c:v>
                </c:pt>
                <c:pt idx="53">
                  <c:v>27.670010</c:v>
                </c:pt>
                <c:pt idx="54">
                  <c:v>28.011490</c:v>
                </c:pt>
                <c:pt idx="55">
                  <c:v>26.109088</c:v>
                </c:pt>
                <c:pt idx="56">
                  <c:v>28.589845</c:v>
                </c:pt>
                <c:pt idx="57">
                  <c:v>30.121877</c:v>
                </c:pt>
                <c:pt idx="58">
                  <c:v>32.554355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Nat Gas, Nuclear, Hydro</c:v>
                </c:pt>
              </c:strCache>
            </c:strRef>
          </c:tx>
          <c:spPr>
            <a:noFill/>
            <a:ln w="44450" cap="rnd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44450" cap="rnd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0.212576</c:v>
                </c:pt>
                <c:pt idx="1">
                  <c:v>0.222656</c:v>
                </c:pt>
                <c:pt idx="2">
                  <c:v>0.251237</c:v>
                </c:pt>
                <c:pt idx="3">
                  <c:v>0.289403</c:v>
                </c:pt>
                <c:pt idx="4">
                  <c:v>0.329998</c:v>
                </c:pt>
                <c:pt idx="5">
                  <c:v>0.360146</c:v>
                </c:pt>
                <c:pt idx="6">
                  <c:v>0.389454</c:v>
                </c:pt>
                <c:pt idx="7">
                  <c:v>0.380852</c:v>
                </c:pt>
                <c:pt idx="8">
                  <c:v>0.413695</c:v>
                </c:pt>
                <c:pt idx="9">
                  <c:v>0.401719</c:v>
                </c:pt>
                <c:pt idx="10">
                  <c:v>0.482444</c:v>
                </c:pt>
                <c:pt idx="11">
                  <c:v>0.515378</c:v>
                </c:pt>
                <c:pt idx="12">
                  <c:v>0.550547</c:v>
                </c:pt>
                <c:pt idx="13">
                  <c:v>0.676563</c:v>
                </c:pt>
                <c:pt idx="14">
                  <c:v>0.669576</c:v>
                </c:pt>
                <c:pt idx="15">
                  <c:v>0.655984</c:v>
                </c:pt>
                <c:pt idx="16">
                  <c:v>0.725353</c:v>
                </c:pt>
                <c:pt idx="17">
                  <c:v>0.646159</c:v>
                </c:pt>
                <c:pt idx="18">
                  <c:v>0.653937</c:v>
                </c:pt>
                <c:pt idx="19">
                  <c:v>0.739946</c:v>
                </c:pt>
                <c:pt idx="20">
                  <c:v>0.753227</c:v>
                </c:pt>
                <c:pt idx="21">
                  <c:v>0.828328</c:v>
                </c:pt>
                <c:pt idx="22">
                  <c:v>0.826045</c:v>
                </c:pt>
                <c:pt idx="23">
                  <c:v>0.936876</c:v>
                </c:pt>
                <c:pt idx="24">
                  <c:v>1.064519</c:v>
                </c:pt>
                <c:pt idx="25">
                  <c:v>1.189470</c:v>
                </c:pt>
                <c:pt idx="26">
                  <c:v>1.306969</c:v>
                </c:pt>
                <c:pt idx="27">
                  <c:v>1.330871</c:v>
                </c:pt>
                <c:pt idx="28">
                  <c:v>1.344582</c:v>
                </c:pt>
                <c:pt idx="29">
                  <c:v>1.475237</c:v>
                </c:pt>
                <c:pt idx="30">
                  <c:v>1.536776</c:v>
                </c:pt>
                <c:pt idx="31">
                  <c:v>1.531290</c:v>
                </c:pt>
                <c:pt idx="32">
                  <c:v>1.622586</c:v>
                </c:pt>
                <c:pt idx="33">
                  <c:v>1.853984</c:v>
                </c:pt>
                <c:pt idx="34">
                  <c:v>1.874016</c:v>
                </c:pt>
                <c:pt idx="35">
                  <c:v>1.893707</c:v>
                </c:pt>
                <c:pt idx="36">
                  <c:v>1.868811</c:v>
                </c:pt>
                <c:pt idx="37">
                  <c:v>1.871352</c:v>
                </c:pt>
                <c:pt idx="38">
                  <c:v>1.928606</c:v>
                </c:pt>
                <c:pt idx="39">
                  <c:v>2.359681</c:v>
                </c:pt>
                <c:pt idx="40">
                  <c:v>2.415308</c:v>
                </c:pt>
                <c:pt idx="41">
                  <c:v>2.618482</c:v>
                </c:pt>
                <c:pt idx="42">
                  <c:v>2.819485</c:v>
                </c:pt>
                <c:pt idx="43">
                  <c:v>2.752482</c:v>
                </c:pt>
                <c:pt idx="44">
                  <c:v>2.999223</c:v>
                </c:pt>
                <c:pt idx="45">
                  <c:v>3.430518</c:v>
                </c:pt>
                <c:pt idx="46">
                  <c:v>3.785359</c:v>
                </c:pt>
                <c:pt idx="47">
                  <c:v>3.461896</c:v>
                </c:pt>
                <c:pt idx="48">
                  <c:v>3.373246</c:v>
                </c:pt>
                <c:pt idx="49">
                  <c:v>3.426266</c:v>
                </c:pt>
                <c:pt idx="50">
                  <c:v>3.369555</c:v>
                </c:pt>
                <c:pt idx="51">
                  <c:v>3.416207</c:v>
                </c:pt>
                <c:pt idx="52">
                  <c:v>3.574841</c:v>
                </c:pt>
                <c:pt idx="53">
                  <c:v>3.775875</c:v>
                </c:pt>
                <c:pt idx="54">
                  <c:v>4.082179</c:v>
                </c:pt>
                <c:pt idx="55">
                  <c:v>4.125483</c:v>
                </c:pt>
                <c:pt idx="56">
                  <c:v>4.152800</c:v>
                </c:pt>
                <c:pt idx="57">
                  <c:v>4.154971</c:v>
                </c:pt>
                <c:pt idx="58">
                  <c:v>4.081495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Solar, Wind, Bio, Other</c:v>
                </c:pt>
              </c:strCache>
            </c:strRef>
          </c:tx>
          <c:spPr>
            <a:noFill/>
            <a:ln w="44450" cap="rnd">
              <a:solidFill>
                <a:srgbClr val="FFC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44450" cap="rnd">
                <a:solidFill>
                  <a:srgbClr val="FFC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0.000000</c:v>
                </c:pt>
                <c:pt idx="19">
                  <c:v>0.000000</c:v>
                </c:pt>
                <c:pt idx="20">
                  <c:v>0.000000</c:v>
                </c:pt>
                <c:pt idx="21">
                  <c:v>0.000000</c:v>
                </c:pt>
                <c:pt idx="22">
                  <c:v>0.000000</c:v>
                </c:pt>
                <c:pt idx="23">
                  <c:v>0.000000</c:v>
                </c:pt>
                <c:pt idx="24">
                  <c:v>0.000000</c:v>
                </c:pt>
                <c:pt idx="25">
                  <c:v>0.000755</c:v>
                </c:pt>
                <c:pt idx="26">
                  <c:v>0.002294</c:v>
                </c:pt>
                <c:pt idx="27">
                  <c:v>0.002314</c:v>
                </c:pt>
                <c:pt idx="28">
                  <c:v>0.003905</c:v>
                </c:pt>
                <c:pt idx="29">
                  <c:v>0.006406</c:v>
                </c:pt>
                <c:pt idx="30">
                  <c:v>0.011775</c:v>
                </c:pt>
                <c:pt idx="31">
                  <c:v>0.018105</c:v>
                </c:pt>
                <c:pt idx="32">
                  <c:v>0.021863</c:v>
                </c:pt>
                <c:pt idx="33">
                  <c:v>0.026404</c:v>
                </c:pt>
                <c:pt idx="34">
                  <c:v>0.034834</c:v>
                </c:pt>
                <c:pt idx="35">
                  <c:v>0.038503</c:v>
                </c:pt>
                <c:pt idx="36">
                  <c:v>0.049357</c:v>
                </c:pt>
                <c:pt idx="37">
                  <c:v>0.050243</c:v>
                </c:pt>
                <c:pt idx="38">
                  <c:v>0.062312</c:v>
                </c:pt>
                <c:pt idx="39">
                  <c:v>0.096479</c:v>
                </c:pt>
                <c:pt idx="40">
                  <c:v>0.112524</c:v>
                </c:pt>
                <c:pt idx="41">
                  <c:v>0.164182</c:v>
                </c:pt>
                <c:pt idx="42">
                  <c:v>0.208856</c:v>
                </c:pt>
                <c:pt idx="43">
                  <c:v>0.258948</c:v>
                </c:pt>
                <c:pt idx="44">
                  <c:v>0.301244</c:v>
                </c:pt>
                <c:pt idx="45">
                  <c:v>0.365193</c:v>
                </c:pt>
                <c:pt idx="46">
                  <c:v>0.454513</c:v>
                </c:pt>
                <c:pt idx="47">
                  <c:v>0.531215</c:v>
                </c:pt>
                <c:pt idx="48">
                  <c:v>0.598760</c:v>
                </c:pt>
                <c:pt idx="49">
                  <c:v>0.668503</c:v>
                </c:pt>
                <c:pt idx="50">
                  <c:v>0.745859</c:v>
                </c:pt>
                <c:pt idx="51">
                  <c:v>0.842657</c:v>
                </c:pt>
                <c:pt idx="52">
                  <c:v>1.016560</c:v>
                </c:pt>
                <c:pt idx="53">
                  <c:v>1.271300</c:v>
                </c:pt>
                <c:pt idx="54">
                  <c:v>1.448791</c:v>
                </c:pt>
                <c:pt idx="55">
                  <c:v>1.547578</c:v>
                </c:pt>
                <c:pt idx="56">
                  <c:v>1.763638</c:v>
                </c:pt>
                <c:pt idx="57">
                  <c:v>2.094611</c:v>
                </c:pt>
                <c:pt idx="58">
                  <c:v>2.380432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5"/>
        <c:noMultiLvlLbl val="1"/>
      </c:catAx>
      <c:valAx>
        <c:axId val="2094734553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2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solidFill>
      <a:srgbClr val="A6A6A6">
        <a:alpha val="62000"/>
      </a:srgbClr>
    </a:solidFill>
    <a:ln>
      <a:noFill/>
    </a:ln>
    <a:effectLst/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3552"/>
          <c:y val="0.0518004"/>
          <c:w val="0.608456"/>
          <c:h val="0.86272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North America</c:v>
                </c:pt>
              </c:strCache>
            </c:strRef>
          </c:tx>
          <c:spPr>
            <a:noFill/>
            <a:ln w="38100" cap="rnd">
              <a:solidFill>
                <a:srgbClr val="00B0F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E7B8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12936.423389</c:v>
                </c:pt>
                <c:pt idx="1">
                  <c:v>13584.890278</c:v>
                </c:pt>
                <c:pt idx="2">
                  <c:v>14163.208026</c:v>
                </c:pt>
                <c:pt idx="3">
                  <c:v>15101.168112</c:v>
                </c:pt>
                <c:pt idx="4">
                  <c:v>15927.007234</c:v>
                </c:pt>
                <c:pt idx="5">
                  <c:v>16609.501741</c:v>
                </c:pt>
                <c:pt idx="6">
                  <c:v>17191.906098</c:v>
                </c:pt>
                <c:pt idx="7">
                  <c:v>18479.246401</c:v>
                </c:pt>
                <c:pt idx="8">
                  <c:v>19626.742450</c:v>
                </c:pt>
                <c:pt idx="9">
                  <c:v>19069.428938</c:v>
                </c:pt>
                <c:pt idx="10">
                  <c:v>18787.214854</c:v>
                </c:pt>
                <c:pt idx="11">
                  <c:v>20029.261514</c:v>
                </c:pt>
                <c:pt idx="12">
                  <c:v>21047.327127</c:v>
                </c:pt>
                <c:pt idx="13">
                  <c:v>21640.456982</c:v>
                </c:pt>
                <c:pt idx="14">
                  <c:v>21460.226697</c:v>
                </c:pt>
                <c:pt idx="15">
                  <c:v>20071.036733</c:v>
                </c:pt>
                <c:pt idx="16">
                  <c:v>19128.989199</c:v>
                </c:pt>
                <c:pt idx="17">
                  <c:v>18282.107997</c:v>
                </c:pt>
                <c:pt idx="18">
                  <c:v>18107.579113</c:v>
                </c:pt>
                <c:pt idx="19">
                  <c:v>18685.308855</c:v>
                </c:pt>
                <c:pt idx="20">
                  <c:v>18782.275757</c:v>
                </c:pt>
                <c:pt idx="21">
                  <c:v>19430.523100</c:v>
                </c:pt>
                <c:pt idx="22">
                  <c:v>19924.571846</c:v>
                </c:pt>
                <c:pt idx="23">
                  <c:v>20624.732889</c:v>
                </c:pt>
                <c:pt idx="24">
                  <c:v>20839.798651</c:v>
                </c:pt>
                <c:pt idx="25">
                  <c:v>20378.061878</c:v>
                </c:pt>
                <c:pt idx="26">
                  <c:v>20078.808266</c:v>
                </c:pt>
                <c:pt idx="27">
                  <c:v>20459.633227</c:v>
                </c:pt>
                <c:pt idx="28">
                  <c:v>20679.168408</c:v>
                </c:pt>
                <c:pt idx="29">
                  <c:v>21306.566168</c:v>
                </c:pt>
                <c:pt idx="30">
                  <c:v>21302.967960</c:v>
                </c:pt>
                <c:pt idx="31">
                  <c:v>21962.575718</c:v>
                </c:pt>
                <c:pt idx="32">
                  <c:v>22380.214729</c:v>
                </c:pt>
                <c:pt idx="33">
                  <c:v>22791.289116</c:v>
                </c:pt>
                <c:pt idx="34">
                  <c:v>23444.950838</c:v>
                </c:pt>
                <c:pt idx="35">
                  <c:v>23696.897471</c:v>
                </c:pt>
                <c:pt idx="36">
                  <c:v>23698.056755</c:v>
                </c:pt>
                <c:pt idx="37">
                  <c:v>23786.256108</c:v>
                </c:pt>
                <c:pt idx="38">
                  <c:v>24142.792328</c:v>
                </c:pt>
                <c:pt idx="39">
                  <c:v>24983.708854</c:v>
                </c:pt>
                <c:pt idx="40">
                  <c:v>25097.997260</c:v>
                </c:pt>
                <c:pt idx="41">
                  <c:v>24855.465097</c:v>
                </c:pt>
                <c:pt idx="42">
                  <c:v>24907.238195</c:v>
                </c:pt>
                <c:pt idx="43">
                  <c:v>23514.449085</c:v>
                </c:pt>
                <c:pt idx="44">
                  <c:v>22555.553535</c:v>
                </c:pt>
                <c:pt idx="45">
                  <c:v>22879.850030</c:v>
                </c:pt>
                <c:pt idx="46">
                  <c:v>22586.105447</c:v>
                </c:pt>
                <c:pt idx="47">
                  <c:v>22228.619738</c:v>
                </c:pt>
                <c:pt idx="48">
                  <c:v>22573.369272</c:v>
                </c:pt>
                <c:pt idx="49">
                  <c:v>22606.154550</c:v>
                </c:pt>
                <c:pt idx="50">
                  <c:v>22967.842081</c:v>
                </c:pt>
                <c:pt idx="51">
                  <c:v>23116.989463</c:v>
                </c:pt>
                <c:pt idx="52">
                  <c:v>23290.926148</c:v>
                </c:pt>
                <c:pt idx="53">
                  <c:v>23811.158366</c:v>
                </c:pt>
                <c:pt idx="54">
                  <c:v>23727.191640</c:v>
                </c:pt>
                <c:pt idx="55">
                  <c:v>20906.534778</c:v>
                </c:pt>
                <c:pt idx="56">
                  <c:v>22773.508279</c:v>
                </c:pt>
                <c:pt idx="57">
                  <c:v>23105.582600</c:v>
                </c:pt>
                <c:pt idx="58">
                  <c:v>23296.337729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Europe</c:v>
                </c:pt>
              </c:strCache>
            </c:strRef>
          </c:tx>
          <c:spPr>
            <a:noFill/>
            <a:ln w="38100" cap="rnd">
              <a:solidFill>
                <a:srgbClr val="99CCFF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99CCFF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E7B8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8218.738084</c:v>
                </c:pt>
                <c:pt idx="1">
                  <c:v>9037.163614</c:v>
                </c:pt>
                <c:pt idx="2">
                  <c:v>9825.434256</c:v>
                </c:pt>
                <c:pt idx="3">
                  <c:v>10775.276770</c:v>
                </c:pt>
                <c:pt idx="4">
                  <c:v>12030.436055</c:v>
                </c:pt>
                <c:pt idx="5">
                  <c:v>13323.091004</c:v>
                </c:pt>
                <c:pt idx="6">
                  <c:v>13999.892651</c:v>
                </c:pt>
                <c:pt idx="7">
                  <c:v>14952.103718</c:v>
                </c:pt>
                <c:pt idx="8">
                  <c:v>16075.728601</c:v>
                </c:pt>
                <c:pt idx="9">
                  <c:v>15133.997326</c:v>
                </c:pt>
                <c:pt idx="10">
                  <c:v>14654.301551</c:v>
                </c:pt>
                <c:pt idx="11">
                  <c:v>15608.598575</c:v>
                </c:pt>
                <c:pt idx="12">
                  <c:v>15548.166706</c:v>
                </c:pt>
                <c:pt idx="13">
                  <c:v>16523.735191</c:v>
                </c:pt>
                <c:pt idx="14">
                  <c:v>16910.369829</c:v>
                </c:pt>
                <c:pt idx="15">
                  <c:v>15768.581971</c:v>
                </c:pt>
                <c:pt idx="16">
                  <c:v>14771.726711</c:v>
                </c:pt>
                <c:pt idx="17">
                  <c:v>14112.074946</c:v>
                </c:pt>
                <c:pt idx="18">
                  <c:v>13850.862170</c:v>
                </c:pt>
                <c:pt idx="19">
                  <c:v>13914.888653</c:v>
                </c:pt>
                <c:pt idx="20">
                  <c:v>15593.769894</c:v>
                </c:pt>
                <c:pt idx="21">
                  <c:v>16098.500469</c:v>
                </c:pt>
                <c:pt idx="22">
                  <c:v>16214.415253</c:v>
                </c:pt>
                <c:pt idx="23">
                  <c:v>16290.313855</c:v>
                </c:pt>
                <c:pt idx="24">
                  <c:v>16247.782186</c:v>
                </c:pt>
                <c:pt idx="25">
                  <c:v>16501.571957</c:v>
                </c:pt>
                <c:pt idx="26">
                  <c:v>16443.588549</c:v>
                </c:pt>
                <c:pt idx="27">
                  <c:v>16049.853331</c:v>
                </c:pt>
                <c:pt idx="28">
                  <c:v>15713.673216</c:v>
                </c:pt>
                <c:pt idx="29">
                  <c:v>15702.752174</c:v>
                </c:pt>
                <c:pt idx="30">
                  <c:v>16057.785546</c:v>
                </c:pt>
                <c:pt idx="31">
                  <c:v>16202.717506</c:v>
                </c:pt>
                <c:pt idx="32">
                  <c:v>16351.808030</c:v>
                </c:pt>
                <c:pt idx="33">
                  <c:v>16623.556911</c:v>
                </c:pt>
                <c:pt idx="34">
                  <c:v>16443.371421</c:v>
                </c:pt>
                <c:pt idx="35">
                  <c:v>16222.020459</c:v>
                </c:pt>
                <c:pt idx="36">
                  <c:v>16428.446016</c:v>
                </c:pt>
                <c:pt idx="37">
                  <c:v>16398.385983</c:v>
                </c:pt>
                <c:pt idx="38">
                  <c:v>16442.209880</c:v>
                </c:pt>
                <c:pt idx="39">
                  <c:v>16560.707280</c:v>
                </c:pt>
                <c:pt idx="40">
                  <c:v>16714.784384</c:v>
                </c:pt>
                <c:pt idx="41">
                  <c:v>16689.956959</c:v>
                </c:pt>
                <c:pt idx="42">
                  <c:v>16430.051533</c:v>
                </c:pt>
                <c:pt idx="43">
                  <c:v>16171.524029</c:v>
                </c:pt>
                <c:pt idx="44">
                  <c:v>15398.528526</c:v>
                </c:pt>
                <c:pt idx="45">
                  <c:v>15331.512990</c:v>
                </c:pt>
                <c:pt idx="46">
                  <c:v>14878.123281</c:v>
                </c:pt>
                <c:pt idx="47">
                  <c:v>14357.151979</c:v>
                </c:pt>
                <c:pt idx="48">
                  <c:v>14211.268996</c:v>
                </c:pt>
                <c:pt idx="49">
                  <c:v>13983.834021</c:v>
                </c:pt>
                <c:pt idx="50">
                  <c:v>14357.635014</c:v>
                </c:pt>
                <c:pt idx="51">
                  <c:v>14616.455538</c:v>
                </c:pt>
                <c:pt idx="52">
                  <c:v>15040.141121</c:v>
                </c:pt>
                <c:pt idx="53">
                  <c:v>14947.352209</c:v>
                </c:pt>
                <c:pt idx="54">
                  <c:v>14881.725970</c:v>
                </c:pt>
                <c:pt idx="55">
                  <c:v>12925.569031</c:v>
                </c:pt>
                <c:pt idx="56">
                  <c:v>13591.103193</c:v>
                </c:pt>
                <c:pt idx="57">
                  <c:v>14009.230341</c:v>
                </c:pt>
                <c:pt idx="58">
                  <c:v>13903.848853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CIS</c:v>
                </c:pt>
              </c:strCache>
            </c:strRef>
          </c:tx>
          <c:spPr>
            <a:noFill/>
            <a:ln w="38100" cap="rnd">
              <a:solidFill>
                <a:srgbClr val="FFFF99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FFFF99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E7B8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3313.952416</c:v>
                </c:pt>
                <c:pt idx="1">
                  <c:v>3548.818796</c:v>
                </c:pt>
                <c:pt idx="2">
                  <c:v>3866.126221</c:v>
                </c:pt>
                <c:pt idx="3">
                  <c:v>4107.310371</c:v>
                </c:pt>
                <c:pt idx="4">
                  <c:v>4376.248756</c:v>
                </c:pt>
                <c:pt idx="5">
                  <c:v>4826.362643</c:v>
                </c:pt>
                <c:pt idx="6">
                  <c:v>5126.539667</c:v>
                </c:pt>
                <c:pt idx="7">
                  <c:v>5547.117958</c:v>
                </c:pt>
                <c:pt idx="8">
                  <c:v>5981.449761</c:v>
                </c:pt>
                <c:pt idx="9">
                  <c:v>6587.913499</c:v>
                </c:pt>
                <c:pt idx="10">
                  <c:v>6911.786103</c:v>
                </c:pt>
                <c:pt idx="11">
                  <c:v>7055.122662</c:v>
                </c:pt>
                <c:pt idx="12">
                  <c:v>7375.717644</c:v>
                </c:pt>
                <c:pt idx="13">
                  <c:v>7822.327106</c:v>
                </c:pt>
                <c:pt idx="14">
                  <c:v>7967.873025</c:v>
                </c:pt>
                <c:pt idx="15">
                  <c:v>8338.158114</c:v>
                </c:pt>
                <c:pt idx="16">
                  <c:v>8442.134211</c:v>
                </c:pt>
                <c:pt idx="17">
                  <c:v>8388.427165</c:v>
                </c:pt>
                <c:pt idx="18">
                  <c:v>8273.486655</c:v>
                </c:pt>
                <c:pt idx="19">
                  <c:v>8259.455923</c:v>
                </c:pt>
                <c:pt idx="20">
                  <c:v>6588.068274</c:v>
                </c:pt>
                <c:pt idx="21">
                  <c:v>6676.669104</c:v>
                </c:pt>
                <c:pt idx="22">
                  <c:v>6697.756764</c:v>
                </c:pt>
                <c:pt idx="23">
                  <c:v>6644.021774</c:v>
                </c:pt>
                <c:pt idx="24">
                  <c:v>6720.789153</c:v>
                </c:pt>
                <c:pt idx="25">
                  <c:v>6770.167733</c:v>
                </c:pt>
                <c:pt idx="26">
                  <c:v>6534.963560</c:v>
                </c:pt>
                <c:pt idx="27">
                  <c:v>6052.555953</c:v>
                </c:pt>
                <c:pt idx="28">
                  <c:v>5002.215089</c:v>
                </c:pt>
                <c:pt idx="29">
                  <c:v>4353.016405</c:v>
                </c:pt>
                <c:pt idx="30">
                  <c:v>3855.346433</c:v>
                </c:pt>
                <c:pt idx="31">
                  <c:v>3377.105441</c:v>
                </c:pt>
                <c:pt idx="32">
                  <c:v>3371.107091</c:v>
                </c:pt>
                <c:pt idx="33">
                  <c:v>3185.888513</c:v>
                </c:pt>
                <c:pt idx="34">
                  <c:v>3198.236423</c:v>
                </c:pt>
                <c:pt idx="35">
                  <c:v>3249.788040</c:v>
                </c:pt>
                <c:pt idx="36">
                  <c:v>3270.836544</c:v>
                </c:pt>
                <c:pt idx="37">
                  <c:v>3203.230254</c:v>
                </c:pt>
                <c:pt idx="38">
                  <c:v>3324.801425</c:v>
                </c:pt>
                <c:pt idx="39">
                  <c:v>3337.281347</c:v>
                </c:pt>
                <c:pt idx="40">
                  <c:v>3348.318437</c:v>
                </c:pt>
                <c:pt idx="41">
                  <c:v>3531.024086</c:v>
                </c:pt>
                <c:pt idx="42">
                  <c:v>3541.549590</c:v>
                </c:pt>
                <c:pt idx="43">
                  <c:v>3642.456565</c:v>
                </c:pt>
                <c:pt idx="44">
                  <c:v>3484.312546</c:v>
                </c:pt>
                <c:pt idx="45">
                  <c:v>3579.473645</c:v>
                </c:pt>
                <c:pt idx="46">
                  <c:v>3885.552224</c:v>
                </c:pt>
                <c:pt idx="47">
                  <c:v>4087.679278</c:v>
                </c:pt>
                <c:pt idx="48">
                  <c:v>4065.544330</c:v>
                </c:pt>
                <c:pt idx="49">
                  <c:v>4246.116462</c:v>
                </c:pt>
                <c:pt idx="50">
                  <c:v>4084.989438</c:v>
                </c:pt>
                <c:pt idx="51">
                  <c:v>4229.166925</c:v>
                </c:pt>
                <c:pt idx="52">
                  <c:v>4195.109489</c:v>
                </c:pt>
                <c:pt idx="53">
                  <c:v>4316.530763</c:v>
                </c:pt>
                <c:pt idx="54">
                  <c:v>4369.114990</c:v>
                </c:pt>
                <c:pt idx="55">
                  <c:v>4234.820746</c:v>
                </c:pt>
                <c:pt idx="56">
                  <c:v>4493.918555</c:v>
                </c:pt>
                <c:pt idx="57">
                  <c:v>4583.522628</c:v>
                </c:pt>
                <c:pt idx="58">
                  <c:v>4635.793636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Middle East</c:v>
                </c:pt>
              </c:strCache>
            </c:strRef>
          </c:tx>
          <c:spPr>
            <a:noFill/>
            <a:ln w="38100" cap="rnd">
              <a:solidFill>
                <a:srgbClr val="9999FF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9999FF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E7B8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Sheet1!$B$5:$BH$5</c:f>
              <c:numCache>
                <c:ptCount val="59"/>
                <c:pt idx="0">
                  <c:v>834.893703</c:v>
                </c:pt>
                <c:pt idx="1">
                  <c:v>855.532647</c:v>
                </c:pt>
                <c:pt idx="2">
                  <c:v>893.315034</c:v>
                </c:pt>
                <c:pt idx="3">
                  <c:v>917.358955</c:v>
                </c:pt>
                <c:pt idx="4">
                  <c:v>956.378291</c:v>
                </c:pt>
                <c:pt idx="5">
                  <c:v>1029.035364</c:v>
                </c:pt>
                <c:pt idx="6">
                  <c:v>1102.734799</c:v>
                </c:pt>
                <c:pt idx="7">
                  <c:v>1172.179148</c:v>
                </c:pt>
                <c:pt idx="8">
                  <c:v>1276.111175</c:v>
                </c:pt>
                <c:pt idx="9">
                  <c:v>1359.659141</c:v>
                </c:pt>
                <c:pt idx="10">
                  <c:v>1308.682544</c:v>
                </c:pt>
                <c:pt idx="11">
                  <c:v>1485.598473</c:v>
                </c:pt>
                <c:pt idx="12">
                  <c:v>1690.145252</c:v>
                </c:pt>
                <c:pt idx="13">
                  <c:v>1781.166162</c:v>
                </c:pt>
                <c:pt idx="14">
                  <c:v>2015.050323</c:v>
                </c:pt>
                <c:pt idx="15">
                  <c:v>1919.535335</c:v>
                </c:pt>
                <c:pt idx="16">
                  <c:v>2099.273960</c:v>
                </c:pt>
                <c:pt idx="17">
                  <c:v>2293.735840</c:v>
                </c:pt>
                <c:pt idx="18">
                  <c:v>2575.379559</c:v>
                </c:pt>
                <c:pt idx="19">
                  <c:v>2810.400408</c:v>
                </c:pt>
                <c:pt idx="20">
                  <c:v>2968.806581</c:v>
                </c:pt>
                <c:pt idx="21">
                  <c:v>2977.600854</c:v>
                </c:pt>
                <c:pt idx="22">
                  <c:v>3129.930477</c:v>
                </c:pt>
                <c:pt idx="23">
                  <c:v>3240.417646</c:v>
                </c:pt>
                <c:pt idx="24">
                  <c:v>3346.147312</c:v>
                </c:pt>
                <c:pt idx="25">
                  <c:v>3445.734352</c:v>
                </c:pt>
                <c:pt idx="26">
                  <c:v>3551.116139</c:v>
                </c:pt>
                <c:pt idx="27">
                  <c:v>3781.238384</c:v>
                </c:pt>
                <c:pt idx="28">
                  <c:v>4058.224878</c:v>
                </c:pt>
                <c:pt idx="29">
                  <c:v>4463.039051</c:v>
                </c:pt>
                <c:pt idx="30">
                  <c:v>4447.187711</c:v>
                </c:pt>
                <c:pt idx="31">
                  <c:v>4542.589838</c:v>
                </c:pt>
                <c:pt idx="32">
                  <c:v>4799.355543</c:v>
                </c:pt>
                <c:pt idx="33">
                  <c:v>4790.836723</c:v>
                </c:pt>
                <c:pt idx="34">
                  <c:v>4784.173689</c:v>
                </c:pt>
                <c:pt idx="35">
                  <c:v>5023.915838</c:v>
                </c:pt>
                <c:pt idx="36">
                  <c:v>5281.178788</c:v>
                </c:pt>
                <c:pt idx="37">
                  <c:v>5426.278504</c:v>
                </c:pt>
                <c:pt idx="38">
                  <c:v>5615.651386</c:v>
                </c:pt>
                <c:pt idx="39">
                  <c:v>5972.412407</c:v>
                </c:pt>
                <c:pt idx="40">
                  <c:v>6367.123919</c:v>
                </c:pt>
                <c:pt idx="41">
                  <c:v>6665.405431</c:v>
                </c:pt>
                <c:pt idx="42">
                  <c:v>6758.734236</c:v>
                </c:pt>
                <c:pt idx="43">
                  <c:v>7240.645973</c:v>
                </c:pt>
                <c:pt idx="44">
                  <c:v>7397.384479</c:v>
                </c:pt>
                <c:pt idx="45">
                  <c:v>7817.467680</c:v>
                </c:pt>
                <c:pt idx="46">
                  <c:v>8115.871158</c:v>
                </c:pt>
                <c:pt idx="47">
                  <c:v>8412.766736</c:v>
                </c:pt>
                <c:pt idx="48">
                  <c:v>8692.685999</c:v>
                </c:pt>
                <c:pt idx="49">
                  <c:v>8896.164902</c:v>
                </c:pt>
                <c:pt idx="50">
                  <c:v>8861.181147</c:v>
                </c:pt>
                <c:pt idx="51">
                  <c:v>9098.668400</c:v>
                </c:pt>
                <c:pt idx="52">
                  <c:v>9248.933798</c:v>
                </c:pt>
                <c:pt idx="53">
                  <c:v>9186.640619</c:v>
                </c:pt>
                <c:pt idx="54">
                  <c:v>8960.975453</c:v>
                </c:pt>
                <c:pt idx="55">
                  <c:v>8322.915895</c:v>
                </c:pt>
                <c:pt idx="56">
                  <c:v>8786.384860</c:v>
                </c:pt>
                <c:pt idx="57">
                  <c:v>9399.016948</c:v>
                </c:pt>
                <c:pt idx="58">
                  <c:v>9645.531667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Latin America</c:v>
                </c:pt>
              </c:strCache>
            </c:strRef>
          </c:tx>
          <c:spPr>
            <a:noFill/>
            <a:ln w="38100" cap="rnd">
              <a:solidFill>
                <a:srgbClr val="99FF99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99FF99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E7B8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Sheet1!$B$6:$BH$6</c:f>
              <c:numCache>
                <c:ptCount val="59"/>
                <c:pt idx="0">
                  <c:v>1704.057925</c:v>
                </c:pt>
                <c:pt idx="1">
                  <c:v>1804.742166</c:v>
                </c:pt>
                <c:pt idx="2">
                  <c:v>1859.518985</c:v>
                </c:pt>
                <c:pt idx="3">
                  <c:v>1979.434298</c:v>
                </c:pt>
                <c:pt idx="4">
                  <c:v>2068.699085</c:v>
                </c:pt>
                <c:pt idx="5">
                  <c:v>2187.975994</c:v>
                </c:pt>
                <c:pt idx="6">
                  <c:v>2323.941307</c:v>
                </c:pt>
                <c:pt idx="7">
                  <c:v>2497.687849</c:v>
                </c:pt>
                <c:pt idx="8">
                  <c:v>2738.614842</c:v>
                </c:pt>
                <c:pt idx="9">
                  <c:v>2858.168124</c:v>
                </c:pt>
                <c:pt idx="10">
                  <c:v>2842.546592</c:v>
                </c:pt>
                <c:pt idx="11">
                  <c:v>2965.541492</c:v>
                </c:pt>
                <c:pt idx="12">
                  <c:v>3102.676921</c:v>
                </c:pt>
                <c:pt idx="13">
                  <c:v>3230.673742</c:v>
                </c:pt>
                <c:pt idx="14">
                  <c:v>3390.598263</c:v>
                </c:pt>
                <c:pt idx="15">
                  <c:v>3390.424092</c:v>
                </c:pt>
                <c:pt idx="16">
                  <c:v>3380.181357</c:v>
                </c:pt>
                <c:pt idx="17">
                  <c:v>3298.368825</c:v>
                </c:pt>
                <c:pt idx="18">
                  <c:v>3177.337148</c:v>
                </c:pt>
                <c:pt idx="19">
                  <c:v>3152.490950</c:v>
                </c:pt>
                <c:pt idx="20">
                  <c:v>3148.604404</c:v>
                </c:pt>
                <c:pt idx="21">
                  <c:v>3312.306818</c:v>
                </c:pt>
                <c:pt idx="22">
                  <c:v>3406.320580</c:v>
                </c:pt>
                <c:pt idx="23">
                  <c:v>3464.421932</c:v>
                </c:pt>
                <c:pt idx="24">
                  <c:v>3503.747084</c:v>
                </c:pt>
                <c:pt idx="25">
                  <c:v>3515.367335</c:v>
                </c:pt>
                <c:pt idx="26">
                  <c:v>3550.544416</c:v>
                </c:pt>
                <c:pt idx="27">
                  <c:v>3688.915936</c:v>
                </c:pt>
                <c:pt idx="28">
                  <c:v>3752.158848</c:v>
                </c:pt>
                <c:pt idx="29">
                  <c:v>3993.284227</c:v>
                </c:pt>
                <c:pt idx="30">
                  <c:v>4174.529790</c:v>
                </c:pt>
                <c:pt idx="31">
                  <c:v>4273.087353</c:v>
                </c:pt>
                <c:pt idx="32">
                  <c:v>4567.176851</c:v>
                </c:pt>
                <c:pt idx="33">
                  <c:v>4689.776896</c:v>
                </c:pt>
                <c:pt idx="34">
                  <c:v>4714.631624</c:v>
                </c:pt>
                <c:pt idx="35">
                  <c:v>4867.171238</c:v>
                </c:pt>
                <c:pt idx="36">
                  <c:v>4963.895156</c:v>
                </c:pt>
                <c:pt idx="37">
                  <c:v>4941.242220</c:v>
                </c:pt>
                <c:pt idx="38">
                  <c:v>4817.339852</c:v>
                </c:pt>
                <c:pt idx="39">
                  <c:v>5015.978832</c:v>
                </c:pt>
                <c:pt idx="40">
                  <c:v>5161.219924</c:v>
                </c:pt>
                <c:pt idx="41">
                  <c:v>5338.367300</c:v>
                </c:pt>
                <c:pt idx="42">
                  <c:v>5602.814568</c:v>
                </c:pt>
                <c:pt idx="43">
                  <c:v>5744.638158</c:v>
                </c:pt>
                <c:pt idx="44">
                  <c:v>5692.724075</c:v>
                </c:pt>
                <c:pt idx="45">
                  <c:v>5952.641024</c:v>
                </c:pt>
                <c:pt idx="46">
                  <c:v>6166.536323</c:v>
                </c:pt>
                <c:pt idx="47">
                  <c:v>6407.097525</c:v>
                </c:pt>
                <c:pt idx="48">
                  <c:v>6560.906037</c:v>
                </c:pt>
                <c:pt idx="49">
                  <c:v>6640.071208</c:v>
                </c:pt>
                <c:pt idx="50">
                  <c:v>6439.873325</c:v>
                </c:pt>
                <c:pt idx="51">
                  <c:v>6341.534084</c:v>
                </c:pt>
                <c:pt idx="52">
                  <c:v>6302.388925</c:v>
                </c:pt>
                <c:pt idx="53">
                  <c:v>6083.506421</c:v>
                </c:pt>
                <c:pt idx="54">
                  <c:v>5986.372688</c:v>
                </c:pt>
                <c:pt idx="55">
                  <c:v>5183.768150</c:v>
                </c:pt>
                <c:pt idx="56">
                  <c:v>5804.701532</c:v>
                </c:pt>
                <c:pt idx="57">
                  <c:v>6244.167737</c:v>
                </c:pt>
                <c:pt idx="58">
                  <c:v>6444.930495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Africa</c:v>
                </c:pt>
              </c:strCache>
            </c:strRef>
          </c:tx>
          <c:spPr>
            <a:noFill/>
            <a:ln w="38100" cap="rnd">
              <a:solidFill>
                <a:srgbClr val="FFCC66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FFCC66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E7B8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Sheet1!$B$7:$BH$7</c:f>
              <c:numCache>
                <c:ptCount val="59"/>
                <c:pt idx="0">
                  <c:v>577.384870</c:v>
                </c:pt>
                <c:pt idx="1">
                  <c:v>624.101023</c:v>
                </c:pt>
                <c:pt idx="2">
                  <c:v>624.909402</c:v>
                </c:pt>
                <c:pt idx="3">
                  <c:v>658.710340</c:v>
                </c:pt>
                <c:pt idx="4">
                  <c:v>676.757625</c:v>
                </c:pt>
                <c:pt idx="5">
                  <c:v>737.533326</c:v>
                </c:pt>
                <c:pt idx="6">
                  <c:v>803.800584</c:v>
                </c:pt>
                <c:pt idx="7">
                  <c:v>865.095209</c:v>
                </c:pt>
                <c:pt idx="8">
                  <c:v>933.189782</c:v>
                </c:pt>
                <c:pt idx="9">
                  <c:v>967.588522</c:v>
                </c:pt>
                <c:pt idx="10">
                  <c:v>1016.855136</c:v>
                </c:pt>
                <c:pt idx="11">
                  <c:v>1108.464111</c:v>
                </c:pt>
                <c:pt idx="12">
                  <c:v>1184.896335</c:v>
                </c:pt>
                <c:pt idx="13">
                  <c:v>1250.856304</c:v>
                </c:pt>
                <c:pt idx="14">
                  <c:v>1317.342448</c:v>
                </c:pt>
                <c:pt idx="15">
                  <c:v>1393.079377</c:v>
                </c:pt>
                <c:pt idx="16">
                  <c:v>1512.307236</c:v>
                </c:pt>
                <c:pt idx="17">
                  <c:v>1584.263134</c:v>
                </c:pt>
                <c:pt idx="18">
                  <c:v>1647.569056</c:v>
                </c:pt>
                <c:pt idx="19">
                  <c:v>1675.595725</c:v>
                </c:pt>
                <c:pt idx="20">
                  <c:v>1724.820788</c:v>
                </c:pt>
                <c:pt idx="21">
                  <c:v>1688.459703</c:v>
                </c:pt>
                <c:pt idx="22">
                  <c:v>1783.612167</c:v>
                </c:pt>
                <c:pt idx="23">
                  <c:v>1854.792200</c:v>
                </c:pt>
                <c:pt idx="24">
                  <c:v>1923.723229</c:v>
                </c:pt>
                <c:pt idx="25">
                  <c:v>1963.433550</c:v>
                </c:pt>
                <c:pt idx="26">
                  <c:v>1972.496280</c:v>
                </c:pt>
                <c:pt idx="27">
                  <c:v>2007.544024</c:v>
                </c:pt>
                <c:pt idx="28">
                  <c:v>2037.381527</c:v>
                </c:pt>
                <c:pt idx="29">
                  <c:v>2105.797476</c:v>
                </c:pt>
                <c:pt idx="30">
                  <c:v>2178.352631</c:v>
                </c:pt>
                <c:pt idx="31">
                  <c:v>2216.882771</c:v>
                </c:pt>
                <c:pt idx="32">
                  <c:v>2294.739377</c:v>
                </c:pt>
                <c:pt idx="33">
                  <c:v>2353.832373</c:v>
                </c:pt>
                <c:pt idx="34">
                  <c:v>2437.471458</c:v>
                </c:pt>
                <c:pt idx="35">
                  <c:v>2443.781476</c:v>
                </c:pt>
                <c:pt idx="36">
                  <c:v>2486.056791</c:v>
                </c:pt>
                <c:pt idx="37">
                  <c:v>2548.620413</c:v>
                </c:pt>
                <c:pt idx="38">
                  <c:v>2631.903878</c:v>
                </c:pt>
                <c:pt idx="39">
                  <c:v>2751.047065</c:v>
                </c:pt>
                <c:pt idx="40">
                  <c:v>2878.665335</c:v>
                </c:pt>
                <c:pt idx="41">
                  <c:v>2910.485120</c:v>
                </c:pt>
                <c:pt idx="42">
                  <c:v>3028.786062</c:v>
                </c:pt>
                <c:pt idx="43">
                  <c:v>3177.334855</c:v>
                </c:pt>
                <c:pt idx="44">
                  <c:v>3302.768709</c:v>
                </c:pt>
                <c:pt idx="45">
                  <c:v>3444.303412</c:v>
                </c:pt>
                <c:pt idx="46">
                  <c:v>3401.492096</c:v>
                </c:pt>
                <c:pt idx="47">
                  <c:v>3608.053874</c:v>
                </c:pt>
                <c:pt idx="48">
                  <c:v>3752.788049</c:v>
                </c:pt>
                <c:pt idx="49">
                  <c:v>3787.156437</c:v>
                </c:pt>
                <c:pt idx="50">
                  <c:v>3895.799713</c:v>
                </c:pt>
                <c:pt idx="51">
                  <c:v>3928.193713</c:v>
                </c:pt>
                <c:pt idx="52">
                  <c:v>4030.242333</c:v>
                </c:pt>
                <c:pt idx="53">
                  <c:v>4111.030960</c:v>
                </c:pt>
                <c:pt idx="54">
                  <c:v>4113.410809</c:v>
                </c:pt>
                <c:pt idx="55">
                  <c:v>3694.101273</c:v>
                </c:pt>
                <c:pt idx="56">
                  <c:v>4032.173044</c:v>
                </c:pt>
                <c:pt idx="57">
                  <c:v>4231.274580</c:v>
                </c:pt>
                <c:pt idx="58">
                  <c:v>4233.034147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E7B8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  <c:max val="40000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1800" u="none">
                    <a:solidFill>
                      <a:srgbClr val="FFE7B8"/>
                    </a:solidFill>
                    <a:latin typeface="Tahoma"/>
                  </a:defRPr>
                </a:pPr>
                <a:r>
                  <a:rPr b="1" i="0" strike="noStrike" sz="1800" u="none">
                    <a:solidFill>
                      <a:srgbClr val="FFE7B8"/>
                    </a:solidFill>
                    <a:latin typeface="Tahoma"/>
                  </a:rPr>
                  <a:t>Thousand bopd</a:t>
                </a:r>
              </a:p>
            </c:rich>
          </c:tx>
          <c:layout/>
          <c:overlay val="1"/>
        </c:title>
        <c:numFmt formatCode="#,##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E7B8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10000"/>
        <c:minorUnit val="5000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93605"/>
          <c:y val="0.225815"/>
          <c:w val="0.206395"/>
          <c:h val="0.335803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400" u="none">
              <a:solidFill>
                <a:srgbClr val="FFE7B8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22311"/>
          <c:y val="0.055588"/>
          <c:w val="0.715466"/>
          <c:h val="0.90306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Asia Pacific</c:v>
                </c:pt>
              </c:strCache>
            </c:strRef>
          </c:tx>
          <c:spPr>
            <a:noFill/>
            <a:ln w="57150" cap="rnd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7"/>
            <c:spPr>
              <a:noFill/>
              <a:ln w="57150" cap="rnd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dLbls>
            <c:numFmt formatCode="#,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E7B8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3299.278338</c:v>
                </c:pt>
                <c:pt idx="1">
                  <c:v>3859.759121</c:v>
                </c:pt>
                <c:pt idx="2">
                  <c:v>4409.428772</c:v>
                </c:pt>
                <c:pt idx="3">
                  <c:v>4990.671465</c:v>
                </c:pt>
                <c:pt idx="4">
                  <c:v>5932.875182</c:v>
                </c:pt>
                <c:pt idx="5">
                  <c:v>6962.977340</c:v>
                </c:pt>
                <c:pt idx="6">
                  <c:v>7631.729011</c:v>
                </c:pt>
                <c:pt idx="7">
                  <c:v>8355.932064</c:v>
                </c:pt>
                <c:pt idx="8">
                  <c:v>9432.369591</c:v>
                </c:pt>
                <c:pt idx="9">
                  <c:v>9292.043808</c:v>
                </c:pt>
                <c:pt idx="10">
                  <c:v>9490.885749</c:v>
                </c:pt>
                <c:pt idx="11">
                  <c:v>10125.331515</c:v>
                </c:pt>
                <c:pt idx="12">
                  <c:v>10572.687847</c:v>
                </c:pt>
                <c:pt idx="13">
                  <c:v>11125.560787</c:v>
                </c:pt>
                <c:pt idx="14">
                  <c:v>11267.085911</c:v>
                </c:pt>
                <c:pt idx="15">
                  <c:v>10529.857398</c:v>
                </c:pt>
                <c:pt idx="16">
                  <c:v>10268.601956</c:v>
                </c:pt>
                <c:pt idx="17">
                  <c:v>10095.224825</c:v>
                </c:pt>
                <c:pt idx="18">
                  <c:v>10325.848937</c:v>
                </c:pt>
                <c:pt idx="19">
                  <c:v>10378.153297</c:v>
                </c:pt>
                <c:pt idx="20">
                  <c:v>10487.313176</c:v>
                </c:pt>
                <c:pt idx="21">
                  <c:v>10838.914801</c:v>
                </c:pt>
                <c:pt idx="22">
                  <c:v>11377.044992</c:v>
                </c:pt>
                <c:pt idx="23">
                  <c:v>12257.877783</c:v>
                </c:pt>
                <c:pt idx="24">
                  <c:v>12968.895996</c:v>
                </c:pt>
                <c:pt idx="25">
                  <c:v>13623.558334</c:v>
                </c:pt>
                <c:pt idx="26">
                  <c:v>14308.023331</c:v>
                </c:pt>
                <c:pt idx="27">
                  <c:v>15248.447445</c:v>
                </c:pt>
                <c:pt idx="28">
                  <c:v>16008.134458</c:v>
                </c:pt>
                <c:pt idx="29">
                  <c:v>16903.857397</c:v>
                </c:pt>
                <c:pt idx="30">
                  <c:v>18034.689679</c:v>
                </c:pt>
                <c:pt idx="31">
                  <c:v>18941.905096</c:v>
                </c:pt>
                <c:pt idx="32">
                  <c:v>19960.909187</c:v>
                </c:pt>
                <c:pt idx="33">
                  <c:v>19610.814332</c:v>
                </c:pt>
                <c:pt idx="34">
                  <c:v>20450.214288</c:v>
                </c:pt>
                <c:pt idx="35">
                  <c:v>21150.270916</c:v>
                </c:pt>
                <c:pt idx="36">
                  <c:v>21391.723960</c:v>
                </c:pt>
                <c:pt idx="37">
                  <c:v>21946.139918</c:v>
                </c:pt>
                <c:pt idx="38">
                  <c:v>22881.092003</c:v>
                </c:pt>
                <c:pt idx="39">
                  <c:v>24226.150111</c:v>
                </c:pt>
                <c:pt idx="40">
                  <c:v>24571.423530</c:v>
                </c:pt>
                <c:pt idx="41">
                  <c:v>25120.770028</c:v>
                </c:pt>
                <c:pt idx="42">
                  <c:v>25944.650871</c:v>
                </c:pt>
                <c:pt idx="43">
                  <c:v>25790.541672</c:v>
                </c:pt>
                <c:pt idx="44">
                  <c:v>26094.090019</c:v>
                </c:pt>
                <c:pt idx="45">
                  <c:v>27816.786443</c:v>
                </c:pt>
                <c:pt idx="46">
                  <c:v>28541.885864</c:v>
                </c:pt>
                <c:pt idx="47">
                  <c:v>29666.315806</c:v>
                </c:pt>
                <c:pt idx="48">
                  <c:v>30244.778939</c:v>
                </c:pt>
                <c:pt idx="49">
                  <c:v>30733.797351</c:v>
                </c:pt>
                <c:pt idx="50">
                  <c:v>32159.586887</c:v>
                </c:pt>
                <c:pt idx="51">
                  <c:v>33349.487596</c:v>
                </c:pt>
                <c:pt idx="52">
                  <c:v>34615.403130</c:v>
                </c:pt>
                <c:pt idx="53">
                  <c:v>35507.648445</c:v>
                </c:pt>
                <c:pt idx="54">
                  <c:v>36184.117863</c:v>
                </c:pt>
                <c:pt idx="55">
                  <c:v>34179.876864</c:v>
                </c:pt>
                <c:pt idx="56">
                  <c:v>35249.882214</c:v>
                </c:pt>
                <c:pt idx="57">
                  <c:v>36110.480305</c:v>
                </c:pt>
                <c:pt idx="58">
                  <c:v>38061.126492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E7B8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one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E7B8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10000"/>
        <c:minorUnit val="5000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99272"/>
          <c:y val="0.168014"/>
          <c:w val="0.200728"/>
          <c:h val="0.080588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400" u="none">
              <a:solidFill>
                <a:srgbClr val="FFE7B8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45889"/>
          <c:y val="0.0606049"/>
          <c:w val="0.582029"/>
          <c:h val="0.84027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North America</c:v>
                </c:pt>
              </c:strCache>
            </c:strRef>
          </c:tx>
          <c:spPr>
            <a:noFill/>
            <a:ln w="38100" cap="rnd">
              <a:solidFill>
                <a:srgbClr val="00B0F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43.118112</c:v>
                </c:pt>
                <c:pt idx="1">
                  <c:v>46.490490</c:v>
                </c:pt>
                <c:pt idx="2">
                  <c:v>48.940337</c:v>
                </c:pt>
                <c:pt idx="3">
                  <c:v>52.353773</c:v>
                </c:pt>
                <c:pt idx="4">
                  <c:v>56.746056</c:v>
                </c:pt>
                <c:pt idx="5">
                  <c:v>59.934999</c:v>
                </c:pt>
                <c:pt idx="6">
                  <c:v>61.919529</c:v>
                </c:pt>
                <c:pt idx="7">
                  <c:v>62.847932</c:v>
                </c:pt>
                <c:pt idx="8">
                  <c:v>62.917034</c:v>
                </c:pt>
                <c:pt idx="9">
                  <c:v>61.035094</c:v>
                </c:pt>
                <c:pt idx="10">
                  <c:v>56.643795</c:v>
                </c:pt>
                <c:pt idx="11">
                  <c:v>57.515836</c:v>
                </c:pt>
                <c:pt idx="12">
                  <c:v>56.903935</c:v>
                </c:pt>
                <c:pt idx="13">
                  <c:v>57.466657</c:v>
                </c:pt>
                <c:pt idx="14">
                  <c:v>59.591669</c:v>
                </c:pt>
                <c:pt idx="15">
                  <c:v>58.451486</c:v>
                </c:pt>
                <c:pt idx="16">
                  <c:v>57.404684</c:v>
                </c:pt>
                <c:pt idx="17">
                  <c:v>54.305950</c:v>
                </c:pt>
                <c:pt idx="18">
                  <c:v>51.258734</c:v>
                </c:pt>
                <c:pt idx="19">
                  <c:v>54.624560</c:v>
                </c:pt>
                <c:pt idx="20">
                  <c:v>53.334037</c:v>
                </c:pt>
                <c:pt idx="21">
                  <c:v>49.995689</c:v>
                </c:pt>
                <c:pt idx="22">
                  <c:v>52.777097</c:v>
                </c:pt>
                <c:pt idx="23">
                  <c:v>55.269304</c:v>
                </c:pt>
                <c:pt idx="24">
                  <c:v>58.786265</c:v>
                </c:pt>
                <c:pt idx="25">
                  <c:v>58.790834</c:v>
                </c:pt>
                <c:pt idx="26">
                  <c:v>60.067283</c:v>
                </c:pt>
                <c:pt idx="27">
                  <c:v>62.007705</c:v>
                </c:pt>
                <c:pt idx="28">
                  <c:v>63.902763</c:v>
                </c:pt>
                <c:pt idx="29">
                  <c:v>65.594709</c:v>
                </c:pt>
                <c:pt idx="30">
                  <c:v>68.300016</c:v>
                </c:pt>
                <c:pt idx="31">
                  <c:v>69.348572</c:v>
                </c:pt>
                <c:pt idx="32">
                  <c:v>70.056028</c:v>
                </c:pt>
                <c:pt idx="33">
                  <c:v>69.121473</c:v>
                </c:pt>
                <c:pt idx="34">
                  <c:v>69.879021</c:v>
                </c:pt>
                <c:pt idx="35">
                  <c:v>72.706202</c:v>
                </c:pt>
                <c:pt idx="36">
                  <c:v>69.747981</c:v>
                </c:pt>
                <c:pt idx="37">
                  <c:v>72.433427</c:v>
                </c:pt>
                <c:pt idx="38">
                  <c:v>71.256694</c:v>
                </c:pt>
                <c:pt idx="39">
                  <c:v>71.446525</c:v>
                </c:pt>
                <c:pt idx="40">
                  <c:v>71.161180</c:v>
                </c:pt>
                <c:pt idx="41">
                  <c:v>70.816981</c:v>
                </c:pt>
                <c:pt idx="42">
                  <c:v>74.967331</c:v>
                </c:pt>
                <c:pt idx="43">
                  <c:v>75.398892</c:v>
                </c:pt>
                <c:pt idx="44">
                  <c:v>74.743671</c:v>
                </c:pt>
                <c:pt idx="45">
                  <c:v>77.964141</c:v>
                </c:pt>
                <c:pt idx="46">
                  <c:v>80.262981</c:v>
                </c:pt>
                <c:pt idx="47">
                  <c:v>83.095601</c:v>
                </c:pt>
                <c:pt idx="48">
                  <c:v>86.134746</c:v>
                </c:pt>
                <c:pt idx="49">
                  <c:v>88.136731</c:v>
                </c:pt>
                <c:pt idx="50">
                  <c:v>90.434064</c:v>
                </c:pt>
                <c:pt idx="51">
                  <c:v>90.483390</c:v>
                </c:pt>
                <c:pt idx="52">
                  <c:v>90.527914</c:v>
                </c:pt>
                <c:pt idx="53">
                  <c:v>99.648022</c:v>
                </c:pt>
                <c:pt idx="54">
                  <c:v>102.852119</c:v>
                </c:pt>
                <c:pt idx="55">
                  <c:v>100.548851</c:v>
                </c:pt>
                <c:pt idx="56">
                  <c:v>101.270067</c:v>
                </c:pt>
                <c:pt idx="57">
                  <c:v>105.880828</c:v>
                </c:pt>
                <c:pt idx="58">
                  <c:v>106.888987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Europe</c:v>
                </c:pt>
              </c:strCache>
            </c:strRef>
          </c:tx>
          <c:spPr>
            <a:noFill/>
            <a:ln w="38100" cap="rnd">
              <a:solidFill>
                <a:srgbClr val="99CCFF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99CCFF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3.668326</c:v>
                </c:pt>
                <c:pt idx="1">
                  <c:v>4.153200</c:v>
                </c:pt>
                <c:pt idx="2">
                  <c:v>4.976572</c:v>
                </c:pt>
                <c:pt idx="3">
                  <c:v>6.430012</c:v>
                </c:pt>
                <c:pt idx="4">
                  <c:v>8.316183</c:v>
                </c:pt>
                <c:pt idx="5">
                  <c:v>10.501403</c:v>
                </c:pt>
                <c:pt idx="6">
                  <c:v>12.931531</c:v>
                </c:pt>
                <c:pt idx="7">
                  <c:v>15.699658</c:v>
                </c:pt>
                <c:pt idx="8">
                  <c:v>17.891455</c:v>
                </c:pt>
                <c:pt idx="9">
                  <c:v>20.264293</c:v>
                </c:pt>
                <c:pt idx="10">
                  <c:v>21.755726</c:v>
                </c:pt>
                <c:pt idx="11">
                  <c:v>23.588943</c:v>
                </c:pt>
                <c:pt idx="12">
                  <c:v>24.771976</c:v>
                </c:pt>
                <c:pt idx="13">
                  <c:v>25.768652</c:v>
                </c:pt>
                <c:pt idx="14">
                  <c:v>27.206144</c:v>
                </c:pt>
                <c:pt idx="15">
                  <c:v>27.102003</c:v>
                </c:pt>
                <c:pt idx="16">
                  <c:v>26.909122</c:v>
                </c:pt>
                <c:pt idx="17">
                  <c:v>26.396862</c:v>
                </c:pt>
                <c:pt idx="18">
                  <c:v>27.449155</c:v>
                </c:pt>
                <c:pt idx="19">
                  <c:v>28.673959</c:v>
                </c:pt>
                <c:pt idx="20">
                  <c:v>38.957013</c:v>
                </c:pt>
                <c:pt idx="21">
                  <c:v>39.952107</c:v>
                </c:pt>
                <c:pt idx="22">
                  <c:v>41.716538</c:v>
                </c:pt>
                <c:pt idx="23">
                  <c:v>41.961858</c:v>
                </c:pt>
                <c:pt idx="24">
                  <c:v>43.245476</c:v>
                </c:pt>
                <c:pt idx="25">
                  <c:v>46.701663</c:v>
                </c:pt>
                <c:pt idx="26">
                  <c:v>47.282367</c:v>
                </c:pt>
                <c:pt idx="27">
                  <c:v>44.567527</c:v>
                </c:pt>
                <c:pt idx="28">
                  <c:v>44.914579</c:v>
                </c:pt>
                <c:pt idx="29">
                  <c:v>43.620605</c:v>
                </c:pt>
                <c:pt idx="30">
                  <c:v>46.083042</c:v>
                </c:pt>
                <c:pt idx="31">
                  <c:v>50.919161</c:v>
                </c:pt>
                <c:pt idx="32">
                  <c:v>49.884968</c:v>
                </c:pt>
                <c:pt idx="33">
                  <c:v>50.606752</c:v>
                </c:pt>
                <c:pt idx="34">
                  <c:v>52.622358</c:v>
                </c:pt>
                <c:pt idx="35">
                  <c:v>53.888015</c:v>
                </c:pt>
                <c:pt idx="36">
                  <c:v>55.096599</c:v>
                </c:pt>
                <c:pt idx="37">
                  <c:v>55.271956</c:v>
                </c:pt>
                <c:pt idx="38">
                  <c:v>57.771286</c:v>
                </c:pt>
                <c:pt idx="39">
                  <c:v>59.008927</c:v>
                </c:pt>
                <c:pt idx="40">
                  <c:v>60.717160</c:v>
                </c:pt>
                <c:pt idx="41">
                  <c:v>60.263856</c:v>
                </c:pt>
                <c:pt idx="42">
                  <c:v>59.739904</c:v>
                </c:pt>
                <c:pt idx="43">
                  <c:v>60.443855</c:v>
                </c:pt>
                <c:pt idx="44">
                  <c:v>55.915593</c:v>
                </c:pt>
                <c:pt idx="45">
                  <c:v>60.317336</c:v>
                </c:pt>
                <c:pt idx="46">
                  <c:v>56.209151</c:v>
                </c:pt>
                <c:pt idx="47">
                  <c:v>54.637794</c:v>
                </c:pt>
                <c:pt idx="48">
                  <c:v>53.684374</c:v>
                </c:pt>
                <c:pt idx="49">
                  <c:v>48.401195</c:v>
                </c:pt>
                <c:pt idx="50">
                  <c:v>49.278508</c:v>
                </c:pt>
                <c:pt idx="51">
                  <c:v>51.831806</c:v>
                </c:pt>
                <c:pt idx="52">
                  <c:v>54.112053</c:v>
                </c:pt>
                <c:pt idx="53">
                  <c:v>53.054187</c:v>
                </c:pt>
                <c:pt idx="54">
                  <c:v>53.740753</c:v>
                </c:pt>
                <c:pt idx="55">
                  <c:v>52.274949</c:v>
                </c:pt>
                <c:pt idx="56">
                  <c:v>55.387279</c:v>
                </c:pt>
                <c:pt idx="57">
                  <c:v>48.149585</c:v>
                </c:pt>
                <c:pt idx="58">
                  <c:v>44.830849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CIS</c:v>
                </c:pt>
              </c:strCache>
            </c:strRef>
          </c:tx>
          <c:spPr>
            <a:noFill/>
            <a:ln w="38100" cap="rnd">
              <a:solidFill>
                <a:srgbClr val="FFFF99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FFFF99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11.772440</c:v>
                </c:pt>
                <c:pt idx="1">
                  <c:v>13.132936</c:v>
                </c:pt>
                <c:pt idx="2">
                  <c:v>14.458936</c:v>
                </c:pt>
                <c:pt idx="3">
                  <c:v>15.569367</c:v>
                </c:pt>
                <c:pt idx="4">
                  <c:v>16.684328</c:v>
                </c:pt>
                <c:pt idx="5">
                  <c:v>18.333123</c:v>
                </c:pt>
                <c:pt idx="6">
                  <c:v>20.039555</c:v>
                </c:pt>
                <c:pt idx="7">
                  <c:v>21.019777</c:v>
                </c:pt>
                <c:pt idx="8">
                  <c:v>22.922107</c:v>
                </c:pt>
                <c:pt idx="9">
                  <c:v>24.305745</c:v>
                </c:pt>
                <c:pt idx="10">
                  <c:v>26.519566</c:v>
                </c:pt>
                <c:pt idx="11">
                  <c:v>29.103403</c:v>
                </c:pt>
                <c:pt idx="12">
                  <c:v>31.270112</c:v>
                </c:pt>
                <c:pt idx="13">
                  <c:v>33.345514</c:v>
                </c:pt>
                <c:pt idx="14">
                  <c:v>35.397883</c:v>
                </c:pt>
                <c:pt idx="15">
                  <c:v>36.383499</c:v>
                </c:pt>
                <c:pt idx="16">
                  <c:v>38.633686</c:v>
                </c:pt>
                <c:pt idx="17">
                  <c:v>41.704762</c:v>
                </c:pt>
                <c:pt idx="18">
                  <c:v>44.717982</c:v>
                </c:pt>
                <c:pt idx="19">
                  <c:v>48.660694</c:v>
                </c:pt>
                <c:pt idx="20">
                  <c:v>42.005955</c:v>
                </c:pt>
                <c:pt idx="21">
                  <c:v>43.113294</c:v>
                </c:pt>
                <c:pt idx="22">
                  <c:v>45.457617</c:v>
                </c:pt>
                <c:pt idx="23">
                  <c:v>47.774986</c:v>
                </c:pt>
                <c:pt idx="24">
                  <c:v>48.979193</c:v>
                </c:pt>
                <c:pt idx="25">
                  <c:v>49.441276</c:v>
                </c:pt>
                <c:pt idx="26">
                  <c:v>50.362008</c:v>
                </c:pt>
                <c:pt idx="27">
                  <c:v>48.749448</c:v>
                </c:pt>
                <c:pt idx="28">
                  <c:v>48.390004</c:v>
                </c:pt>
                <c:pt idx="29">
                  <c:v>45.451644</c:v>
                </c:pt>
                <c:pt idx="30">
                  <c:v>44.108638</c:v>
                </c:pt>
                <c:pt idx="31">
                  <c:v>44.501742</c:v>
                </c:pt>
                <c:pt idx="32">
                  <c:v>41.359087</c:v>
                </c:pt>
                <c:pt idx="33">
                  <c:v>42.921909</c:v>
                </c:pt>
                <c:pt idx="34">
                  <c:v>43.367087</c:v>
                </c:pt>
                <c:pt idx="35">
                  <c:v>43.591899</c:v>
                </c:pt>
                <c:pt idx="36">
                  <c:v>44.823752</c:v>
                </c:pt>
                <c:pt idx="37">
                  <c:v>45.119765</c:v>
                </c:pt>
                <c:pt idx="38">
                  <c:v>45.907518</c:v>
                </c:pt>
                <c:pt idx="39">
                  <c:v>47.357137</c:v>
                </c:pt>
                <c:pt idx="40">
                  <c:v>48.232331</c:v>
                </c:pt>
                <c:pt idx="41">
                  <c:v>50.143817</c:v>
                </c:pt>
                <c:pt idx="42">
                  <c:v>51.190089</c:v>
                </c:pt>
                <c:pt idx="43">
                  <c:v>50.101849</c:v>
                </c:pt>
                <c:pt idx="44">
                  <c:v>48.174334</c:v>
                </c:pt>
                <c:pt idx="45">
                  <c:v>51.184912</c:v>
                </c:pt>
                <c:pt idx="46">
                  <c:v>52.946262</c:v>
                </c:pt>
                <c:pt idx="47">
                  <c:v>52.395469</c:v>
                </c:pt>
                <c:pt idx="48">
                  <c:v>51.760795</c:v>
                </c:pt>
                <c:pt idx="49">
                  <c:v>52.224801</c:v>
                </c:pt>
                <c:pt idx="50">
                  <c:v>51.127516</c:v>
                </c:pt>
                <c:pt idx="51">
                  <c:v>51.906942</c:v>
                </c:pt>
                <c:pt idx="52">
                  <c:v>53.334328</c:v>
                </c:pt>
                <c:pt idx="53">
                  <c:v>56.112211</c:v>
                </c:pt>
                <c:pt idx="54">
                  <c:v>55.426457</c:v>
                </c:pt>
                <c:pt idx="55">
                  <c:v>53.546609</c:v>
                </c:pt>
                <c:pt idx="56">
                  <c:v>55.519575</c:v>
                </c:pt>
                <c:pt idx="57">
                  <c:v>57.386693</c:v>
                </c:pt>
                <c:pt idx="58">
                  <c:v>57.666187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Middle East</c:v>
                </c:pt>
              </c:strCache>
            </c:strRef>
          </c:tx>
          <c:spPr>
            <a:noFill/>
            <a:ln w="38100" cap="rnd">
              <a:solidFill>
                <a:srgbClr val="9999FF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9999FF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Sheet1!$B$5:$BH$5</c:f>
              <c:numCache>
                <c:ptCount val="59"/>
                <c:pt idx="0">
                  <c:v>0.366361</c:v>
                </c:pt>
                <c:pt idx="1">
                  <c:v>0.446688</c:v>
                </c:pt>
                <c:pt idx="2">
                  <c:v>0.530687</c:v>
                </c:pt>
                <c:pt idx="3">
                  <c:v>0.686261</c:v>
                </c:pt>
                <c:pt idx="4">
                  <c:v>0.822337</c:v>
                </c:pt>
                <c:pt idx="5">
                  <c:v>0.909646</c:v>
                </c:pt>
                <c:pt idx="6">
                  <c:v>1.017622</c:v>
                </c:pt>
                <c:pt idx="7">
                  <c:v>1.145634</c:v>
                </c:pt>
                <c:pt idx="8">
                  <c:v>1.391234</c:v>
                </c:pt>
                <c:pt idx="9">
                  <c:v>1.465626</c:v>
                </c:pt>
                <c:pt idx="10">
                  <c:v>1.648847</c:v>
                </c:pt>
                <c:pt idx="11">
                  <c:v>1.771076</c:v>
                </c:pt>
                <c:pt idx="12">
                  <c:v>2.070983</c:v>
                </c:pt>
                <c:pt idx="13">
                  <c:v>2.262804</c:v>
                </c:pt>
                <c:pt idx="14">
                  <c:v>3.064791</c:v>
                </c:pt>
                <c:pt idx="15">
                  <c:v>3.058869</c:v>
                </c:pt>
                <c:pt idx="16">
                  <c:v>3.323015</c:v>
                </c:pt>
                <c:pt idx="17">
                  <c:v>3.715084</c:v>
                </c:pt>
                <c:pt idx="18">
                  <c:v>3.800775</c:v>
                </c:pt>
                <c:pt idx="19">
                  <c:v>4.867517</c:v>
                </c:pt>
                <c:pt idx="20">
                  <c:v>5.267088</c:v>
                </c:pt>
                <c:pt idx="21">
                  <c:v>6.376421</c:v>
                </c:pt>
                <c:pt idx="22">
                  <c:v>6.992015</c:v>
                </c:pt>
                <c:pt idx="23">
                  <c:v>7.758018</c:v>
                </c:pt>
                <c:pt idx="24">
                  <c:v>8.774713</c:v>
                </c:pt>
                <c:pt idx="25">
                  <c:v>9.257375</c:v>
                </c:pt>
                <c:pt idx="26">
                  <c:v>9.684932</c:v>
                </c:pt>
                <c:pt idx="27">
                  <c:v>11.038472</c:v>
                </c:pt>
                <c:pt idx="28">
                  <c:v>10.369405</c:v>
                </c:pt>
                <c:pt idx="29">
                  <c:v>11.995968</c:v>
                </c:pt>
                <c:pt idx="30">
                  <c:v>13.191726</c:v>
                </c:pt>
                <c:pt idx="31">
                  <c:v>13.717940</c:v>
                </c:pt>
                <c:pt idx="32">
                  <c:v>14.540562</c:v>
                </c:pt>
                <c:pt idx="33">
                  <c:v>15.693193</c:v>
                </c:pt>
                <c:pt idx="34">
                  <c:v>16.740802</c:v>
                </c:pt>
                <c:pt idx="35">
                  <c:v>17.686452</c:v>
                </c:pt>
                <c:pt idx="36">
                  <c:v>18.851656</c:v>
                </c:pt>
                <c:pt idx="37">
                  <c:v>20.746122</c:v>
                </c:pt>
                <c:pt idx="38">
                  <c:v>21.784627</c:v>
                </c:pt>
                <c:pt idx="39">
                  <c:v>24.093258</c:v>
                </c:pt>
                <c:pt idx="40">
                  <c:v>25.771562</c:v>
                </c:pt>
                <c:pt idx="41">
                  <c:v>27.272040</c:v>
                </c:pt>
                <c:pt idx="42">
                  <c:v>29.594020</c:v>
                </c:pt>
                <c:pt idx="43">
                  <c:v>32.524009</c:v>
                </c:pt>
                <c:pt idx="44">
                  <c:v>33.556461</c:v>
                </c:pt>
                <c:pt idx="45">
                  <c:v>36.809829</c:v>
                </c:pt>
                <c:pt idx="46">
                  <c:v>38.550514</c:v>
                </c:pt>
                <c:pt idx="47">
                  <c:v>39.657672</c:v>
                </c:pt>
                <c:pt idx="48">
                  <c:v>40.954801</c:v>
                </c:pt>
                <c:pt idx="49">
                  <c:v>43.283618</c:v>
                </c:pt>
                <c:pt idx="50">
                  <c:v>46.370830</c:v>
                </c:pt>
                <c:pt idx="51">
                  <c:v>48.349571</c:v>
                </c:pt>
                <c:pt idx="52">
                  <c:v>49.327445</c:v>
                </c:pt>
                <c:pt idx="53">
                  <c:v>50.109686</c:v>
                </c:pt>
                <c:pt idx="54">
                  <c:v>51.746414</c:v>
                </c:pt>
                <c:pt idx="55">
                  <c:v>53.348056</c:v>
                </c:pt>
                <c:pt idx="56">
                  <c:v>53.131007</c:v>
                </c:pt>
                <c:pt idx="57">
                  <c:v>54.773219</c:v>
                </c:pt>
                <c:pt idx="58">
                  <c:v>55.895537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Latin America</c:v>
                </c:pt>
              </c:strCache>
            </c:strRef>
          </c:tx>
          <c:spPr>
            <a:noFill/>
            <a:ln w="38100" cap="rnd">
              <a:solidFill>
                <a:srgbClr val="99FF99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99FF99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Sheet1!$B$6:$BH$6</c:f>
              <c:numCache>
                <c:ptCount val="59"/>
                <c:pt idx="0">
                  <c:v>1.429133</c:v>
                </c:pt>
                <c:pt idx="1">
                  <c:v>1.527043</c:v>
                </c:pt>
                <c:pt idx="2">
                  <c:v>1.646288</c:v>
                </c:pt>
                <c:pt idx="3">
                  <c:v>1.724749</c:v>
                </c:pt>
                <c:pt idx="4">
                  <c:v>1.782956</c:v>
                </c:pt>
                <c:pt idx="5">
                  <c:v>1.819043</c:v>
                </c:pt>
                <c:pt idx="6">
                  <c:v>1.852674</c:v>
                </c:pt>
                <c:pt idx="7">
                  <c:v>1.952923</c:v>
                </c:pt>
                <c:pt idx="8">
                  <c:v>2.222669</c:v>
                </c:pt>
                <c:pt idx="9">
                  <c:v>2.350655</c:v>
                </c:pt>
                <c:pt idx="10">
                  <c:v>2.338800</c:v>
                </c:pt>
                <c:pt idx="11">
                  <c:v>2.726603</c:v>
                </c:pt>
                <c:pt idx="12">
                  <c:v>2.949640</c:v>
                </c:pt>
                <c:pt idx="13">
                  <c:v>3.049689</c:v>
                </c:pt>
                <c:pt idx="14">
                  <c:v>3.281719</c:v>
                </c:pt>
                <c:pt idx="15">
                  <c:v>3.482323</c:v>
                </c:pt>
                <c:pt idx="16">
                  <c:v>3.599646</c:v>
                </c:pt>
                <c:pt idx="17">
                  <c:v>3.994560</c:v>
                </c:pt>
                <c:pt idx="18">
                  <c:v>4.136728</c:v>
                </c:pt>
                <c:pt idx="19">
                  <c:v>4.453595</c:v>
                </c:pt>
                <c:pt idx="20">
                  <c:v>4.560662</c:v>
                </c:pt>
                <c:pt idx="21">
                  <c:v>4.928569</c:v>
                </c:pt>
                <c:pt idx="22">
                  <c:v>4.946481</c:v>
                </c:pt>
                <c:pt idx="23">
                  <c:v>5.351272</c:v>
                </c:pt>
                <c:pt idx="24">
                  <c:v>5.564446</c:v>
                </c:pt>
                <c:pt idx="25">
                  <c:v>5.762678</c:v>
                </c:pt>
                <c:pt idx="26">
                  <c:v>5.855047</c:v>
                </c:pt>
                <c:pt idx="27">
                  <c:v>6.006804</c:v>
                </c:pt>
                <c:pt idx="28">
                  <c:v>6.480821</c:v>
                </c:pt>
                <c:pt idx="29">
                  <c:v>6.810708</c:v>
                </c:pt>
                <c:pt idx="30">
                  <c:v>7.491979</c:v>
                </c:pt>
                <c:pt idx="31">
                  <c:v>8.270950</c:v>
                </c:pt>
                <c:pt idx="32">
                  <c:v>8.464911</c:v>
                </c:pt>
                <c:pt idx="33">
                  <c:v>9.074092</c:v>
                </c:pt>
                <c:pt idx="34">
                  <c:v>8.951785</c:v>
                </c:pt>
                <c:pt idx="35">
                  <c:v>9.488034</c:v>
                </c:pt>
                <c:pt idx="36">
                  <c:v>9.983939</c:v>
                </c:pt>
                <c:pt idx="37">
                  <c:v>10.083964</c:v>
                </c:pt>
                <c:pt idx="38">
                  <c:v>10.603174</c:v>
                </c:pt>
                <c:pt idx="39">
                  <c:v>11.812384</c:v>
                </c:pt>
                <c:pt idx="40">
                  <c:v>12.301028</c:v>
                </c:pt>
                <c:pt idx="41">
                  <c:v>13.304849</c:v>
                </c:pt>
                <c:pt idx="42">
                  <c:v>13.655867</c:v>
                </c:pt>
                <c:pt idx="43">
                  <c:v>13.647628</c:v>
                </c:pt>
                <c:pt idx="44">
                  <c:v>13.143253</c:v>
                </c:pt>
                <c:pt idx="45">
                  <c:v>14.249601</c:v>
                </c:pt>
                <c:pt idx="46">
                  <c:v>14.718941</c:v>
                </c:pt>
                <c:pt idx="47">
                  <c:v>15.610713</c:v>
                </c:pt>
                <c:pt idx="48">
                  <c:v>16.187727</c:v>
                </c:pt>
                <c:pt idx="49">
                  <c:v>16.700706</c:v>
                </c:pt>
                <c:pt idx="50">
                  <c:v>17.206632</c:v>
                </c:pt>
                <c:pt idx="51">
                  <c:v>16.815326</c:v>
                </c:pt>
                <c:pt idx="52">
                  <c:v>17.035680</c:v>
                </c:pt>
                <c:pt idx="53">
                  <c:v>16.349159</c:v>
                </c:pt>
                <c:pt idx="54">
                  <c:v>15.723797</c:v>
                </c:pt>
                <c:pt idx="55">
                  <c:v>14.335250</c:v>
                </c:pt>
                <c:pt idx="56">
                  <c:v>16.303519</c:v>
                </c:pt>
                <c:pt idx="57">
                  <c:v>15.716995</c:v>
                </c:pt>
                <c:pt idx="58">
                  <c:v>15.645218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Africa</c:v>
                </c:pt>
              </c:strCache>
            </c:strRef>
          </c:tx>
          <c:spPr>
            <a:noFill/>
            <a:ln w="38100" cap="rnd">
              <a:solidFill>
                <a:srgbClr val="FFCC66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FFCC66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Sheet1!$B$7:$BH$7</c:f>
              <c:numCache>
                <c:ptCount val="59"/>
                <c:pt idx="0">
                  <c:v>0.092611</c:v>
                </c:pt>
                <c:pt idx="1">
                  <c:v>0.103507</c:v>
                </c:pt>
                <c:pt idx="2">
                  <c:v>0.102305</c:v>
                </c:pt>
                <c:pt idx="3">
                  <c:v>0.103408</c:v>
                </c:pt>
                <c:pt idx="4">
                  <c:v>0.121136</c:v>
                </c:pt>
                <c:pt idx="5">
                  <c:v>0.150436</c:v>
                </c:pt>
                <c:pt idx="6">
                  <c:v>0.178076</c:v>
                </c:pt>
                <c:pt idx="7">
                  <c:v>0.238043</c:v>
                </c:pt>
                <c:pt idx="8">
                  <c:v>0.382673</c:v>
                </c:pt>
                <c:pt idx="9">
                  <c:v>0.430727</c:v>
                </c:pt>
                <c:pt idx="10">
                  <c:v>0.518965</c:v>
                </c:pt>
                <c:pt idx="11">
                  <c:v>0.588398</c:v>
                </c:pt>
                <c:pt idx="12">
                  <c:v>0.660183</c:v>
                </c:pt>
                <c:pt idx="13">
                  <c:v>0.942078</c:v>
                </c:pt>
                <c:pt idx="14">
                  <c:v>1.440091</c:v>
                </c:pt>
                <c:pt idx="15">
                  <c:v>1.803498</c:v>
                </c:pt>
                <c:pt idx="16">
                  <c:v>2.210709</c:v>
                </c:pt>
                <c:pt idx="17">
                  <c:v>2.387209</c:v>
                </c:pt>
                <c:pt idx="18">
                  <c:v>2.624657</c:v>
                </c:pt>
                <c:pt idx="19">
                  <c:v>2.507754</c:v>
                </c:pt>
                <c:pt idx="20">
                  <c:v>2.697873</c:v>
                </c:pt>
                <c:pt idx="21">
                  <c:v>3.030977</c:v>
                </c:pt>
                <c:pt idx="22">
                  <c:v>3.128824</c:v>
                </c:pt>
                <c:pt idx="23">
                  <c:v>3.458565</c:v>
                </c:pt>
                <c:pt idx="24">
                  <c:v>3.594075</c:v>
                </c:pt>
                <c:pt idx="25">
                  <c:v>3.856994</c:v>
                </c:pt>
                <c:pt idx="26">
                  <c:v>3.885925</c:v>
                </c:pt>
                <c:pt idx="27">
                  <c:v>4.064759</c:v>
                </c:pt>
                <c:pt idx="28">
                  <c:v>3.992434</c:v>
                </c:pt>
                <c:pt idx="29">
                  <c:v>4.178043</c:v>
                </c:pt>
                <c:pt idx="30">
                  <c:v>4.462646</c:v>
                </c:pt>
                <c:pt idx="31">
                  <c:v>4.671877</c:v>
                </c:pt>
                <c:pt idx="32">
                  <c:v>4.590669</c:v>
                </c:pt>
                <c:pt idx="33">
                  <c:v>4.831210</c:v>
                </c:pt>
                <c:pt idx="34">
                  <c:v>4.876516</c:v>
                </c:pt>
                <c:pt idx="35">
                  <c:v>5.372676</c:v>
                </c:pt>
                <c:pt idx="36">
                  <c:v>6.140263</c:v>
                </c:pt>
                <c:pt idx="37">
                  <c:v>6.488571</c:v>
                </c:pt>
                <c:pt idx="38">
                  <c:v>6.884289</c:v>
                </c:pt>
                <c:pt idx="39">
                  <c:v>7.556044</c:v>
                </c:pt>
                <c:pt idx="40">
                  <c:v>7.817872</c:v>
                </c:pt>
                <c:pt idx="41">
                  <c:v>8.163471</c:v>
                </c:pt>
                <c:pt idx="42">
                  <c:v>8.711736</c:v>
                </c:pt>
                <c:pt idx="43">
                  <c:v>9.026492</c:v>
                </c:pt>
                <c:pt idx="44">
                  <c:v>9.106717</c:v>
                </c:pt>
                <c:pt idx="45">
                  <c:v>9.495483</c:v>
                </c:pt>
                <c:pt idx="46">
                  <c:v>10.271182</c:v>
                </c:pt>
                <c:pt idx="47">
                  <c:v>11.071335</c:v>
                </c:pt>
                <c:pt idx="48">
                  <c:v>11.320581</c:v>
                </c:pt>
                <c:pt idx="49">
                  <c:v>11.633041</c:v>
                </c:pt>
                <c:pt idx="50">
                  <c:v>12.652916</c:v>
                </c:pt>
                <c:pt idx="51">
                  <c:v>13.030403</c:v>
                </c:pt>
                <c:pt idx="52">
                  <c:v>14.084693</c:v>
                </c:pt>
                <c:pt idx="53">
                  <c:v>15.025757</c:v>
                </c:pt>
                <c:pt idx="54">
                  <c:v>15.253122</c:v>
                </c:pt>
                <c:pt idx="55">
                  <c:v>14.876962</c:v>
                </c:pt>
                <c:pt idx="56">
                  <c:v>17.087704</c:v>
                </c:pt>
                <c:pt idx="57">
                  <c:v>16.903744</c:v>
                </c:pt>
                <c:pt idx="58">
                  <c:v>16.566842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6633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2000" u="none">
                    <a:solidFill>
                      <a:srgbClr val="663300"/>
                    </a:solidFill>
                    <a:latin typeface="Tahoma"/>
                  </a:defRPr>
                </a:pPr>
                <a:r>
                  <a:rPr b="1" i="0" strike="noStrike" sz="2000" u="none">
                    <a:solidFill>
                      <a:srgbClr val="663300"/>
                    </a:solidFill>
                    <a:latin typeface="Tahoma"/>
                  </a:rPr>
                  <a:t>Bcfd</a:t>
                </a:r>
              </a:p>
            </c:rich>
          </c:tx>
          <c:layout/>
          <c:overlay val="1"/>
        </c:title>
        <c:numFmt formatCode="#,##0.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663300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30"/>
        <c:minorUnit val="1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47901"/>
          <c:y val="0.30839"/>
          <c:w val="0.252099"/>
          <c:h val="0.388629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600" u="none">
              <a:solidFill>
                <a:srgbClr val="6633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45889"/>
          <c:y val="0.0606049"/>
          <c:w val="0.582029"/>
          <c:h val="0.84027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North America</c:v>
                </c:pt>
              </c:strCache>
            </c:strRef>
          </c:tx>
          <c:spPr>
            <a:noFill/>
            <a:ln w="38100" cap="rnd">
              <a:solidFill>
                <a:srgbClr val="00B0F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00B0F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43.118112</c:v>
                </c:pt>
                <c:pt idx="1">
                  <c:v>46.490490</c:v>
                </c:pt>
                <c:pt idx="2">
                  <c:v>48.940337</c:v>
                </c:pt>
                <c:pt idx="3">
                  <c:v>52.353773</c:v>
                </c:pt>
                <c:pt idx="4">
                  <c:v>56.746056</c:v>
                </c:pt>
                <c:pt idx="5">
                  <c:v>59.934999</c:v>
                </c:pt>
                <c:pt idx="6">
                  <c:v>61.919529</c:v>
                </c:pt>
                <c:pt idx="7">
                  <c:v>62.847932</c:v>
                </c:pt>
                <c:pt idx="8">
                  <c:v>62.917034</c:v>
                </c:pt>
                <c:pt idx="9">
                  <c:v>61.035094</c:v>
                </c:pt>
                <c:pt idx="10">
                  <c:v>56.643795</c:v>
                </c:pt>
                <c:pt idx="11">
                  <c:v>57.515836</c:v>
                </c:pt>
                <c:pt idx="12">
                  <c:v>56.903935</c:v>
                </c:pt>
                <c:pt idx="13">
                  <c:v>57.466657</c:v>
                </c:pt>
                <c:pt idx="14">
                  <c:v>59.591669</c:v>
                </c:pt>
                <c:pt idx="15">
                  <c:v>58.451486</c:v>
                </c:pt>
                <c:pt idx="16">
                  <c:v>57.404684</c:v>
                </c:pt>
                <c:pt idx="17">
                  <c:v>54.305950</c:v>
                </c:pt>
                <c:pt idx="18">
                  <c:v>51.258734</c:v>
                </c:pt>
                <c:pt idx="19">
                  <c:v>54.624560</c:v>
                </c:pt>
                <c:pt idx="20">
                  <c:v>53.334037</c:v>
                </c:pt>
                <c:pt idx="21">
                  <c:v>49.995689</c:v>
                </c:pt>
                <c:pt idx="22">
                  <c:v>52.777097</c:v>
                </c:pt>
                <c:pt idx="23">
                  <c:v>55.269304</c:v>
                </c:pt>
                <c:pt idx="24">
                  <c:v>58.786265</c:v>
                </c:pt>
                <c:pt idx="25">
                  <c:v>58.790834</c:v>
                </c:pt>
                <c:pt idx="26">
                  <c:v>60.067283</c:v>
                </c:pt>
                <c:pt idx="27">
                  <c:v>62.007705</c:v>
                </c:pt>
                <c:pt idx="28">
                  <c:v>63.902763</c:v>
                </c:pt>
                <c:pt idx="29">
                  <c:v>65.594709</c:v>
                </c:pt>
                <c:pt idx="30">
                  <c:v>68.300016</c:v>
                </c:pt>
                <c:pt idx="31">
                  <c:v>69.348572</c:v>
                </c:pt>
                <c:pt idx="32">
                  <c:v>70.056028</c:v>
                </c:pt>
                <c:pt idx="33">
                  <c:v>69.121473</c:v>
                </c:pt>
                <c:pt idx="34">
                  <c:v>69.879021</c:v>
                </c:pt>
                <c:pt idx="35">
                  <c:v>72.706202</c:v>
                </c:pt>
                <c:pt idx="36">
                  <c:v>69.747981</c:v>
                </c:pt>
                <c:pt idx="37">
                  <c:v>72.433427</c:v>
                </c:pt>
                <c:pt idx="38">
                  <c:v>71.256694</c:v>
                </c:pt>
                <c:pt idx="39">
                  <c:v>71.446525</c:v>
                </c:pt>
                <c:pt idx="40">
                  <c:v>71.161180</c:v>
                </c:pt>
                <c:pt idx="41">
                  <c:v>70.816981</c:v>
                </c:pt>
                <c:pt idx="42">
                  <c:v>74.967331</c:v>
                </c:pt>
                <c:pt idx="43">
                  <c:v>75.398892</c:v>
                </c:pt>
                <c:pt idx="44">
                  <c:v>74.743671</c:v>
                </c:pt>
                <c:pt idx="45">
                  <c:v>77.964141</c:v>
                </c:pt>
                <c:pt idx="46">
                  <c:v>80.262981</c:v>
                </c:pt>
                <c:pt idx="47">
                  <c:v>83.095601</c:v>
                </c:pt>
                <c:pt idx="48">
                  <c:v>86.134746</c:v>
                </c:pt>
                <c:pt idx="49">
                  <c:v>88.136731</c:v>
                </c:pt>
                <c:pt idx="50">
                  <c:v>90.434064</c:v>
                </c:pt>
                <c:pt idx="51">
                  <c:v>90.483390</c:v>
                </c:pt>
                <c:pt idx="52">
                  <c:v>90.527914</c:v>
                </c:pt>
                <c:pt idx="53">
                  <c:v>99.648022</c:v>
                </c:pt>
                <c:pt idx="54">
                  <c:v>102.852119</c:v>
                </c:pt>
                <c:pt idx="55">
                  <c:v>100.548851</c:v>
                </c:pt>
                <c:pt idx="56">
                  <c:v>101.270067</c:v>
                </c:pt>
                <c:pt idx="57">
                  <c:v>105.880828</c:v>
                </c:pt>
                <c:pt idx="58">
                  <c:v>106.888987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Europe</c:v>
                </c:pt>
              </c:strCache>
            </c:strRef>
          </c:tx>
          <c:spPr>
            <a:noFill/>
            <a:ln w="38100" cap="rnd">
              <a:solidFill>
                <a:srgbClr val="99CCFF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99CCFF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3.668326</c:v>
                </c:pt>
                <c:pt idx="1">
                  <c:v>4.153200</c:v>
                </c:pt>
                <c:pt idx="2">
                  <c:v>4.976572</c:v>
                </c:pt>
                <c:pt idx="3">
                  <c:v>6.430012</c:v>
                </c:pt>
                <c:pt idx="4">
                  <c:v>8.316183</c:v>
                </c:pt>
                <c:pt idx="5">
                  <c:v>10.501403</c:v>
                </c:pt>
                <c:pt idx="6">
                  <c:v>12.931531</c:v>
                </c:pt>
                <c:pt idx="7">
                  <c:v>15.699658</c:v>
                </c:pt>
                <c:pt idx="8">
                  <c:v>17.891455</c:v>
                </c:pt>
                <c:pt idx="9">
                  <c:v>20.264293</c:v>
                </c:pt>
                <c:pt idx="10">
                  <c:v>21.755726</c:v>
                </c:pt>
                <c:pt idx="11">
                  <c:v>23.588943</c:v>
                </c:pt>
                <c:pt idx="12">
                  <c:v>24.771976</c:v>
                </c:pt>
                <c:pt idx="13">
                  <c:v>25.768652</c:v>
                </c:pt>
                <c:pt idx="14">
                  <c:v>27.206144</c:v>
                </c:pt>
                <c:pt idx="15">
                  <c:v>27.102003</c:v>
                </c:pt>
                <c:pt idx="16">
                  <c:v>26.909122</c:v>
                </c:pt>
                <c:pt idx="17">
                  <c:v>26.396862</c:v>
                </c:pt>
                <c:pt idx="18">
                  <c:v>27.449155</c:v>
                </c:pt>
                <c:pt idx="19">
                  <c:v>28.673959</c:v>
                </c:pt>
                <c:pt idx="20">
                  <c:v>38.957013</c:v>
                </c:pt>
                <c:pt idx="21">
                  <c:v>39.952107</c:v>
                </c:pt>
                <c:pt idx="22">
                  <c:v>41.716538</c:v>
                </c:pt>
                <c:pt idx="23">
                  <c:v>41.961858</c:v>
                </c:pt>
                <c:pt idx="24">
                  <c:v>43.245476</c:v>
                </c:pt>
                <c:pt idx="25">
                  <c:v>46.701663</c:v>
                </c:pt>
                <c:pt idx="26">
                  <c:v>47.282367</c:v>
                </c:pt>
                <c:pt idx="27">
                  <c:v>44.567527</c:v>
                </c:pt>
                <c:pt idx="28">
                  <c:v>44.914579</c:v>
                </c:pt>
                <c:pt idx="29">
                  <c:v>43.620605</c:v>
                </c:pt>
                <c:pt idx="30">
                  <c:v>46.083042</c:v>
                </c:pt>
                <c:pt idx="31">
                  <c:v>50.919161</c:v>
                </c:pt>
                <c:pt idx="32">
                  <c:v>49.884968</c:v>
                </c:pt>
                <c:pt idx="33">
                  <c:v>50.606752</c:v>
                </c:pt>
                <c:pt idx="34">
                  <c:v>52.622358</c:v>
                </c:pt>
                <c:pt idx="35">
                  <c:v>53.888015</c:v>
                </c:pt>
                <c:pt idx="36">
                  <c:v>55.096599</c:v>
                </c:pt>
                <c:pt idx="37">
                  <c:v>55.271956</c:v>
                </c:pt>
                <c:pt idx="38">
                  <c:v>57.771286</c:v>
                </c:pt>
                <c:pt idx="39">
                  <c:v>59.008927</c:v>
                </c:pt>
                <c:pt idx="40">
                  <c:v>60.717160</c:v>
                </c:pt>
                <c:pt idx="41">
                  <c:v>60.263856</c:v>
                </c:pt>
                <c:pt idx="42">
                  <c:v>59.739904</c:v>
                </c:pt>
                <c:pt idx="43">
                  <c:v>60.443855</c:v>
                </c:pt>
                <c:pt idx="44">
                  <c:v>55.915593</c:v>
                </c:pt>
                <c:pt idx="45">
                  <c:v>60.317336</c:v>
                </c:pt>
                <c:pt idx="46">
                  <c:v>56.209151</c:v>
                </c:pt>
                <c:pt idx="47">
                  <c:v>54.637794</c:v>
                </c:pt>
                <c:pt idx="48">
                  <c:v>53.684374</c:v>
                </c:pt>
                <c:pt idx="49">
                  <c:v>48.401195</c:v>
                </c:pt>
                <c:pt idx="50">
                  <c:v>49.278508</c:v>
                </c:pt>
                <c:pt idx="51">
                  <c:v>51.831806</c:v>
                </c:pt>
                <c:pt idx="52">
                  <c:v>54.112053</c:v>
                </c:pt>
                <c:pt idx="53">
                  <c:v>53.054187</c:v>
                </c:pt>
                <c:pt idx="54">
                  <c:v>53.740753</c:v>
                </c:pt>
                <c:pt idx="55">
                  <c:v>52.274949</c:v>
                </c:pt>
                <c:pt idx="56">
                  <c:v>55.387279</c:v>
                </c:pt>
                <c:pt idx="57">
                  <c:v>48.149585</c:v>
                </c:pt>
                <c:pt idx="58">
                  <c:v>44.830849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CIS</c:v>
                </c:pt>
              </c:strCache>
            </c:strRef>
          </c:tx>
          <c:spPr>
            <a:noFill/>
            <a:ln w="38100" cap="rnd">
              <a:solidFill>
                <a:srgbClr val="FFFF99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FFFF99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11.772440</c:v>
                </c:pt>
                <c:pt idx="1">
                  <c:v>13.132936</c:v>
                </c:pt>
                <c:pt idx="2">
                  <c:v>14.458936</c:v>
                </c:pt>
                <c:pt idx="3">
                  <c:v>15.569367</c:v>
                </c:pt>
                <c:pt idx="4">
                  <c:v>16.684328</c:v>
                </c:pt>
                <c:pt idx="5">
                  <c:v>18.333123</c:v>
                </c:pt>
                <c:pt idx="6">
                  <c:v>20.039555</c:v>
                </c:pt>
                <c:pt idx="7">
                  <c:v>21.019777</c:v>
                </c:pt>
                <c:pt idx="8">
                  <c:v>22.922107</c:v>
                </c:pt>
                <c:pt idx="9">
                  <c:v>24.305745</c:v>
                </c:pt>
                <c:pt idx="10">
                  <c:v>26.519566</c:v>
                </c:pt>
                <c:pt idx="11">
                  <c:v>29.103403</c:v>
                </c:pt>
                <c:pt idx="12">
                  <c:v>31.270112</c:v>
                </c:pt>
                <c:pt idx="13">
                  <c:v>33.345514</c:v>
                </c:pt>
                <c:pt idx="14">
                  <c:v>35.397883</c:v>
                </c:pt>
                <c:pt idx="15">
                  <c:v>36.383499</c:v>
                </c:pt>
                <c:pt idx="16">
                  <c:v>38.633686</c:v>
                </c:pt>
                <c:pt idx="17">
                  <c:v>41.704762</c:v>
                </c:pt>
                <c:pt idx="18">
                  <c:v>44.717982</c:v>
                </c:pt>
                <c:pt idx="19">
                  <c:v>48.660694</c:v>
                </c:pt>
                <c:pt idx="20">
                  <c:v>42.005955</c:v>
                </c:pt>
                <c:pt idx="21">
                  <c:v>43.113294</c:v>
                </c:pt>
                <c:pt idx="22">
                  <c:v>45.457617</c:v>
                </c:pt>
                <c:pt idx="23">
                  <c:v>47.774986</c:v>
                </c:pt>
                <c:pt idx="24">
                  <c:v>48.979193</c:v>
                </c:pt>
                <c:pt idx="25">
                  <c:v>49.441276</c:v>
                </c:pt>
                <c:pt idx="26">
                  <c:v>50.362008</c:v>
                </c:pt>
                <c:pt idx="27">
                  <c:v>48.749448</c:v>
                </c:pt>
                <c:pt idx="28">
                  <c:v>48.390004</c:v>
                </c:pt>
                <c:pt idx="29">
                  <c:v>45.451644</c:v>
                </c:pt>
                <c:pt idx="30">
                  <c:v>44.108638</c:v>
                </c:pt>
                <c:pt idx="31">
                  <c:v>44.501742</c:v>
                </c:pt>
                <c:pt idx="32">
                  <c:v>41.359087</c:v>
                </c:pt>
                <c:pt idx="33">
                  <c:v>42.921909</c:v>
                </c:pt>
                <c:pt idx="34">
                  <c:v>43.367087</c:v>
                </c:pt>
                <c:pt idx="35">
                  <c:v>43.591899</c:v>
                </c:pt>
                <c:pt idx="36">
                  <c:v>44.823752</c:v>
                </c:pt>
                <c:pt idx="37">
                  <c:v>45.119765</c:v>
                </c:pt>
                <c:pt idx="38">
                  <c:v>45.907518</c:v>
                </c:pt>
                <c:pt idx="39">
                  <c:v>47.357137</c:v>
                </c:pt>
                <c:pt idx="40">
                  <c:v>48.232331</c:v>
                </c:pt>
                <c:pt idx="41">
                  <c:v>50.143817</c:v>
                </c:pt>
                <c:pt idx="42">
                  <c:v>51.190089</c:v>
                </c:pt>
                <c:pt idx="43">
                  <c:v>50.101849</c:v>
                </c:pt>
                <c:pt idx="44">
                  <c:v>48.174334</c:v>
                </c:pt>
                <c:pt idx="45">
                  <c:v>51.184912</c:v>
                </c:pt>
                <c:pt idx="46">
                  <c:v>52.946262</c:v>
                </c:pt>
                <c:pt idx="47">
                  <c:v>52.395469</c:v>
                </c:pt>
                <c:pt idx="48">
                  <c:v>51.760795</c:v>
                </c:pt>
                <c:pt idx="49">
                  <c:v>52.224801</c:v>
                </c:pt>
                <c:pt idx="50">
                  <c:v>51.127516</c:v>
                </c:pt>
                <c:pt idx="51">
                  <c:v>51.906942</c:v>
                </c:pt>
                <c:pt idx="52">
                  <c:v>53.334328</c:v>
                </c:pt>
                <c:pt idx="53">
                  <c:v>56.112211</c:v>
                </c:pt>
                <c:pt idx="54">
                  <c:v>55.426457</c:v>
                </c:pt>
                <c:pt idx="55">
                  <c:v>53.546609</c:v>
                </c:pt>
                <c:pt idx="56">
                  <c:v>55.519575</c:v>
                </c:pt>
                <c:pt idx="57">
                  <c:v>57.386693</c:v>
                </c:pt>
                <c:pt idx="58">
                  <c:v>57.666187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Middle East</c:v>
                </c:pt>
              </c:strCache>
            </c:strRef>
          </c:tx>
          <c:spPr>
            <a:noFill/>
            <a:ln w="38100" cap="rnd">
              <a:solidFill>
                <a:srgbClr val="9999FF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9999FF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Sheet1!$B$5:$BH$5</c:f>
              <c:numCache>
                <c:ptCount val="59"/>
                <c:pt idx="0">
                  <c:v>0.366361</c:v>
                </c:pt>
                <c:pt idx="1">
                  <c:v>0.446688</c:v>
                </c:pt>
                <c:pt idx="2">
                  <c:v>0.530687</c:v>
                </c:pt>
                <c:pt idx="3">
                  <c:v>0.686261</c:v>
                </c:pt>
                <c:pt idx="4">
                  <c:v>0.822337</c:v>
                </c:pt>
                <c:pt idx="5">
                  <c:v>0.909646</c:v>
                </c:pt>
                <c:pt idx="6">
                  <c:v>1.017622</c:v>
                </c:pt>
                <c:pt idx="7">
                  <c:v>1.145634</c:v>
                </c:pt>
                <c:pt idx="8">
                  <c:v>1.391234</c:v>
                </c:pt>
                <c:pt idx="9">
                  <c:v>1.465626</c:v>
                </c:pt>
                <c:pt idx="10">
                  <c:v>1.648847</c:v>
                </c:pt>
                <c:pt idx="11">
                  <c:v>1.771076</c:v>
                </c:pt>
                <c:pt idx="12">
                  <c:v>2.070983</c:v>
                </c:pt>
                <c:pt idx="13">
                  <c:v>2.262804</c:v>
                </c:pt>
                <c:pt idx="14">
                  <c:v>3.064791</c:v>
                </c:pt>
                <c:pt idx="15">
                  <c:v>3.058869</c:v>
                </c:pt>
                <c:pt idx="16">
                  <c:v>3.323015</c:v>
                </c:pt>
                <c:pt idx="17">
                  <c:v>3.715084</c:v>
                </c:pt>
                <c:pt idx="18">
                  <c:v>3.800775</c:v>
                </c:pt>
                <c:pt idx="19">
                  <c:v>4.867517</c:v>
                </c:pt>
                <c:pt idx="20">
                  <c:v>5.267088</c:v>
                </c:pt>
                <c:pt idx="21">
                  <c:v>6.376421</c:v>
                </c:pt>
                <c:pt idx="22">
                  <c:v>6.992015</c:v>
                </c:pt>
                <c:pt idx="23">
                  <c:v>7.758018</c:v>
                </c:pt>
                <c:pt idx="24">
                  <c:v>8.774713</c:v>
                </c:pt>
                <c:pt idx="25">
                  <c:v>9.257375</c:v>
                </c:pt>
                <c:pt idx="26">
                  <c:v>9.684932</c:v>
                </c:pt>
                <c:pt idx="27">
                  <c:v>11.038472</c:v>
                </c:pt>
                <c:pt idx="28">
                  <c:v>10.369405</c:v>
                </c:pt>
                <c:pt idx="29">
                  <c:v>11.995968</c:v>
                </c:pt>
                <c:pt idx="30">
                  <c:v>13.191726</c:v>
                </c:pt>
                <c:pt idx="31">
                  <c:v>13.717940</c:v>
                </c:pt>
                <c:pt idx="32">
                  <c:v>14.540562</c:v>
                </c:pt>
                <c:pt idx="33">
                  <c:v>15.693193</c:v>
                </c:pt>
                <c:pt idx="34">
                  <c:v>16.740802</c:v>
                </c:pt>
                <c:pt idx="35">
                  <c:v>17.686452</c:v>
                </c:pt>
                <c:pt idx="36">
                  <c:v>18.851656</c:v>
                </c:pt>
                <c:pt idx="37">
                  <c:v>20.746122</c:v>
                </c:pt>
                <c:pt idx="38">
                  <c:v>21.784627</c:v>
                </c:pt>
                <c:pt idx="39">
                  <c:v>24.093258</c:v>
                </c:pt>
                <c:pt idx="40">
                  <c:v>25.771562</c:v>
                </c:pt>
                <c:pt idx="41">
                  <c:v>27.272040</c:v>
                </c:pt>
                <c:pt idx="42">
                  <c:v>29.594020</c:v>
                </c:pt>
                <c:pt idx="43">
                  <c:v>32.524009</c:v>
                </c:pt>
                <c:pt idx="44">
                  <c:v>33.556461</c:v>
                </c:pt>
                <c:pt idx="45">
                  <c:v>36.809829</c:v>
                </c:pt>
                <c:pt idx="46">
                  <c:v>38.550514</c:v>
                </c:pt>
                <c:pt idx="47">
                  <c:v>39.657672</c:v>
                </c:pt>
                <c:pt idx="48">
                  <c:v>40.954801</c:v>
                </c:pt>
                <c:pt idx="49">
                  <c:v>43.283618</c:v>
                </c:pt>
                <c:pt idx="50">
                  <c:v>46.370830</c:v>
                </c:pt>
                <c:pt idx="51">
                  <c:v>48.349571</c:v>
                </c:pt>
                <c:pt idx="52">
                  <c:v>49.327445</c:v>
                </c:pt>
                <c:pt idx="53">
                  <c:v>50.109686</c:v>
                </c:pt>
                <c:pt idx="54">
                  <c:v>51.746414</c:v>
                </c:pt>
                <c:pt idx="55">
                  <c:v>53.348056</c:v>
                </c:pt>
                <c:pt idx="56">
                  <c:v>53.131007</c:v>
                </c:pt>
                <c:pt idx="57">
                  <c:v>54.773219</c:v>
                </c:pt>
                <c:pt idx="58">
                  <c:v>55.895537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Asia Pacific</c:v>
                </c:pt>
              </c:strCache>
            </c:strRef>
          </c:tx>
          <c:spPr>
            <a:noFill/>
            <a:ln w="57150" cap="rnd">
              <a:solidFill>
                <a:srgbClr val="FF0000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7"/>
            <c:spPr>
              <a:noFill/>
              <a:ln w="57150" cap="rnd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Sheet1!$B$6:$BH$6</c:f>
              <c:numCache>
                <c:ptCount val="59"/>
                <c:pt idx="0">
                  <c:v>0.544058</c:v>
                </c:pt>
                <c:pt idx="1">
                  <c:v>0.603632</c:v>
                </c:pt>
                <c:pt idx="2">
                  <c:v>0.690731</c:v>
                </c:pt>
                <c:pt idx="3">
                  <c:v>0.750852</c:v>
                </c:pt>
                <c:pt idx="4">
                  <c:v>0.992685</c:v>
                </c:pt>
                <c:pt idx="5">
                  <c:v>1.377027</c:v>
                </c:pt>
                <c:pt idx="6">
                  <c:v>1.650197</c:v>
                </c:pt>
                <c:pt idx="7">
                  <c:v>1.898695</c:v>
                </c:pt>
                <c:pt idx="8">
                  <c:v>2.356205</c:v>
                </c:pt>
                <c:pt idx="9">
                  <c:v>2.959912</c:v>
                </c:pt>
                <c:pt idx="10">
                  <c:v>3.385165</c:v>
                </c:pt>
                <c:pt idx="11">
                  <c:v>3.908541</c:v>
                </c:pt>
                <c:pt idx="12">
                  <c:v>4.827797</c:v>
                </c:pt>
                <c:pt idx="13">
                  <c:v>5.786873</c:v>
                </c:pt>
                <c:pt idx="14">
                  <c:v>6.613166</c:v>
                </c:pt>
                <c:pt idx="15">
                  <c:v>7.088121</c:v>
                </c:pt>
                <c:pt idx="16">
                  <c:v>7.202817</c:v>
                </c:pt>
                <c:pt idx="17">
                  <c:v>7.493843</c:v>
                </c:pt>
                <c:pt idx="18">
                  <c:v>8.275176</c:v>
                </c:pt>
                <c:pt idx="19">
                  <c:v>9.653898</c:v>
                </c:pt>
                <c:pt idx="20">
                  <c:v>10.518386</c:v>
                </c:pt>
                <c:pt idx="21">
                  <c:v>11.481259</c:v>
                </c:pt>
                <c:pt idx="22">
                  <c:v>12.188053</c:v>
                </c:pt>
                <c:pt idx="23">
                  <c:v>12.961895</c:v>
                </c:pt>
                <c:pt idx="24">
                  <c:v>13.808243</c:v>
                </c:pt>
                <c:pt idx="25">
                  <c:v>14.674171</c:v>
                </c:pt>
                <c:pt idx="26">
                  <c:v>16.104624</c:v>
                </c:pt>
                <c:pt idx="27">
                  <c:v>17.154120</c:v>
                </c:pt>
                <c:pt idx="28">
                  <c:v>18.023601</c:v>
                </c:pt>
                <c:pt idx="29">
                  <c:v>19.622927</c:v>
                </c:pt>
                <c:pt idx="30">
                  <c:v>20.553191</c:v>
                </c:pt>
                <c:pt idx="31">
                  <c:v>22.380311</c:v>
                </c:pt>
                <c:pt idx="32">
                  <c:v>24.253322</c:v>
                </c:pt>
                <c:pt idx="33">
                  <c:v>24.805912</c:v>
                </c:pt>
                <c:pt idx="34">
                  <c:v>26.788857</c:v>
                </c:pt>
                <c:pt idx="35">
                  <c:v>28.782870</c:v>
                </c:pt>
                <c:pt idx="36">
                  <c:v>30.627242</c:v>
                </c:pt>
                <c:pt idx="37">
                  <c:v>32.011131</c:v>
                </c:pt>
                <c:pt idx="38">
                  <c:v>34.714658</c:v>
                </c:pt>
                <c:pt idx="39">
                  <c:v>36.679792</c:v>
                </c:pt>
                <c:pt idx="40">
                  <c:v>39.477893</c:v>
                </c:pt>
                <c:pt idx="41">
                  <c:v>42.503474</c:v>
                </c:pt>
                <c:pt idx="42">
                  <c:v>45.777824</c:v>
                </c:pt>
                <c:pt idx="43">
                  <c:v>48.579235</c:v>
                </c:pt>
                <c:pt idx="44">
                  <c:v>49.867466</c:v>
                </c:pt>
                <c:pt idx="45">
                  <c:v>55.656813</c:v>
                </c:pt>
                <c:pt idx="46">
                  <c:v>60.026775</c:v>
                </c:pt>
                <c:pt idx="47">
                  <c:v>63.902322</c:v>
                </c:pt>
                <c:pt idx="48">
                  <c:v>66.213952</c:v>
                </c:pt>
                <c:pt idx="49">
                  <c:v>68.207832</c:v>
                </c:pt>
                <c:pt idx="50">
                  <c:v>69.164895</c:v>
                </c:pt>
                <c:pt idx="51">
                  <c:v>67.504028</c:v>
                </c:pt>
                <c:pt idx="52">
                  <c:v>74.894518</c:v>
                </c:pt>
                <c:pt idx="53">
                  <c:v>80.470492</c:v>
                </c:pt>
                <c:pt idx="54">
                  <c:v>83.409198</c:v>
                </c:pt>
                <c:pt idx="55">
                  <c:v>84.614437</c:v>
                </c:pt>
                <c:pt idx="56">
                  <c:v>90.623397</c:v>
                </c:pt>
                <c:pt idx="57">
                  <c:v>89.039515</c:v>
                </c:pt>
                <c:pt idx="58">
                  <c:v>90.500722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Latin America</c:v>
                </c:pt>
              </c:strCache>
            </c:strRef>
          </c:tx>
          <c:spPr>
            <a:noFill/>
            <a:ln w="38100" cap="rnd">
              <a:solidFill>
                <a:srgbClr val="99FF99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99FF99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Sheet1!$B$7:$BH$7</c:f>
              <c:numCache>
                <c:ptCount val="59"/>
                <c:pt idx="0">
                  <c:v>1.429133</c:v>
                </c:pt>
                <c:pt idx="1">
                  <c:v>1.527043</c:v>
                </c:pt>
                <c:pt idx="2">
                  <c:v>1.646288</c:v>
                </c:pt>
                <c:pt idx="3">
                  <c:v>1.724749</c:v>
                </c:pt>
                <c:pt idx="4">
                  <c:v>1.782956</c:v>
                </c:pt>
                <c:pt idx="5">
                  <c:v>1.819043</c:v>
                </c:pt>
                <c:pt idx="6">
                  <c:v>1.852674</c:v>
                </c:pt>
                <c:pt idx="7">
                  <c:v>1.952923</c:v>
                </c:pt>
                <c:pt idx="8">
                  <c:v>2.222669</c:v>
                </c:pt>
                <c:pt idx="9">
                  <c:v>2.350655</c:v>
                </c:pt>
                <c:pt idx="10">
                  <c:v>2.338800</c:v>
                </c:pt>
                <c:pt idx="11">
                  <c:v>2.726603</c:v>
                </c:pt>
                <c:pt idx="12">
                  <c:v>2.949640</c:v>
                </c:pt>
                <c:pt idx="13">
                  <c:v>3.049689</c:v>
                </c:pt>
                <c:pt idx="14">
                  <c:v>3.281719</c:v>
                </c:pt>
                <c:pt idx="15">
                  <c:v>3.482323</c:v>
                </c:pt>
                <c:pt idx="16">
                  <c:v>3.599646</c:v>
                </c:pt>
                <c:pt idx="17">
                  <c:v>3.994560</c:v>
                </c:pt>
                <c:pt idx="18">
                  <c:v>4.136728</c:v>
                </c:pt>
                <c:pt idx="19">
                  <c:v>4.453595</c:v>
                </c:pt>
                <c:pt idx="20">
                  <c:v>4.560662</c:v>
                </c:pt>
                <c:pt idx="21">
                  <c:v>4.928569</c:v>
                </c:pt>
                <c:pt idx="22">
                  <c:v>4.946481</c:v>
                </c:pt>
                <c:pt idx="23">
                  <c:v>5.351272</c:v>
                </c:pt>
                <c:pt idx="24">
                  <c:v>5.564446</c:v>
                </c:pt>
                <c:pt idx="25">
                  <c:v>5.762678</c:v>
                </c:pt>
                <c:pt idx="26">
                  <c:v>5.855047</c:v>
                </c:pt>
                <c:pt idx="27">
                  <c:v>6.006804</c:v>
                </c:pt>
                <c:pt idx="28">
                  <c:v>6.480821</c:v>
                </c:pt>
                <c:pt idx="29">
                  <c:v>6.810708</c:v>
                </c:pt>
                <c:pt idx="30">
                  <c:v>7.491979</c:v>
                </c:pt>
                <c:pt idx="31">
                  <c:v>8.270950</c:v>
                </c:pt>
                <c:pt idx="32">
                  <c:v>8.464911</c:v>
                </c:pt>
                <c:pt idx="33">
                  <c:v>9.074092</c:v>
                </c:pt>
                <c:pt idx="34">
                  <c:v>8.951785</c:v>
                </c:pt>
                <c:pt idx="35">
                  <c:v>9.488034</c:v>
                </c:pt>
                <c:pt idx="36">
                  <c:v>9.983939</c:v>
                </c:pt>
                <c:pt idx="37">
                  <c:v>10.083964</c:v>
                </c:pt>
                <c:pt idx="38">
                  <c:v>10.603174</c:v>
                </c:pt>
                <c:pt idx="39">
                  <c:v>11.812384</c:v>
                </c:pt>
                <c:pt idx="40">
                  <c:v>12.301028</c:v>
                </c:pt>
                <c:pt idx="41">
                  <c:v>13.304849</c:v>
                </c:pt>
                <c:pt idx="42">
                  <c:v>13.655867</c:v>
                </c:pt>
                <c:pt idx="43">
                  <c:v>13.647628</c:v>
                </c:pt>
                <c:pt idx="44">
                  <c:v>13.143253</c:v>
                </c:pt>
                <c:pt idx="45">
                  <c:v>14.249601</c:v>
                </c:pt>
                <c:pt idx="46">
                  <c:v>14.718941</c:v>
                </c:pt>
                <c:pt idx="47">
                  <c:v>15.610713</c:v>
                </c:pt>
                <c:pt idx="48">
                  <c:v>16.187727</c:v>
                </c:pt>
                <c:pt idx="49">
                  <c:v>16.700706</c:v>
                </c:pt>
                <c:pt idx="50">
                  <c:v>17.206632</c:v>
                </c:pt>
                <c:pt idx="51">
                  <c:v>16.815326</c:v>
                </c:pt>
                <c:pt idx="52">
                  <c:v>17.035680</c:v>
                </c:pt>
                <c:pt idx="53">
                  <c:v>16.349159</c:v>
                </c:pt>
                <c:pt idx="54">
                  <c:v>15.723797</c:v>
                </c:pt>
                <c:pt idx="55">
                  <c:v>14.335250</c:v>
                </c:pt>
                <c:pt idx="56">
                  <c:v>16.303519</c:v>
                </c:pt>
                <c:pt idx="57">
                  <c:v>15.716995</c:v>
                </c:pt>
                <c:pt idx="58">
                  <c:v>15.645218</c:v>
                </c:pt>
              </c:numCache>
            </c:numRef>
          </c:val>
          <c:smooth val="0"/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Africa</c:v>
                </c:pt>
              </c:strCache>
            </c:strRef>
          </c:tx>
          <c:spPr>
            <a:noFill/>
            <a:ln w="38100" cap="rnd">
              <a:solidFill>
                <a:srgbClr val="FFCC66"/>
              </a:solidFill>
              <a:prstDash val="solid"/>
              <a:round/>
            </a:ln>
            <a:effectLst>
              <a:outerShdw sx="100000" sy="100000" kx="0" ky="0" algn="tl" rotWithShape="1" blurRad="50800" dist="38100" dir="2700000">
                <a:srgbClr val="000000">
                  <a:alpha val="40000"/>
                </a:srgbClr>
              </a:outerShdw>
            </a:effectLst>
          </c:spPr>
          <c:marker>
            <c:symbol val="none"/>
            <c:size val="6"/>
            <c:spPr>
              <a:noFill/>
              <a:ln w="38100" cap="rnd">
                <a:solidFill>
                  <a:srgbClr val="FFCC66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663300"/>
                    </a:solidFill>
                    <a:latin typeface="Tahoma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Sheet1!$B$8:$BH$8</c:f>
              <c:numCache>
                <c:ptCount val="59"/>
                <c:pt idx="0">
                  <c:v>0.092611</c:v>
                </c:pt>
                <c:pt idx="1">
                  <c:v>0.103507</c:v>
                </c:pt>
                <c:pt idx="2">
                  <c:v>0.102305</c:v>
                </c:pt>
                <c:pt idx="3">
                  <c:v>0.103408</c:v>
                </c:pt>
                <c:pt idx="4">
                  <c:v>0.121136</c:v>
                </c:pt>
                <c:pt idx="5">
                  <c:v>0.150436</c:v>
                </c:pt>
                <c:pt idx="6">
                  <c:v>0.178076</c:v>
                </c:pt>
                <c:pt idx="7">
                  <c:v>0.238043</c:v>
                </c:pt>
                <c:pt idx="8">
                  <c:v>0.382673</c:v>
                </c:pt>
                <c:pt idx="9">
                  <c:v>0.430727</c:v>
                </c:pt>
                <c:pt idx="10">
                  <c:v>0.518965</c:v>
                </c:pt>
                <c:pt idx="11">
                  <c:v>0.588398</c:v>
                </c:pt>
                <c:pt idx="12">
                  <c:v>0.660183</c:v>
                </c:pt>
                <c:pt idx="13">
                  <c:v>0.942078</c:v>
                </c:pt>
                <c:pt idx="14">
                  <c:v>1.440091</c:v>
                </c:pt>
                <c:pt idx="15">
                  <c:v>1.803498</c:v>
                </c:pt>
                <c:pt idx="16">
                  <c:v>2.210709</c:v>
                </c:pt>
                <c:pt idx="17">
                  <c:v>2.387209</c:v>
                </c:pt>
                <c:pt idx="18">
                  <c:v>2.624657</c:v>
                </c:pt>
                <c:pt idx="19">
                  <c:v>2.507754</c:v>
                </c:pt>
                <c:pt idx="20">
                  <c:v>2.697873</c:v>
                </c:pt>
                <c:pt idx="21">
                  <c:v>3.030977</c:v>
                </c:pt>
                <c:pt idx="22">
                  <c:v>3.128824</c:v>
                </c:pt>
                <c:pt idx="23">
                  <c:v>3.458565</c:v>
                </c:pt>
                <c:pt idx="24">
                  <c:v>3.594075</c:v>
                </c:pt>
                <c:pt idx="25">
                  <c:v>3.856994</c:v>
                </c:pt>
                <c:pt idx="26">
                  <c:v>3.885925</c:v>
                </c:pt>
                <c:pt idx="27">
                  <c:v>4.064759</c:v>
                </c:pt>
                <c:pt idx="28">
                  <c:v>3.992434</c:v>
                </c:pt>
                <c:pt idx="29">
                  <c:v>4.178043</c:v>
                </c:pt>
                <c:pt idx="30">
                  <c:v>4.462646</c:v>
                </c:pt>
                <c:pt idx="31">
                  <c:v>4.671877</c:v>
                </c:pt>
                <c:pt idx="32">
                  <c:v>4.590669</c:v>
                </c:pt>
                <c:pt idx="33">
                  <c:v>4.831210</c:v>
                </c:pt>
                <c:pt idx="34">
                  <c:v>4.876516</c:v>
                </c:pt>
                <c:pt idx="35">
                  <c:v>5.372676</c:v>
                </c:pt>
                <c:pt idx="36">
                  <c:v>6.140263</c:v>
                </c:pt>
                <c:pt idx="37">
                  <c:v>6.488571</c:v>
                </c:pt>
                <c:pt idx="38">
                  <c:v>6.884289</c:v>
                </c:pt>
                <c:pt idx="39">
                  <c:v>7.556044</c:v>
                </c:pt>
                <c:pt idx="40">
                  <c:v>7.817872</c:v>
                </c:pt>
                <c:pt idx="41">
                  <c:v>8.163471</c:v>
                </c:pt>
                <c:pt idx="42">
                  <c:v>8.711736</c:v>
                </c:pt>
                <c:pt idx="43">
                  <c:v>9.026492</c:v>
                </c:pt>
                <c:pt idx="44">
                  <c:v>9.106717</c:v>
                </c:pt>
                <c:pt idx="45">
                  <c:v>9.495483</c:v>
                </c:pt>
                <c:pt idx="46">
                  <c:v>10.271182</c:v>
                </c:pt>
                <c:pt idx="47">
                  <c:v>11.071335</c:v>
                </c:pt>
                <c:pt idx="48">
                  <c:v>11.320581</c:v>
                </c:pt>
                <c:pt idx="49">
                  <c:v>11.633041</c:v>
                </c:pt>
                <c:pt idx="50">
                  <c:v>12.652916</c:v>
                </c:pt>
                <c:pt idx="51">
                  <c:v>13.030403</c:v>
                </c:pt>
                <c:pt idx="52">
                  <c:v>14.084693</c:v>
                </c:pt>
                <c:pt idx="53">
                  <c:v>15.025757</c:v>
                </c:pt>
                <c:pt idx="54">
                  <c:v>15.253122</c:v>
                </c:pt>
                <c:pt idx="55">
                  <c:v>14.876962</c:v>
                </c:pt>
                <c:pt idx="56">
                  <c:v>17.087704</c:v>
                </c:pt>
                <c:pt idx="57">
                  <c:v>16.903744</c:v>
                </c:pt>
                <c:pt idx="58">
                  <c:v>16.566842</c:v>
                </c:pt>
              </c:numCache>
            </c:numRef>
          </c:val>
          <c:smooth val="0"/>
        </c:ser>
        <c:marker val="1"/>
        <c:axId val="2094734552"/>
        <c:axId val="2094734553"/>
      </c:line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6633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2000" u="none">
                    <a:solidFill>
                      <a:srgbClr val="663300"/>
                    </a:solidFill>
                    <a:latin typeface="Tahoma"/>
                  </a:defRPr>
                </a:pPr>
                <a:r>
                  <a:rPr b="1" i="0" strike="noStrike" sz="2000" u="none">
                    <a:solidFill>
                      <a:srgbClr val="663300"/>
                    </a:solidFill>
                    <a:latin typeface="Tahoma"/>
                  </a:rPr>
                  <a:t>Bcfd</a:t>
                </a:r>
              </a:p>
            </c:rich>
          </c:tx>
          <c:layout/>
          <c:overlay val="1"/>
        </c:title>
        <c:numFmt formatCode="#,##0.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663300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30"/>
        <c:minorUnit val="1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47901"/>
          <c:y val="0.27628"/>
          <c:w val="0.252099"/>
          <c:h val="0.44923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600" u="none">
              <a:solidFill>
                <a:srgbClr val="6633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06833"/>
          <c:y val="0.0574229"/>
          <c:w val="0.692152"/>
          <c:h val="0.840737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CC66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0.000032</c:v>
                </c:pt>
                <c:pt idx="14">
                  <c:v>0.000064</c:v>
                </c:pt>
                <c:pt idx="15">
                  <c:v>0.000112</c:v>
                </c:pt>
                <c:pt idx="16">
                  <c:v>0.000112</c:v>
                </c:pt>
                <c:pt idx="17">
                  <c:v>0.000197</c:v>
                </c:pt>
                <c:pt idx="18">
                  <c:v>0.000349</c:v>
                </c:pt>
                <c:pt idx="19">
                  <c:v>0.000476</c:v>
                </c:pt>
                <c:pt idx="20">
                  <c:v>0.000684</c:v>
                </c:pt>
                <c:pt idx="21">
                  <c:v>0.001478</c:v>
                </c:pt>
                <c:pt idx="22">
                  <c:v>0.002080</c:v>
                </c:pt>
                <c:pt idx="23">
                  <c:v>0.003530</c:v>
                </c:pt>
                <c:pt idx="24">
                  <c:v>0.028207</c:v>
                </c:pt>
                <c:pt idx="25">
                  <c:v>0.038668</c:v>
                </c:pt>
                <c:pt idx="26">
                  <c:v>0.043497</c:v>
                </c:pt>
                <c:pt idx="27">
                  <c:v>0.050382</c:v>
                </c:pt>
                <c:pt idx="28">
                  <c:v>0.060722</c:v>
                </c:pt>
                <c:pt idx="29">
                  <c:v>0.075918</c:v>
                </c:pt>
                <c:pt idx="30">
                  <c:v>0.088058</c:v>
                </c:pt>
                <c:pt idx="31">
                  <c:v>0.098102</c:v>
                </c:pt>
                <c:pt idx="32">
                  <c:v>0.128042</c:v>
                </c:pt>
                <c:pt idx="33">
                  <c:v>0.169570</c:v>
                </c:pt>
                <c:pt idx="34">
                  <c:v>0.225964</c:v>
                </c:pt>
                <c:pt idx="35">
                  <c:v>0.334360</c:v>
                </c:pt>
                <c:pt idx="36">
                  <c:v>0.405908</c:v>
                </c:pt>
                <c:pt idx="37">
                  <c:v>0.550418</c:v>
                </c:pt>
                <c:pt idx="38">
                  <c:v>0.660720</c:v>
                </c:pt>
                <c:pt idx="39">
                  <c:v>0.888201</c:v>
                </c:pt>
                <c:pt idx="40">
                  <c:v>1.078528</c:v>
                </c:pt>
                <c:pt idx="41">
                  <c:v>1.367530</c:v>
                </c:pt>
                <c:pt idx="42">
                  <c:v>1.745817</c:v>
                </c:pt>
                <c:pt idx="43">
                  <c:v>2.239854</c:v>
                </c:pt>
                <c:pt idx="44">
                  <c:v>2.782855</c:v>
                </c:pt>
                <c:pt idx="45">
                  <c:v>3.461349</c:v>
                </c:pt>
                <c:pt idx="46">
                  <c:v>4.376450</c:v>
                </c:pt>
                <c:pt idx="47">
                  <c:v>5.236616</c:v>
                </c:pt>
                <c:pt idx="48">
                  <c:v>6.235397</c:v>
                </c:pt>
                <c:pt idx="49">
                  <c:v>6.884396</c:v>
                </c:pt>
                <c:pt idx="50">
                  <c:v>8.059430</c:v>
                </c:pt>
                <c:pt idx="51">
                  <c:v>9.272425</c:v>
                </c:pt>
                <c:pt idx="52">
                  <c:v>10.940311</c:v>
                </c:pt>
                <c:pt idx="53">
                  <c:v>12.100783</c:v>
                </c:pt>
                <c:pt idx="54">
                  <c:v>13.488151</c:v>
                </c:pt>
                <c:pt idx="55">
                  <c:v>15.077200</c:v>
                </c:pt>
                <c:pt idx="56">
                  <c:v>17.517366</c:v>
                </c:pt>
                <c:pt idx="57">
                  <c:v>19.784678</c:v>
                </c:pt>
                <c:pt idx="58">
                  <c:v>21.745293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0.000032</c:v>
                </c:pt>
                <c:pt idx="19">
                  <c:v>0.000067</c:v>
                </c:pt>
                <c:pt idx="20">
                  <c:v>0.000125</c:v>
                </c:pt>
                <c:pt idx="21">
                  <c:v>0.000162</c:v>
                </c:pt>
                <c:pt idx="22">
                  <c:v>0.000113</c:v>
                </c:pt>
                <c:pt idx="23">
                  <c:v>0.000109</c:v>
                </c:pt>
                <c:pt idx="24">
                  <c:v>0.002791</c:v>
                </c:pt>
                <c:pt idx="25">
                  <c:v>0.004134</c:v>
                </c:pt>
                <c:pt idx="26">
                  <c:v>0.005379</c:v>
                </c:pt>
                <c:pt idx="27">
                  <c:v>0.004968</c:v>
                </c:pt>
                <c:pt idx="28">
                  <c:v>0.005926</c:v>
                </c:pt>
                <c:pt idx="29">
                  <c:v>0.006355</c:v>
                </c:pt>
                <c:pt idx="30">
                  <c:v>0.006801</c:v>
                </c:pt>
                <c:pt idx="31">
                  <c:v>0.007443</c:v>
                </c:pt>
                <c:pt idx="32">
                  <c:v>0.007980</c:v>
                </c:pt>
                <c:pt idx="33">
                  <c:v>0.008642</c:v>
                </c:pt>
                <c:pt idx="34">
                  <c:v>0.009637</c:v>
                </c:pt>
                <c:pt idx="35">
                  <c:v>0.011264</c:v>
                </c:pt>
                <c:pt idx="36">
                  <c:v>0.015041</c:v>
                </c:pt>
                <c:pt idx="37">
                  <c:v>0.018885</c:v>
                </c:pt>
                <c:pt idx="38">
                  <c:v>0.023522</c:v>
                </c:pt>
                <c:pt idx="39">
                  <c:v>0.030798</c:v>
                </c:pt>
                <c:pt idx="40">
                  <c:v>0.043122</c:v>
                </c:pt>
                <c:pt idx="41">
                  <c:v>0.058964</c:v>
                </c:pt>
                <c:pt idx="42">
                  <c:v>0.079476</c:v>
                </c:pt>
                <c:pt idx="43">
                  <c:v>0.128302</c:v>
                </c:pt>
                <c:pt idx="44">
                  <c:v>0.211750</c:v>
                </c:pt>
                <c:pt idx="45">
                  <c:v>0.338732</c:v>
                </c:pt>
                <c:pt idx="46">
                  <c:v>0.652514</c:v>
                </c:pt>
                <c:pt idx="47">
                  <c:v>1.002055</c:v>
                </c:pt>
                <c:pt idx="48">
                  <c:v>1.360048</c:v>
                </c:pt>
                <c:pt idx="49">
                  <c:v>1.924167</c:v>
                </c:pt>
                <c:pt idx="50">
                  <c:v>2.481923</c:v>
                </c:pt>
                <c:pt idx="51">
                  <c:v>3.164852</c:v>
                </c:pt>
                <c:pt idx="52">
                  <c:v>4.266353</c:v>
                </c:pt>
                <c:pt idx="53">
                  <c:v>5.473851</c:v>
                </c:pt>
                <c:pt idx="54">
                  <c:v>6.694548</c:v>
                </c:pt>
                <c:pt idx="55">
                  <c:v>8.082966</c:v>
                </c:pt>
                <c:pt idx="56">
                  <c:v>9.906313</c:v>
                </c:pt>
                <c:pt idx="57">
                  <c:v>12.407067</c:v>
                </c:pt>
                <c:pt idx="58">
                  <c:v>15.351340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2000" u="none">
                    <a:solidFill>
                      <a:srgbClr val="FFFF00"/>
                    </a:solidFill>
                    <a:latin typeface="Tahoma"/>
                  </a:defRPr>
                </a:pPr>
                <a:r>
                  <a:rPr b="1" i="0" strike="noStrike" sz="2000" u="none">
                    <a:solidFill>
                      <a:srgbClr val="FFFF00"/>
                    </a:solidFill>
                    <a:latin typeface="Tahoma"/>
                  </a:rPr>
                  <a:t>Exajoules</a:t>
                </a:r>
              </a:p>
            </c:rich>
          </c:tx>
          <c:layout/>
          <c:overlay val="1"/>
        </c:title>
        <c:numFmt formatCode="0.####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10"/>
        <c:minorUnit val="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846352"/>
          <c:y val="0.418905"/>
          <c:w val="0.153648"/>
          <c:h val="0.17362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8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solidFill>
      <a:srgbClr val="000000"/>
    </a:solidFill>
    <a:ln>
      <a:noFill/>
    </a:ln>
    <a:effectLst/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295605"/>
          <c:y val="0.06194"/>
          <c:w val="0.965439"/>
          <c:h val="0.898418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CC66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0.000032</c:v>
                </c:pt>
                <c:pt idx="14">
                  <c:v>0.000064</c:v>
                </c:pt>
                <c:pt idx="15">
                  <c:v>0.000112</c:v>
                </c:pt>
                <c:pt idx="16">
                  <c:v>0.000112</c:v>
                </c:pt>
                <c:pt idx="17">
                  <c:v>0.000197</c:v>
                </c:pt>
                <c:pt idx="18">
                  <c:v>0.000349</c:v>
                </c:pt>
                <c:pt idx="19">
                  <c:v>0.000476</c:v>
                </c:pt>
                <c:pt idx="20">
                  <c:v>0.000684</c:v>
                </c:pt>
                <c:pt idx="21">
                  <c:v>0.001478</c:v>
                </c:pt>
                <c:pt idx="22">
                  <c:v>0.002080</c:v>
                </c:pt>
                <c:pt idx="23">
                  <c:v>0.003530</c:v>
                </c:pt>
                <c:pt idx="24">
                  <c:v>0.028207</c:v>
                </c:pt>
                <c:pt idx="25">
                  <c:v>0.038668</c:v>
                </c:pt>
                <c:pt idx="26">
                  <c:v>0.043497</c:v>
                </c:pt>
                <c:pt idx="27">
                  <c:v>0.050382</c:v>
                </c:pt>
                <c:pt idx="28">
                  <c:v>0.060722</c:v>
                </c:pt>
                <c:pt idx="29">
                  <c:v>0.075918</c:v>
                </c:pt>
                <c:pt idx="30">
                  <c:v>0.088058</c:v>
                </c:pt>
                <c:pt idx="31">
                  <c:v>0.098102</c:v>
                </c:pt>
                <c:pt idx="32">
                  <c:v>0.128042</c:v>
                </c:pt>
                <c:pt idx="33">
                  <c:v>0.169570</c:v>
                </c:pt>
                <c:pt idx="34">
                  <c:v>0.225964</c:v>
                </c:pt>
                <c:pt idx="35">
                  <c:v>0.334360</c:v>
                </c:pt>
                <c:pt idx="36">
                  <c:v>0.405908</c:v>
                </c:pt>
                <c:pt idx="37">
                  <c:v>0.550418</c:v>
                </c:pt>
                <c:pt idx="38">
                  <c:v>0.660720</c:v>
                </c:pt>
                <c:pt idx="39">
                  <c:v>0.888201</c:v>
                </c:pt>
                <c:pt idx="40">
                  <c:v>1.078528</c:v>
                </c:pt>
                <c:pt idx="41">
                  <c:v>1.367530</c:v>
                </c:pt>
                <c:pt idx="42">
                  <c:v>1.745817</c:v>
                </c:pt>
                <c:pt idx="43">
                  <c:v>2.239854</c:v>
                </c:pt>
                <c:pt idx="44">
                  <c:v>2.782855</c:v>
                </c:pt>
                <c:pt idx="45">
                  <c:v>3.461349</c:v>
                </c:pt>
                <c:pt idx="46">
                  <c:v>4.376450</c:v>
                </c:pt>
                <c:pt idx="47">
                  <c:v>5.236616</c:v>
                </c:pt>
                <c:pt idx="48">
                  <c:v>6.235397</c:v>
                </c:pt>
                <c:pt idx="49">
                  <c:v>6.884396</c:v>
                </c:pt>
                <c:pt idx="50">
                  <c:v>8.059430</c:v>
                </c:pt>
                <c:pt idx="51">
                  <c:v>9.272425</c:v>
                </c:pt>
                <c:pt idx="52">
                  <c:v>10.940311</c:v>
                </c:pt>
                <c:pt idx="53">
                  <c:v>12.100783</c:v>
                </c:pt>
                <c:pt idx="54">
                  <c:v>13.488151</c:v>
                </c:pt>
                <c:pt idx="55">
                  <c:v>15.077200</c:v>
                </c:pt>
                <c:pt idx="56">
                  <c:v>17.517366</c:v>
                </c:pt>
                <c:pt idx="57">
                  <c:v>19.784678</c:v>
                </c:pt>
                <c:pt idx="58">
                  <c:v>21.745293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0.000032</c:v>
                </c:pt>
                <c:pt idx="19">
                  <c:v>0.000067</c:v>
                </c:pt>
                <c:pt idx="20">
                  <c:v>0.000125</c:v>
                </c:pt>
                <c:pt idx="21">
                  <c:v>0.000162</c:v>
                </c:pt>
                <c:pt idx="22">
                  <c:v>0.000113</c:v>
                </c:pt>
                <c:pt idx="23">
                  <c:v>0.000109</c:v>
                </c:pt>
                <c:pt idx="24">
                  <c:v>0.002791</c:v>
                </c:pt>
                <c:pt idx="25">
                  <c:v>0.004134</c:v>
                </c:pt>
                <c:pt idx="26">
                  <c:v>0.005379</c:v>
                </c:pt>
                <c:pt idx="27">
                  <c:v>0.004968</c:v>
                </c:pt>
                <c:pt idx="28">
                  <c:v>0.005926</c:v>
                </c:pt>
                <c:pt idx="29">
                  <c:v>0.006355</c:v>
                </c:pt>
                <c:pt idx="30">
                  <c:v>0.006801</c:v>
                </c:pt>
                <c:pt idx="31">
                  <c:v>0.007443</c:v>
                </c:pt>
                <c:pt idx="32">
                  <c:v>0.007980</c:v>
                </c:pt>
                <c:pt idx="33">
                  <c:v>0.008642</c:v>
                </c:pt>
                <c:pt idx="34">
                  <c:v>0.009637</c:v>
                </c:pt>
                <c:pt idx="35">
                  <c:v>0.011264</c:v>
                </c:pt>
                <c:pt idx="36">
                  <c:v>0.015041</c:v>
                </c:pt>
                <c:pt idx="37">
                  <c:v>0.018885</c:v>
                </c:pt>
                <c:pt idx="38">
                  <c:v>0.023522</c:v>
                </c:pt>
                <c:pt idx="39">
                  <c:v>0.030798</c:v>
                </c:pt>
                <c:pt idx="40">
                  <c:v>0.043122</c:v>
                </c:pt>
                <c:pt idx="41">
                  <c:v>0.058964</c:v>
                </c:pt>
                <c:pt idx="42">
                  <c:v>0.079476</c:v>
                </c:pt>
                <c:pt idx="43">
                  <c:v>0.128302</c:v>
                </c:pt>
                <c:pt idx="44">
                  <c:v>0.211750</c:v>
                </c:pt>
                <c:pt idx="45">
                  <c:v>0.338732</c:v>
                </c:pt>
                <c:pt idx="46">
                  <c:v>0.652514</c:v>
                </c:pt>
                <c:pt idx="47">
                  <c:v>1.002055</c:v>
                </c:pt>
                <c:pt idx="48">
                  <c:v>1.360048</c:v>
                </c:pt>
                <c:pt idx="49">
                  <c:v>1.924167</c:v>
                </c:pt>
                <c:pt idx="50">
                  <c:v>2.481923</c:v>
                </c:pt>
                <c:pt idx="51">
                  <c:v>3.164852</c:v>
                </c:pt>
                <c:pt idx="52">
                  <c:v>4.266353</c:v>
                </c:pt>
                <c:pt idx="53">
                  <c:v>5.473851</c:v>
                </c:pt>
                <c:pt idx="54">
                  <c:v>6.694548</c:v>
                </c:pt>
                <c:pt idx="55">
                  <c:v>8.082966</c:v>
                </c:pt>
                <c:pt idx="56">
                  <c:v>9.906313</c:v>
                </c:pt>
                <c:pt idx="57">
                  <c:v>12.407067</c:v>
                </c:pt>
                <c:pt idx="58">
                  <c:v>15.351340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254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000000"/>
              </a:solidFill>
              <a:prstDash val="solid"/>
              <a:round/>
            </a:ln>
          </c:spPr>
        </c:majorGridlines>
        <c:numFmt formatCode="0.####" sourceLinked="0"/>
        <c:majorTickMark val="none"/>
        <c:minorTickMark val="none"/>
        <c:tickLblPos val="none"/>
        <c:spPr>
          <a:ln w="254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10"/>
        <c:minorUnit val="5"/>
      </c:valAx>
      <c:spPr>
        <a:noFill/>
        <a:ln w="25400" cap="flat">
          <a:solidFill>
            <a:srgbClr val="000000"/>
          </a:solidFill>
          <a:prstDash val="solid"/>
          <a:round/>
        </a:ln>
        <a:effectLst/>
      </c:spPr>
    </c:plotArea>
    <c:plotVisOnly val="1"/>
    <c:dispBlanksAs val="gap"/>
  </c:chart>
  <c:spPr>
    <a:solidFill>
      <a:srgbClr val="000000"/>
    </a:solidFill>
    <a:ln>
      <a:noFill/>
    </a:ln>
    <a:effectLst/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11663"/>
          <c:y val="0.0583375"/>
          <c:w val="0.62012"/>
          <c:h val="0.838399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00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58.239702</c:v>
                </c:pt>
                <c:pt idx="1">
                  <c:v>58.893950</c:v>
                </c:pt>
                <c:pt idx="2">
                  <c:v>57.943864</c:v>
                </c:pt>
                <c:pt idx="3">
                  <c:v>58.799318</c:v>
                </c:pt>
                <c:pt idx="4">
                  <c:v>60.649200</c:v>
                </c:pt>
                <c:pt idx="5">
                  <c:v>61.513216</c:v>
                </c:pt>
                <c:pt idx="6">
                  <c:v>61.150996</c:v>
                </c:pt>
                <c:pt idx="7">
                  <c:v>61.805614</c:v>
                </c:pt>
                <c:pt idx="8">
                  <c:v>63.660850</c:v>
                </c:pt>
                <c:pt idx="9">
                  <c:v>63.707153</c:v>
                </c:pt>
                <c:pt idx="10">
                  <c:v>64.963566</c:v>
                </c:pt>
                <c:pt idx="11">
                  <c:v>67.319233</c:v>
                </c:pt>
                <c:pt idx="12">
                  <c:v>69.362688</c:v>
                </c:pt>
                <c:pt idx="13">
                  <c:v>70.082968</c:v>
                </c:pt>
                <c:pt idx="14">
                  <c:v>73.334087</c:v>
                </c:pt>
                <c:pt idx="15">
                  <c:v>75.160022</c:v>
                </c:pt>
                <c:pt idx="16">
                  <c:v>76.168812</c:v>
                </c:pt>
                <c:pt idx="17">
                  <c:v>77.023536</c:v>
                </c:pt>
                <c:pt idx="18">
                  <c:v>79.383502</c:v>
                </c:pt>
                <c:pt idx="19">
                  <c:v>82.830384</c:v>
                </c:pt>
                <c:pt idx="20">
                  <c:v>86.388256</c:v>
                </c:pt>
                <c:pt idx="21">
                  <c:v>87.349750</c:v>
                </c:pt>
                <c:pt idx="22">
                  <c:v>90.822554</c:v>
                </c:pt>
                <c:pt idx="23">
                  <c:v>93.539084</c:v>
                </c:pt>
                <c:pt idx="24">
                  <c:v>94.431781</c:v>
                </c:pt>
                <c:pt idx="25">
                  <c:v>93.298343</c:v>
                </c:pt>
                <c:pt idx="26">
                  <c:v>92.402665</c:v>
                </c:pt>
                <c:pt idx="27">
                  <c:v>92.042217</c:v>
                </c:pt>
                <c:pt idx="28">
                  <c:v>92.483799</c:v>
                </c:pt>
                <c:pt idx="29">
                  <c:v>92.848571</c:v>
                </c:pt>
                <c:pt idx="30">
                  <c:v>93.512697</c:v>
                </c:pt>
                <c:pt idx="31">
                  <c:v>95.732638</c:v>
                </c:pt>
                <c:pt idx="32">
                  <c:v>95.570196</c:v>
                </c:pt>
                <c:pt idx="33">
                  <c:v>94.968472</c:v>
                </c:pt>
                <c:pt idx="34">
                  <c:v>95.372859</c:v>
                </c:pt>
                <c:pt idx="35">
                  <c:v>98.789357</c:v>
                </c:pt>
                <c:pt idx="36">
                  <c:v>100.312981</c:v>
                </c:pt>
                <c:pt idx="37">
                  <c:v>104.283336</c:v>
                </c:pt>
                <c:pt idx="38">
                  <c:v>113.440786</c:v>
                </c:pt>
                <c:pt idx="39">
                  <c:v>121.283416</c:v>
                </c:pt>
                <c:pt idx="40">
                  <c:v>130.286754</c:v>
                </c:pt>
                <c:pt idx="41">
                  <c:v>137.063404</c:v>
                </c:pt>
                <c:pt idx="42">
                  <c:v>144.842052</c:v>
                </c:pt>
                <c:pt idx="43">
                  <c:v>146.829767</c:v>
                </c:pt>
                <c:pt idx="44">
                  <c:v>144.683965</c:v>
                </c:pt>
                <c:pt idx="45">
                  <c:v>151.157921</c:v>
                </c:pt>
                <c:pt idx="46">
                  <c:v>158.186873</c:v>
                </c:pt>
                <c:pt idx="47">
                  <c:v>158.619579</c:v>
                </c:pt>
                <c:pt idx="48">
                  <c:v>160.953273</c:v>
                </c:pt>
                <c:pt idx="49">
                  <c:v>161.615422</c:v>
                </c:pt>
                <c:pt idx="50">
                  <c:v>157.249824</c:v>
                </c:pt>
                <c:pt idx="51">
                  <c:v>153.852700</c:v>
                </c:pt>
                <c:pt idx="52">
                  <c:v>155.495817</c:v>
                </c:pt>
                <c:pt idx="53">
                  <c:v>157.870059</c:v>
                </c:pt>
                <c:pt idx="54">
                  <c:v>156.949795</c:v>
                </c:pt>
                <c:pt idx="55">
                  <c:v>152.268069</c:v>
                </c:pt>
                <c:pt idx="56">
                  <c:v>160.560291</c:v>
                </c:pt>
                <c:pt idx="57">
                  <c:v>161.528843</c:v>
                </c:pt>
                <c:pt idx="58">
                  <c:v>164.033746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rgbClr val="00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64.845067</c:v>
                </c:pt>
                <c:pt idx="1">
                  <c:v>69.938637</c:v>
                </c:pt>
                <c:pt idx="2">
                  <c:v>74.807384</c:v>
                </c:pt>
                <c:pt idx="3">
                  <c:v>81.040627</c:v>
                </c:pt>
                <c:pt idx="4">
                  <c:v>88.006227</c:v>
                </c:pt>
                <c:pt idx="5">
                  <c:v>96.021763</c:v>
                </c:pt>
                <c:pt idx="6">
                  <c:v>101.224474</c:v>
                </c:pt>
                <c:pt idx="7">
                  <c:v>109.192957</c:v>
                </c:pt>
                <c:pt idx="8">
                  <c:v>117.799691</c:v>
                </c:pt>
                <c:pt idx="9">
                  <c:v>116.008734</c:v>
                </c:pt>
                <c:pt idx="10">
                  <c:v>115.172448</c:v>
                </c:pt>
                <c:pt idx="11">
                  <c:v>122.615827</c:v>
                </c:pt>
                <c:pt idx="12">
                  <c:v>126.683048</c:v>
                </c:pt>
                <c:pt idx="13">
                  <c:v>132.134338</c:v>
                </c:pt>
                <c:pt idx="14">
                  <c:v>133.856161</c:v>
                </c:pt>
                <c:pt idx="15">
                  <c:v>128.020800</c:v>
                </c:pt>
                <c:pt idx="16">
                  <c:v>123.464541</c:v>
                </c:pt>
                <c:pt idx="17">
                  <c:v>119.774182</c:v>
                </c:pt>
                <c:pt idx="18">
                  <c:v>119.159137</c:v>
                </c:pt>
                <c:pt idx="19">
                  <c:v>121.047731</c:v>
                </c:pt>
                <c:pt idx="20">
                  <c:v>121.270727</c:v>
                </c:pt>
                <c:pt idx="21">
                  <c:v>124.984522</c:v>
                </c:pt>
                <c:pt idx="22">
                  <c:v>127.846977</c:v>
                </c:pt>
                <c:pt idx="23">
                  <c:v>131.864097</c:v>
                </c:pt>
                <c:pt idx="24">
                  <c:v>133.953726</c:v>
                </c:pt>
                <c:pt idx="25">
                  <c:v>135.388807</c:v>
                </c:pt>
                <c:pt idx="26">
                  <c:v>135.679050</c:v>
                </c:pt>
                <c:pt idx="27">
                  <c:v>137.494345</c:v>
                </c:pt>
                <c:pt idx="28">
                  <c:v>136.888455</c:v>
                </c:pt>
                <c:pt idx="29">
                  <c:v>139.868362</c:v>
                </c:pt>
                <c:pt idx="30">
                  <c:v>141.954817</c:v>
                </c:pt>
                <c:pt idx="31">
                  <c:v>145.175811</c:v>
                </c:pt>
                <c:pt idx="32">
                  <c:v>149.119497</c:v>
                </c:pt>
                <c:pt idx="33">
                  <c:v>149.701804</c:v>
                </c:pt>
                <c:pt idx="34">
                  <c:v>152.160400</c:v>
                </c:pt>
                <c:pt idx="35">
                  <c:v>154.740355</c:v>
                </c:pt>
                <c:pt idx="36">
                  <c:v>156.118186</c:v>
                </c:pt>
                <c:pt idx="37">
                  <c:v>157.142655</c:v>
                </c:pt>
                <c:pt idx="38">
                  <c:v>160.488189</c:v>
                </c:pt>
                <c:pt idx="39">
                  <c:v>166.921710</c:v>
                </c:pt>
                <c:pt idx="40">
                  <c:v>169.075987</c:v>
                </c:pt>
                <c:pt idx="41">
                  <c:v>170.887552</c:v>
                </c:pt>
                <c:pt idx="42">
                  <c:v>172.881946</c:v>
                </c:pt>
                <c:pt idx="43">
                  <c:v>171.464367</c:v>
                </c:pt>
                <c:pt idx="44">
                  <c:v>167.637854</c:v>
                </c:pt>
                <c:pt idx="45">
                  <c:v>173.009621</c:v>
                </c:pt>
                <c:pt idx="46">
                  <c:v>174.241156</c:v>
                </c:pt>
                <c:pt idx="47">
                  <c:v>176.991618</c:v>
                </c:pt>
                <c:pt idx="48">
                  <c:v>178.755709</c:v>
                </c:pt>
                <c:pt idx="49">
                  <c:v>180.042582</c:v>
                </c:pt>
                <c:pt idx="50">
                  <c:v>183.517959</c:v>
                </c:pt>
                <c:pt idx="51">
                  <c:v>187.419068</c:v>
                </c:pt>
                <c:pt idx="52">
                  <c:v>190.723701</c:v>
                </c:pt>
                <c:pt idx="53">
                  <c:v>192.677002</c:v>
                </c:pt>
                <c:pt idx="54">
                  <c:v>193.028140</c:v>
                </c:pt>
                <c:pt idx="55">
                  <c:v>175.484465</c:v>
                </c:pt>
                <c:pt idx="56">
                  <c:v>185.509787</c:v>
                </c:pt>
                <c:pt idx="57">
                  <c:v>191.616620</c:v>
                </c:pt>
                <c:pt idx="58">
                  <c:v>196.430406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Nat Gas</c:v>
                </c:pt>
              </c:strCache>
            </c:strRef>
          </c:tx>
          <c:spPr>
            <a:solidFill>
              <a:srgbClr val="00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22.693754</c:v>
                </c:pt>
                <c:pt idx="1">
                  <c:v>24.727732</c:v>
                </c:pt>
                <c:pt idx="2">
                  <c:v>26.546610</c:v>
                </c:pt>
                <c:pt idx="3">
                  <c:v>28.959651</c:v>
                </c:pt>
                <c:pt idx="4">
                  <c:v>31.800361</c:v>
                </c:pt>
                <c:pt idx="5">
                  <c:v>34.613310</c:v>
                </c:pt>
                <c:pt idx="6">
                  <c:v>37.055484</c:v>
                </c:pt>
                <c:pt idx="7">
                  <c:v>39.102168</c:v>
                </c:pt>
                <c:pt idx="8">
                  <c:v>40.960198</c:v>
                </c:pt>
                <c:pt idx="9">
                  <c:v>41.975493</c:v>
                </c:pt>
                <c:pt idx="10">
                  <c:v>41.975051</c:v>
                </c:pt>
                <c:pt idx="11">
                  <c:v>44.474900</c:v>
                </c:pt>
                <c:pt idx="12">
                  <c:v>45.935418</c:v>
                </c:pt>
                <c:pt idx="13">
                  <c:v>47.858211</c:v>
                </c:pt>
                <c:pt idx="14">
                  <c:v>50.824905</c:v>
                </c:pt>
                <c:pt idx="15">
                  <c:v>51.253059</c:v>
                </c:pt>
                <c:pt idx="16">
                  <c:v>51.825146</c:v>
                </c:pt>
                <c:pt idx="17">
                  <c:v>52.091033</c:v>
                </c:pt>
                <c:pt idx="18">
                  <c:v>52.933778</c:v>
                </c:pt>
                <c:pt idx="19">
                  <c:v>57.249633</c:v>
                </c:pt>
                <c:pt idx="20">
                  <c:v>58.543982</c:v>
                </c:pt>
                <c:pt idx="21">
                  <c:v>59.115986</c:v>
                </c:pt>
                <c:pt idx="22">
                  <c:v>62.214811</c:v>
                </c:pt>
                <c:pt idx="23">
                  <c:v>65.119835</c:v>
                </c:pt>
                <c:pt idx="24">
                  <c:v>67.999141</c:v>
                </c:pt>
                <c:pt idx="25">
                  <c:v>70.132139</c:v>
                </c:pt>
                <c:pt idx="26">
                  <c:v>71.902212</c:v>
                </c:pt>
                <c:pt idx="27">
                  <c:v>72.228539</c:v>
                </c:pt>
                <c:pt idx="28">
                  <c:v>72.955736</c:v>
                </c:pt>
                <c:pt idx="29">
                  <c:v>73.402607</c:v>
                </c:pt>
                <c:pt idx="30">
                  <c:v>75.976171</c:v>
                </c:pt>
                <c:pt idx="31">
                  <c:v>79.773319</c:v>
                </c:pt>
                <c:pt idx="32">
                  <c:v>79.309410</c:v>
                </c:pt>
                <c:pt idx="33">
                  <c:v>80.762394</c:v>
                </c:pt>
                <c:pt idx="34">
                  <c:v>83.058850</c:v>
                </c:pt>
                <c:pt idx="35">
                  <c:v>86.379328</c:v>
                </c:pt>
                <c:pt idx="36">
                  <c:v>87.540596</c:v>
                </c:pt>
                <c:pt idx="37">
                  <c:v>90.101833</c:v>
                </c:pt>
                <c:pt idx="38">
                  <c:v>92.619838</c:v>
                </c:pt>
                <c:pt idx="39">
                  <c:v>96.243387</c:v>
                </c:pt>
                <c:pt idx="40">
                  <c:v>98.780340</c:v>
                </c:pt>
                <c:pt idx="41">
                  <c:v>101.381004</c:v>
                </c:pt>
                <c:pt idx="42">
                  <c:v>105.536536</c:v>
                </c:pt>
                <c:pt idx="43">
                  <c:v>108.096080</c:v>
                </c:pt>
                <c:pt idx="44">
                  <c:v>105.860517</c:v>
                </c:pt>
                <c:pt idx="45">
                  <c:v>113.737756</c:v>
                </c:pt>
                <c:pt idx="46">
                  <c:v>116.456826</c:v>
                </c:pt>
                <c:pt idx="47">
                  <c:v>119.531287</c:v>
                </c:pt>
                <c:pt idx="48">
                  <c:v>121.394806</c:v>
                </c:pt>
                <c:pt idx="49">
                  <c:v>122.262116</c:v>
                </c:pt>
                <c:pt idx="50">
                  <c:v>125.107600</c:v>
                </c:pt>
                <c:pt idx="51">
                  <c:v>126.825657</c:v>
                </c:pt>
                <c:pt idx="52">
                  <c:v>131.463256</c:v>
                </c:pt>
                <c:pt idx="53">
                  <c:v>137.957184</c:v>
                </c:pt>
                <c:pt idx="54">
                  <c:v>140.704034</c:v>
                </c:pt>
                <c:pt idx="55">
                  <c:v>139.370733</c:v>
                </c:pt>
                <c:pt idx="56">
                  <c:v>144.860461</c:v>
                </c:pt>
                <c:pt idx="57">
                  <c:v>144.312764</c:v>
                </c:pt>
                <c:pt idx="58">
                  <c:v>144.366257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rgbClr val="00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Sheet1!$B$5:$BH$5</c:f>
              <c:numCache>
                <c:ptCount val="59"/>
                <c:pt idx="0">
                  <c:v>0.260890</c:v>
                </c:pt>
                <c:pt idx="1">
                  <c:v>0.351738</c:v>
                </c:pt>
                <c:pt idx="2">
                  <c:v>0.418879</c:v>
                </c:pt>
                <c:pt idx="3">
                  <c:v>0.532339</c:v>
                </c:pt>
                <c:pt idx="4">
                  <c:v>0.631121</c:v>
                </c:pt>
                <c:pt idx="5">
                  <c:v>0.805709</c:v>
                </c:pt>
                <c:pt idx="6">
                  <c:v>1.120634</c:v>
                </c:pt>
                <c:pt idx="7">
                  <c:v>1.554477</c:v>
                </c:pt>
                <c:pt idx="8">
                  <c:v>2.082866</c:v>
                </c:pt>
                <c:pt idx="9">
                  <c:v>2.723334</c:v>
                </c:pt>
                <c:pt idx="10">
                  <c:v>3.778019</c:v>
                </c:pt>
                <c:pt idx="11">
                  <c:v>4.419762</c:v>
                </c:pt>
                <c:pt idx="12">
                  <c:v>5.501295</c:v>
                </c:pt>
                <c:pt idx="13">
                  <c:v>6.392523</c:v>
                </c:pt>
                <c:pt idx="14">
                  <c:v>6.648569</c:v>
                </c:pt>
                <c:pt idx="15">
                  <c:v>7.272344</c:v>
                </c:pt>
                <c:pt idx="16">
                  <c:v>8.588314</c:v>
                </c:pt>
                <c:pt idx="17">
                  <c:v>9.317943</c:v>
                </c:pt>
                <c:pt idx="18">
                  <c:v>10.560453</c:v>
                </c:pt>
                <c:pt idx="19">
                  <c:v>12.815484</c:v>
                </c:pt>
                <c:pt idx="20">
                  <c:v>15.209415</c:v>
                </c:pt>
                <c:pt idx="21">
                  <c:v>16.290311</c:v>
                </c:pt>
                <c:pt idx="22">
                  <c:v>17.720392</c:v>
                </c:pt>
                <c:pt idx="23">
                  <c:v>19.319213</c:v>
                </c:pt>
                <c:pt idx="24">
                  <c:v>19.868388</c:v>
                </c:pt>
                <c:pt idx="25">
                  <c:v>20.436195</c:v>
                </c:pt>
                <c:pt idx="26">
                  <c:v>21.413919</c:v>
                </c:pt>
                <c:pt idx="27">
                  <c:v>21.576470</c:v>
                </c:pt>
                <c:pt idx="28">
                  <c:v>22.319531</c:v>
                </c:pt>
                <c:pt idx="29">
                  <c:v>22.738492</c:v>
                </c:pt>
                <c:pt idx="30">
                  <c:v>23.724767</c:v>
                </c:pt>
                <c:pt idx="31">
                  <c:v>24.583701</c:v>
                </c:pt>
                <c:pt idx="32">
                  <c:v>24.414635</c:v>
                </c:pt>
                <c:pt idx="33">
                  <c:v>24.834787</c:v>
                </c:pt>
                <c:pt idx="34">
                  <c:v>25.779789</c:v>
                </c:pt>
                <c:pt idx="35">
                  <c:v>26.361658</c:v>
                </c:pt>
                <c:pt idx="36">
                  <c:v>26.930006</c:v>
                </c:pt>
                <c:pt idx="37">
                  <c:v>27.183875</c:v>
                </c:pt>
                <c:pt idx="38">
                  <c:v>26.462362</c:v>
                </c:pt>
                <c:pt idx="39">
                  <c:v>27.488772</c:v>
                </c:pt>
                <c:pt idx="40">
                  <c:v>27.386472</c:v>
                </c:pt>
                <c:pt idx="41">
                  <c:v>27.553399</c:v>
                </c:pt>
                <c:pt idx="42">
                  <c:v>26.823010</c:v>
                </c:pt>
                <c:pt idx="43">
                  <c:v>26.573767</c:v>
                </c:pt>
                <c:pt idx="44">
                  <c:v>26.036029</c:v>
                </c:pt>
                <c:pt idx="45">
                  <c:v>26.543128</c:v>
                </c:pt>
                <c:pt idx="46">
                  <c:v>25.277351</c:v>
                </c:pt>
                <c:pt idx="47">
                  <c:v>23.401326</c:v>
                </c:pt>
                <c:pt idx="48">
                  <c:v>23.446104</c:v>
                </c:pt>
                <c:pt idx="49">
                  <c:v>23.781629</c:v>
                </c:pt>
                <c:pt idx="50">
                  <c:v>23.958381</c:v>
                </c:pt>
                <c:pt idx="51">
                  <c:v>24.170958</c:v>
                </c:pt>
                <c:pt idx="52">
                  <c:v>24.243405</c:v>
                </c:pt>
                <c:pt idx="53">
                  <c:v>24.679471</c:v>
                </c:pt>
                <c:pt idx="54">
                  <c:v>25.458413</c:v>
                </c:pt>
                <c:pt idx="55">
                  <c:v>24.396717</c:v>
                </c:pt>
                <c:pt idx="56">
                  <c:v>25.333451</c:v>
                </c:pt>
                <c:pt idx="57">
                  <c:v>24.133947</c:v>
                </c:pt>
                <c:pt idx="58">
                  <c:v>24.567040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rgbClr val="00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Sheet1!$B$6:$BH$6</c:f>
              <c:numCache>
                <c:ptCount val="59"/>
                <c:pt idx="0">
                  <c:v>8.985686</c:v>
                </c:pt>
                <c:pt idx="1">
                  <c:v>9.522523</c:v>
                </c:pt>
                <c:pt idx="2">
                  <c:v>9.793550</c:v>
                </c:pt>
                <c:pt idx="3">
                  <c:v>10.201576</c:v>
                </c:pt>
                <c:pt idx="4">
                  <c:v>10.751159</c:v>
                </c:pt>
                <c:pt idx="5">
                  <c:v>11.218428</c:v>
                </c:pt>
                <c:pt idx="6">
                  <c:v>11.761818</c:v>
                </c:pt>
                <c:pt idx="7">
                  <c:v>12.415443</c:v>
                </c:pt>
                <c:pt idx="8">
                  <c:v>12.608324</c:v>
                </c:pt>
                <c:pt idx="9">
                  <c:v>13.881477</c:v>
                </c:pt>
                <c:pt idx="10">
                  <c:v>14.140360</c:v>
                </c:pt>
                <c:pt idx="11">
                  <c:v>13.984832</c:v>
                </c:pt>
                <c:pt idx="12">
                  <c:v>14.389667</c:v>
                </c:pt>
                <c:pt idx="13">
                  <c:v>15.483319</c:v>
                </c:pt>
                <c:pt idx="14">
                  <c:v>16.316679</c:v>
                </c:pt>
                <c:pt idx="15">
                  <c:v>16.578711</c:v>
                </c:pt>
                <c:pt idx="16">
                  <c:v>16.951077</c:v>
                </c:pt>
                <c:pt idx="17">
                  <c:v>17.424394</c:v>
                </c:pt>
                <c:pt idx="18">
                  <c:v>18.177973</c:v>
                </c:pt>
                <c:pt idx="19">
                  <c:v>18.615819</c:v>
                </c:pt>
                <c:pt idx="20">
                  <c:v>19.114340</c:v>
                </c:pt>
                <c:pt idx="21">
                  <c:v>19.394959</c:v>
                </c:pt>
                <c:pt idx="22">
                  <c:v>19.694926</c:v>
                </c:pt>
                <c:pt idx="23">
                  <c:v>20.308074</c:v>
                </c:pt>
                <c:pt idx="24">
                  <c:v>20.237029</c:v>
                </c:pt>
                <c:pt idx="25">
                  <c:v>20.892763</c:v>
                </c:pt>
                <c:pt idx="26">
                  <c:v>21.376470</c:v>
                </c:pt>
                <c:pt idx="27">
                  <c:v>21.398271</c:v>
                </c:pt>
                <c:pt idx="28">
                  <c:v>22.767734</c:v>
                </c:pt>
                <c:pt idx="29">
                  <c:v>22.845841</c:v>
                </c:pt>
                <c:pt idx="30">
                  <c:v>24.289335</c:v>
                </c:pt>
                <c:pt idx="31">
                  <c:v>24.874520</c:v>
                </c:pt>
                <c:pt idx="32">
                  <c:v>25.329405</c:v>
                </c:pt>
                <c:pt idx="33">
                  <c:v>25.546325</c:v>
                </c:pt>
                <c:pt idx="34">
                  <c:v>25.645318</c:v>
                </c:pt>
                <c:pt idx="35">
                  <c:v>26.069280</c:v>
                </c:pt>
                <c:pt idx="36">
                  <c:v>25.095702</c:v>
                </c:pt>
                <c:pt idx="37">
                  <c:v>25.592908</c:v>
                </c:pt>
                <c:pt idx="38">
                  <c:v>25.429478</c:v>
                </c:pt>
                <c:pt idx="39">
                  <c:v>27.115677</c:v>
                </c:pt>
                <c:pt idx="40">
                  <c:v>27.952500</c:v>
                </c:pt>
                <c:pt idx="41">
                  <c:v>28.973376</c:v>
                </c:pt>
                <c:pt idx="42">
                  <c:v>29.232352</c:v>
                </c:pt>
                <c:pt idx="43">
                  <c:v>30.931605</c:v>
                </c:pt>
                <c:pt idx="44">
                  <c:v>30.564759</c:v>
                </c:pt>
                <c:pt idx="45">
                  <c:v>32.281060</c:v>
                </c:pt>
                <c:pt idx="46">
                  <c:v>32.753815</c:v>
                </c:pt>
                <c:pt idx="47">
                  <c:v>34.053005</c:v>
                </c:pt>
                <c:pt idx="48">
                  <c:v>35.144453</c:v>
                </c:pt>
                <c:pt idx="49">
                  <c:v>35.964208</c:v>
                </c:pt>
                <c:pt idx="50">
                  <c:v>35.677379</c:v>
                </c:pt>
                <c:pt idx="51">
                  <c:v>36.620128</c:v>
                </c:pt>
                <c:pt idx="52">
                  <c:v>36.870770</c:v>
                </c:pt>
                <c:pt idx="53">
                  <c:v>37.686129</c:v>
                </c:pt>
                <c:pt idx="54">
                  <c:v>38.292607</c:v>
                </c:pt>
                <c:pt idx="55">
                  <c:v>39.008994</c:v>
                </c:pt>
                <c:pt idx="56">
                  <c:v>38.082232</c:v>
                </c:pt>
                <c:pt idx="57">
                  <c:v>38.419260</c:v>
                </c:pt>
                <c:pt idx="58">
                  <c:v>37.544505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CC66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Sheet1!$B$7:$BH$7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0.000032</c:v>
                </c:pt>
                <c:pt idx="14">
                  <c:v>0.000064</c:v>
                </c:pt>
                <c:pt idx="15">
                  <c:v>0.000112</c:v>
                </c:pt>
                <c:pt idx="16">
                  <c:v>0.000112</c:v>
                </c:pt>
                <c:pt idx="17">
                  <c:v>0.000197</c:v>
                </c:pt>
                <c:pt idx="18">
                  <c:v>0.000349</c:v>
                </c:pt>
                <c:pt idx="19">
                  <c:v>0.000476</c:v>
                </c:pt>
                <c:pt idx="20">
                  <c:v>0.000684</c:v>
                </c:pt>
                <c:pt idx="21">
                  <c:v>0.001478</c:v>
                </c:pt>
                <c:pt idx="22">
                  <c:v>0.002080</c:v>
                </c:pt>
                <c:pt idx="23">
                  <c:v>0.003530</c:v>
                </c:pt>
                <c:pt idx="24">
                  <c:v>0.028207</c:v>
                </c:pt>
                <c:pt idx="25">
                  <c:v>0.038668</c:v>
                </c:pt>
                <c:pt idx="26">
                  <c:v>0.043497</c:v>
                </c:pt>
                <c:pt idx="27">
                  <c:v>0.050382</c:v>
                </c:pt>
                <c:pt idx="28">
                  <c:v>0.060722</c:v>
                </c:pt>
                <c:pt idx="29">
                  <c:v>0.075918</c:v>
                </c:pt>
                <c:pt idx="30">
                  <c:v>0.088058</c:v>
                </c:pt>
                <c:pt idx="31">
                  <c:v>0.098102</c:v>
                </c:pt>
                <c:pt idx="32">
                  <c:v>0.128042</c:v>
                </c:pt>
                <c:pt idx="33">
                  <c:v>0.169570</c:v>
                </c:pt>
                <c:pt idx="34">
                  <c:v>0.225964</c:v>
                </c:pt>
                <c:pt idx="35">
                  <c:v>0.334360</c:v>
                </c:pt>
                <c:pt idx="36">
                  <c:v>0.405908</c:v>
                </c:pt>
                <c:pt idx="37">
                  <c:v>0.550418</c:v>
                </c:pt>
                <c:pt idx="38">
                  <c:v>0.660720</c:v>
                </c:pt>
                <c:pt idx="39">
                  <c:v>0.888201</c:v>
                </c:pt>
                <c:pt idx="40">
                  <c:v>1.078528</c:v>
                </c:pt>
                <c:pt idx="41">
                  <c:v>1.367530</c:v>
                </c:pt>
                <c:pt idx="42">
                  <c:v>1.745817</c:v>
                </c:pt>
                <c:pt idx="43">
                  <c:v>2.239854</c:v>
                </c:pt>
                <c:pt idx="44">
                  <c:v>2.782855</c:v>
                </c:pt>
                <c:pt idx="45">
                  <c:v>3.461349</c:v>
                </c:pt>
                <c:pt idx="46">
                  <c:v>4.376450</c:v>
                </c:pt>
                <c:pt idx="47">
                  <c:v>5.236616</c:v>
                </c:pt>
                <c:pt idx="48">
                  <c:v>6.235397</c:v>
                </c:pt>
                <c:pt idx="49">
                  <c:v>6.884396</c:v>
                </c:pt>
                <c:pt idx="50">
                  <c:v>8.059430</c:v>
                </c:pt>
                <c:pt idx="51">
                  <c:v>9.272425</c:v>
                </c:pt>
                <c:pt idx="52">
                  <c:v>10.940311</c:v>
                </c:pt>
                <c:pt idx="53">
                  <c:v>12.100783</c:v>
                </c:pt>
                <c:pt idx="54">
                  <c:v>13.488151</c:v>
                </c:pt>
                <c:pt idx="55">
                  <c:v>15.077200</c:v>
                </c:pt>
                <c:pt idx="56">
                  <c:v>17.517366</c:v>
                </c:pt>
                <c:pt idx="57">
                  <c:v>19.784678</c:v>
                </c:pt>
                <c:pt idx="58">
                  <c:v>21.745293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Sheet1!$B$8:$BH$8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0.000032</c:v>
                </c:pt>
                <c:pt idx="19">
                  <c:v>0.000067</c:v>
                </c:pt>
                <c:pt idx="20">
                  <c:v>0.000125</c:v>
                </c:pt>
                <c:pt idx="21">
                  <c:v>0.000162</c:v>
                </c:pt>
                <c:pt idx="22">
                  <c:v>0.000113</c:v>
                </c:pt>
                <c:pt idx="23">
                  <c:v>0.000109</c:v>
                </c:pt>
                <c:pt idx="24">
                  <c:v>0.002791</c:v>
                </c:pt>
                <c:pt idx="25">
                  <c:v>0.004134</c:v>
                </c:pt>
                <c:pt idx="26">
                  <c:v>0.005379</c:v>
                </c:pt>
                <c:pt idx="27">
                  <c:v>0.004968</c:v>
                </c:pt>
                <c:pt idx="28">
                  <c:v>0.005926</c:v>
                </c:pt>
                <c:pt idx="29">
                  <c:v>0.006355</c:v>
                </c:pt>
                <c:pt idx="30">
                  <c:v>0.006801</c:v>
                </c:pt>
                <c:pt idx="31">
                  <c:v>0.007443</c:v>
                </c:pt>
                <c:pt idx="32">
                  <c:v>0.007980</c:v>
                </c:pt>
                <c:pt idx="33">
                  <c:v>0.008642</c:v>
                </c:pt>
                <c:pt idx="34">
                  <c:v>0.009637</c:v>
                </c:pt>
                <c:pt idx="35">
                  <c:v>0.011264</c:v>
                </c:pt>
                <c:pt idx="36">
                  <c:v>0.015041</c:v>
                </c:pt>
                <c:pt idx="37">
                  <c:v>0.018885</c:v>
                </c:pt>
                <c:pt idx="38">
                  <c:v>0.023522</c:v>
                </c:pt>
                <c:pt idx="39">
                  <c:v>0.030798</c:v>
                </c:pt>
                <c:pt idx="40">
                  <c:v>0.043122</c:v>
                </c:pt>
                <c:pt idx="41">
                  <c:v>0.058964</c:v>
                </c:pt>
                <c:pt idx="42">
                  <c:v>0.079476</c:v>
                </c:pt>
                <c:pt idx="43">
                  <c:v>0.128302</c:v>
                </c:pt>
                <c:pt idx="44">
                  <c:v>0.211750</c:v>
                </c:pt>
                <c:pt idx="45">
                  <c:v>0.338732</c:v>
                </c:pt>
                <c:pt idx="46">
                  <c:v>0.652514</c:v>
                </c:pt>
                <c:pt idx="47">
                  <c:v>1.002055</c:v>
                </c:pt>
                <c:pt idx="48">
                  <c:v>1.360048</c:v>
                </c:pt>
                <c:pt idx="49">
                  <c:v>1.924167</c:v>
                </c:pt>
                <c:pt idx="50">
                  <c:v>2.481923</c:v>
                </c:pt>
                <c:pt idx="51">
                  <c:v>3.164852</c:v>
                </c:pt>
                <c:pt idx="52">
                  <c:v>4.266353</c:v>
                </c:pt>
                <c:pt idx="53">
                  <c:v>5.473851</c:v>
                </c:pt>
                <c:pt idx="54">
                  <c:v>6.694548</c:v>
                </c:pt>
                <c:pt idx="55">
                  <c:v>8.082966</c:v>
                </c:pt>
                <c:pt idx="56">
                  <c:v>9.906313</c:v>
                </c:pt>
                <c:pt idx="57">
                  <c:v>12.407067</c:v>
                </c:pt>
                <c:pt idx="58">
                  <c:v>15.351340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Geoth Bio Oth</c:v>
                </c:pt>
              </c:strCache>
            </c:strRef>
          </c:tx>
          <c:spPr>
            <a:solidFill>
              <a:srgbClr val="0000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Sheet1!$B$9:$BH$9</c:f>
              <c:numCache>
                <c:ptCount val="59"/>
                <c:pt idx="0">
                  <c:v>0.201417</c:v>
                </c:pt>
                <c:pt idx="1">
                  <c:v>0.222255</c:v>
                </c:pt>
                <c:pt idx="2">
                  <c:v>0.224472</c:v>
                </c:pt>
                <c:pt idx="3">
                  <c:v>0.248515</c:v>
                </c:pt>
                <c:pt idx="4">
                  <c:v>0.261211</c:v>
                </c:pt>
                <c:pt idx="5">
                  <c:v>0.289217</c:v>
                </c:pt>
                <c:pt idx="6">
                  <c:v>0.314421</c:v>
                </c:pt>
                <c:pt idx="7">
                  <c:v>0.336247</c:v>
                </c:pt>
                <c:pt idx="8">
                  <c:v>0.360887</c:v>
                </c:pt>
                <c:pt idx="9">
                  <c:v>0.384743</c:v>
                </c:pt>
                <c:pt idx="10">
                  <c:v>0.389330</c:v>
                </c:pt>
                <c:pt idx="11">
                  <c:v>0.434056</c:v>
                </c:pt>
                <c:pt idx="12">
                  <c:v>0.458160</c:v>
                </c:pt>
                <c:pt idx="13">
                  <c:v>0.486097</c:v>
                </c:pt>
                <c:pt idx="14">
                  <c:v>0.520256</c:v>
                </c:pt>
                <c:pt idx="15">
                  <c:v>0.553639</c:v>
                </c:pt>
                <c:pt idx="16">
                  <c:v>0.593667</c:v>
                </c:pt>
                <c:pt idx="17">
                  <c:v>0.688438</c:v>
                </c:pt>
                <c:pt idx="18">
                  <c:v>0.762374</c:v>
                </c:pt>
                <c:pt idx="19">
                  <c:v>0.850754</c:v>
                </c:pt>
                <c:pt idx="20">
                  <c:v>0.875438</c:v>
                </c:pt>
                <c:pt idx="21">
                  <c:v>0.949313</c:v>
                </c:pt>
                <c:pt idx="22">
                  <c:v>1.016865</c:v>
                </c:pt>
                <c:pt idx="23">
                  <c:v>1.047180</c:v>
                </c:pt>
                <c:pt idx="24">
                  <c:v>1.160542</c:v>
                </c:pt>
                <c:pt idx="25">
                  <c:v>4.542253</c:v>
                </c:pt>
                <c:pt idx="26">
                  <c:v>4.745996</c:v>
                </c:pt>
                <c:pt idx="27">
                  <c:v>4.913344</c:v>
                </c:pt>
                <c:pt idx="28">
                  <c:v>5.249568</c:v>
                </c:pt>
                <c:pt idx="29">
                  <c:v>5.595513</c:v>
                </c:pt>
                <c:pt idx="30">
                  <c:v>5.488425</c:v>
                </c:pt>
                <c:pt idx="31">
                  <c:v>5.750601</c:v>
                </c:pt>
                <c:pt idx="32">
                  <c:v>6.095531</c:v>
                </c:pt>
                <c:pt idx="33">
                  <c:v>6.617555</c:v>
                </c:pt>
                <c:pt idx="34">
                  <c:v>1.967040</c:v>
                </c:pt>
                <c:pt idx="35">
                  <c:v>2.058584</c:v>
                </c:pt>
                <c:pt idx="36">
                  <c:v>2.138132</c:v>
                </c:pt>
                <c:pt idx="37">
                  <c:v>2.300995</c:v>
                </c:pt>
                <c:pt idx="38">
                  <c:v>2.428979</c:v>
                </c:pt>
                <c:pt idx="39">
                  <c:v>2.625586</c:v>
                </c:pt>
                <c:pt idx="40">
                  <c:v>2.844068</c:v>
                </c:pt>
                <c:pt idx="41">
                  <c:v>3.028757</c:v>
                </c:pt>
                <c:pt idx="42">
                  <c:v>3.287466</c:v>
                </c:pt>
                <c:pt idx="43">
                  <c:v>3.515974</c:v>
                </c:pt>
                <c:pt idx="44">
                  <c:v>3.777293</c:v>
                </c:pt>
                <c:pt idx="45">
                  <c:v>4.232971</c:v>
                </c:pt>
                <c:pt idx="46">
                  <c:v>4.448479</c:v>
                </c:pt>
                <c:pt idx="47">
                  <c:v>4.826877</c:v>
                </c:pt>
                <c:pt idx="48">
                  <c:v>5.212135</c:v>
                </c:pt>
                <c:pt idx="49">
                  <c:v>5.650569</c:v>
                </c:pt>
                <c:pt idx="50">
                  <c:v>6.107471</c:v>
                </c:pt>
                <c:pt idx="51">
                  <c:v>6.193936</c:v>
                </c:pt>
                <c:pt idx="52">
                  <c:v>6.542841</c:v>
                </c:pt>
                <c:pt idx="53">
                  <c:v>7.073064</c:v>
                </c:pt>
                <c:pt idx="54">
                  <c:v>7.428862</c:v>
                </c:pt>
                <c:pt idx="55">
                  <c:v>7.854032</c:v>
                </c:pt>
                <c:pt idx="56">
                  <c:v>8.464299</c:v>
                </c:pt>
                <c:pt idx="57">
                  <c:v>8.691494</c:v>
                </c:pt>
                <c:pt idx="58">
                  <c:v>8.740301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2000" u="none">
                    <a:solidFill>
                      <a:srgbClr val="FFFF00"/>
                    </a:solidFill>
                    <a:latin typeface="Tahoma"/>
                  </a:defRPr>
                </a:pPr>
                <a:r>
                  <a:rPr b="1" i="0" strike="noStrike" sz="2000" u="none">
                    <a:solidFill>
                      <a:srgbClr val="FFFF00"/>
                    </a:solidFill>
                    <a:latin typeface="Tahoma"/>
                  </a:rPr>
                  <a:t>Exajoules</a:t>
                </a:r>
              </a:p>
            </c:rich>
          </c:tx>
          <c:layout/>
          <c:overlay val="1"/>
        </c:title>
        <c:numFmt formatCode="0.####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175"/>
        <c:minorUnit val="87.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47872"/>
          <c:y val="0.189015"/>
          <c:w val="0.252128"/>
          <c:h val="0.628965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8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solidFill>
      <a:srgbClr val="000000"/>
    </a:solidFill>
    <a:ln>
      <a:noFill/>
    </a:ln>
    <a:effectLst/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295605"/>
          <c:y val="0.312218"/>
          <c:w val="0.965439"/>
          <c:h val="0.538472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CC66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0.000032</c:v>
                </c:pt>
                <c:pt idx="14">
                  <c:v>0.000064</c:v>
                </c:pt>
                <c:pt idx="15">
                  <c:v>0.000112</c:v>
                </c:pt>
                <c:pt idx="16">
                  <c:v>0.000112</c:v>
                </c:pt>
                <c:pt idx="17">
                  <c:v>0.000197</c:v>
                </c:pt>
                <c:pt idx="18">
                  <c:v>0.000349</c:v>
                </c:pt>
                <c:pt idx="19">
                  <c:v>0.000476</c:v>
                </c:pt>
                <c:pt idx="20">
                  <c:v>0.000684</c:v>
                </c:pt>
                <c:pt idx="21">
                  <c:v>0.001478</c:v>
                </c:pt>
                <c:pt idx="22">
                  <c:v>0.002080</c:v>
                </c:pt>
                <c:pt idx="23">
                  <c:v>0.003530</c:v>
                </c:pt>
                <c:pt idx="24">
                  <c:v>0.028207</c:v>
                </c:pt>
                <c:pt idx="25">
                  <c:v>0.038668</c:v>
                </c:pt>
                <c:pt idx="26">
                  <c:v>0.043497</c:v>
                </c:pt>
                <c:pt idx="27">
                  <c:v>0.050382</c:v>
                </c:pt>
                <c:pt idx="28">
                  <c:v>0.060722</c:v>
                </c:pt>
                <c:pt idx="29">
                  <c:v>0.075918</c:v>
                </c:pt>
                <c:pt idx="30">
                  <c:v>0.088058</c:v>
                </c:pt>
                <c:pt idx="31">
                  <c:v>0.098102</c:v>
                </c:pt>
                <c:pt idx="32">
                  <c:v>0.128042</c:v>
                </c:pt>
                <c:pt idx="33">
                  <c:v>0.169570</c:v>
                </c:pt>
                <c:pt idx="34">
                  <c:v>0.225964</c:v>
                </c:pt>
                <c:pt idx="35">
                  <c:v>0.334360</c:v>
                </c:pt>
                <c:pt idx="36">
                  <c:v>0.405908</c:v>
                </c:pt>
                <c:pt idx="37">
                  <c:v>0.550418</c:v>
                </c:pt>
                <c:pt idx="38">
                  <c:v>0.660720</c:v>
                </c:pt>
                <c:pt idx="39">
                  <c:v>0.888201</c:v>
                </c:pt>
                <c:pt idx="40">
                  <c:v>1.078528</c:v>
                </c:pt>
                <c:pt idx="41">
                  <c:v>1.367530</c:v>
                </c:pt>
                <c:pt idx="42">
                  <c:v>1.745817</c:v>
                </c:pt>
                <c:pt idx="43">
                  <c:v>2.239854</c:v>
                </c:pt>
                <c:pt idx="44">
                  <c:v>2.782855</c:v>
                </c:pt>
                <c:pt idx="45">
                  <c:v>3.461349</c:v>
                </c:pt>
                <c:pt idx="46">
                  <c:v>4.376450</c:v>
                </c:pt>
                <c:pt idx="47">
                  <c:v>5.236616</c:v>
                </c:pt>
                <c:pt idx="48">
                  <c:v>6.235397</c:v>
                </c:pt>
                <c:pt idx="49">
                  <c:v>6.884396</c:v>
                </c:pt>
                <c:pt idx="50">
                  <c:v>8.059430</c:v>
                </c:pt>
                <c:pt idx="51">
                  <c:v>9.272425</c:v>
                </c:pt>
                <c:pt idx="52">
                  <c:v>10.940311</c:v>
                </c:pt>
                <c:pt idx="53">
                  <c:v>12.100783</c:v>
                </c:pt>
                <c:pt idx="54">
                  <c:v>13.488151</c:v>
                </c:pt>
                <c:pt idx="55">
                  <c:v>15.077200</c:v>
                </c:pt>
                <c:pt idx="56">
                  <c:v>17.517366</c:v>
                </c:pt>
                <c:pt idx="57">
                  <c:v>19.784678</c:v>
                </c:pt>
                <c:pt idx="58">
                  <c:v>21.745293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0.000032</c:v>
                </c:pt>
                <c:pt idx="19">
                  <c:v>0.000067</c:v>
                </c:pt>
                <c:pt idx="20">
                  <c:v>0.000125</c:v>
                </c:pt>
                <c:pt idx="21">
                  <c:v>0.000162</c:v>
                </c:pt>
                <c:pt idx="22">
                  <c:v>0.000113</c:v>
                </c:pt>
                <c:pt idx="23">
                  <c:v>0.000109</c:v>
                </c:pt>
                <c:pt idx="24">
                  <c:v>0.002791</c:v>
                </c:pt>
                <c:pt idx="25">
                  <c:v>0.004134</c:v>
                </c:pt>
                <c:pt idx="26">
                  <c:v>0.005379</c:v>
                </c:pt>
                <c:pt idx="27">
                  <c:v>0.004968</c:v>
                </c:pt>
                <c:pt idx="28">
                  <c:v>0.005926</c:v>
                </c:pt>
                <c:pt idx="29">
                  <c:v>0.006355</c:v>
                </c:pt>
                <c:pt idx="30">
                  <c:v>0.006801</c:v>
                </c:pt>
                <c:pt idx="31">
                  <c:v>0.007443</c:v>
                </c:pt>
                <c:pt idx="32">
                  <c:v>0.007980</c:v>
                </c:pt>
                <c:pt idx="33">
                  <c:v>0.008642</c:v>
                </c:pt>
                <c:pt idx="34">
                  <c:v>0.009637</c:v>
                </c:pt>
                <c:pt idx="35">
                  <c:v>0.011264</c:v>
                </c:pt>
                <c:pt idx="36">
                  <c:v>0.015041</c:v>
                </c:pt>
                <c:pt idx="37">
                  <c:v>0.018885</c:v>
                </c:pt>
                <c:pt idx="38">
                  <c:v>0.023522</c:v>
                </c:pt>
                <c:pt idx="39">
                  <c:v>0.030798</c:v>
                </c:pt>
                <c:pt idx="40">
                  <c:v>0.043122</c:v>
                </c:pt>
                <c:pt idx="41">
                  <c:v>0.058964</c:v>
                </c:pt>
                <c:pt idx="42">
                  <c:v>0.079476</c:v>
                </c:pt>
                <c:pt idx="43">
                  <c:v>0.128302</c:v>
                </c:pt>
                <c:pt idx="44">
                  <c:v>0.211750</c:v>
                </c:pt>
                <c:pt idx="45">
                  <c:v>0.338732</c:v>
                </c:pt>
                <c:pt idx="46">
                  <c:v>0.652514</c:v>
                </c:pt>
                <c:pt idx="47">
                  <c:v>1.002055</c:v>
                </c:pt>
                <c:pt idx="48">
                  <c:v>1.360048</c:v>
                </c:pt>
                <c:pt idx="49">
                  <c:v>1.924167</c:v>
                </c:pt>
                <c:pt idx="50">
                  <c:v>2.481923</c:v>
                </c:pt>
                <c:pt idx="51">
                  <c:v>3.164852</c:v>
                </c:pt>
                <c:pt idx="52">
                  <c:v>4.266353</c:v>
                </c:pt>
                <c:pt idx="53">
                  <c:v>5.473851</c:v>
                </c:pt>
                <c:pt idx="54">
                  <c:v>6.694548</c:v>
                </c:pt>
                <c:pt idx="55">
                  <c:v>8.082966</c:v>
                </c:pt>
                <c:pt idx="56">
                  <c:v>9.906313</c:v>
                </c:pt>
                <c:pt idx="57">
                  <c:v>12.407067</c:v>
                </c:pt>
                <c:pt idx="58">
                  <c:v>15.351340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one"/>
        <c:spPr>
          <a:ln w="254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000000"/>
              </a:solidFill>
              <a:prstDash val="solid"/>
              <a:round/>
            </a:ln>
          </c:spPr>
        </c:majorGridlines>
        <c:numFmt formatCode="0.####" sourceLinked="0"/>
        <c:majorTickMark val="none"/>
        <c:minorTickMark val="none"/>
        <c:tickLblPos val="none"/>
        <c:spPr>
          <a:ln w="254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4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10"/>
        <c:minorUnit val="5"/>
      </c:valAx>
      <c:spPr>
        <a:noFill/>
        <a:ln w="25400" cap="flat">
          <a:solidFill>
            <a:srgbClr val="000000"/>
          </a:solidFill>
          <a:prstDash val="solid"/>
          <a:round/>
        </a:ln>
        <a:effectLst/>
      </c:spPr>
    </c:plotArea>
    <c:plotVisOnly val="1"/>
    <c:dispBlanksAs val="gap"/>
  </c:chart>
  <c:spPr>
    <a:solidFill>
      <a:srgbClr val="000000"/>
    </a:solidFill>
    <a:ln>
      <a:noFill/>
    </a:ln>
    <a:effectLst/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24992"/>
          <c:y val="0.0752463"/>
          <c:w val="0.870008"/>
          <c:h val="0.637947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Coal</c:v>
                </c:pt>
              </c:strCache>
            </c:strRef>
          </c:tx>
          <c:spPr>
            <a:solidFill>
              <a:srgbClr val="222A35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Sheet1!$B$2:$BH$2</c:f>
              <c:numCache>
                <c:ptCount val="59"/>
                <c:pt idx="0">
                  <c:v>22.076234</c:v>
                </c:pt>
                <c:pt idx="1">
                  <c:v>21.178998</c:v>
                </c:pt>
                <c:pt idx="2">
                  <c:v>20.494543</c:v>
                </c:pt>
                <c:pt idx="3">
                  <c:v>20.799320</c:v>
                </c:pt>
                <c:pt idx="4">
                  <c:v>21.067396</c:v>
                </c:pt>
                <c:pt idx="5">
                  <c:v>20.712325</c:v>
                </c:pt>
                <c:pt idx="6">
                  <c:v>19.802404</c:v>
                </c:pt>
                <c:pt idx="7">
                  <c:v>19.108251</c:v>
                </c:pt>
                <c:pt idx="8">
                  <c:v>19.417849</c:v>
                </c:pt>
                <c:pt idx="9">
                  <c:v>19.237266</c:v>
                </c:pt>
                <c:pt idx="10">
                  <c:v>18.811043</c:v>
                </c:pt>
                <c:pt idx="11">
                  <c:v>19.660643</c:v>
                </c:pt>
                <c:pt idx="12">
                  <c:v>19.665594</c:v>
                </c:pt>
                <c:pt idx="13">
                  <c:v>19.967513</c:v>
                </c:pt>
                <c:pt idx="14">
                  <c:v>20.827471</c:v>
                </c:pt>
                <c:pt idx="15">
                  <c:v>21.264164</c:v>
                </c:pt>
                <c:pt idx="16">
                  <c:v>20.862617</c:v>
                </c:pt>
                <c:pt idx="17">
                  <c:v>20.985642</c:v>
                </c:pt>
                <c:pt idx="18">
                  <c:v>21.258036</c:v>
                </c:pt>
                <c:pt idx="19">
                  <c:v>21.231698</c:v>
                </c:pt>
                <c:pt idx="20">
                  <c:v>26.093926</c:v>
                </c:pt>
                <c:pt idx="21">
                  <c:v>25.861656</c:v>
                </c:pt>
                <c:pt idx="22">
                  <c:v>26.106710</c:v>
                </c:pt>
                <c:pt idx="23">
                  <c:v>25.570604</c:v>
                </c:pt>
                <c:pt idx="24">
                  <c:v>25.251563</c:v>
                </c:pt>
                <c:pt idx="25">
                  <c:v>24.030895</c:v>
                </c:pt>
                <c:pt idx="26">
                  <c:v>22.644994</c:v>
                </c:pt>
                <c:pt idx="27">
                  <c:v>21.313073</c:v>
                </c:pt>
                <c:pt idx="28">
                  <c:v>19.892171</c:v>
                </c:pt>
                <c:pt idx="29">
                  <c:v>18.757364</c:v>
                </c:pt>
                <c:pt idx="30">
                  <c:v>18.574201</c:v>
                </c:pt>
                <c:pt idx="31">
                  <c:v>18.041726</c:v>
                </c:pt>
                <c:pt idx="32">
                  <c:v>17.546578</c:v>
                </c:pt>
                <c:pt idx="33">
                  <c:v>17.063119</c:v>
                </c:pt>
                <c:pt idx="34">
                  <c:v>16.118378</c:v>
                </c:pt>
                <c:pt idx="35">
                  <c:v>16.584223</c:v>
                </c:pt>
                <c:pt idx="36">
                  <c:v>16.410321</c:v>
                </c:pt>
                <c:pt idx="37">
                  <c:v>16.423789</c:v>
                </c:pt>
                <c:pt idx="38">
                  <c:v>17.076793</c:v>
                </c:pt>
                <c:pt idx="39">
                  <c:v>16.819998</c:v>
                </c:pt>
                <c:pt idx="40">
                  <c:v>16.419813</c:v>
                </c:pt>
                <c:pt idx="41">
                  <c:v>17.185791</c:v>
                </c:pt>
                <c:pt idx="42">
                  <c:v>17.424189</c:v>
                </c:pt>
                <c:pt idx="43">
                  <c:v>16.432594</c:v>
                </c:pt>
                <c:pt idx="44">
                  <c:v>14.683377</c:v>
                </c:pt>
                <c:pt idx="45">
                  <c:v>15.338160</c:v>
                </c:pt>
                <c:pt idx="46">
                  <c:v>15.987022</c:v>
                </c:pt>
                <c:pt idx="47">
                  <c:v>16.364102</c:v>
                </c:pt>
                <c:pt idx="48">
                  <c:v>15.861881</c:v>
                </c:pt>
                <c:pt idx="49">
                  <c:v>14.878864</c:v>
                </c:pt>
                <c:pt idx="50">
                  <c:v>14.244307</c:v>
                </c:pt>
                <c:pt idx="51">
                  <c:v>13.744349</c:v>
                </c:pt>
                <c:pt idx="52">
                  <c:v>13.291170</c:v>
                </c:pt>
                <c:pt idx="53">
                  <c:v>12.979429</c:v>
                </c:pt>
                <c:pt idx="54">
                  <c:v>11.064670</c:v>
                </c:pt>
                <c:pt idx="55">
                  <c:v>9.570195</c:v>
                </c:pt>
                <c:pt idx="56">
                  <c:v>10.435023</c:v>
                </c:pt>
                <c:pt idx="57">
                  <c:v>10.020181</c:v>
                </c:pt>
                <c:pt idx="58">
                  <c:v>8.394887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Oil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Sheet1!$B$3:$BH$3</c:f>
              <c:numCache>
                <c:ptCount val="59"/>
                <c:pt idx="0">
                  <c:v>17.929337</c:v>
                </c:pt>
                <c:pt idx="1">
                  <c:v>19.680603</c:v>
                </c:pt>
                <c:pt idx="2">
                  <c:v>21.363647</c:v>
                </c:pt>
                <c:pt idx="3">
                  <c:v>23.493009</c:v>
                </c:pt>
                <c:pt idx="4">
                  <c:v>26.161738</c:v>
                </c:pt>
                <c:pt idx="5">
                  <c:v>29.001366</c:v>
                </c:pt>
                <c:pt idx="6">
                  <c:v>30.433295</c:v>
                </c:pt>
                <c:pt idx="7">
                  <c:v>32.571348</c:v>
                </c:pt>
                <c:pt idx="8">
                  <c:v>34.901974</c:v>
                </c:pt>
                <c:pt idx="9">
                  <c:v>32.855075</c:v>
                </c:pt>
                <c:pt idx="10">
                  <c:v>31.717416</c:v>
                </c:pt>
                <c:pt idx="11">
                  <c:v>33.879345</c:v>
                </c:pt>
                <c:pt idx="12">
                  <c:v>33.582962</c:v>
                </c:pt>
                <c:pt idx="13">
                  <c:v>35.284414</c:v>
                </c:pt>
                <c:pt idx="14">
                  <c:v>36.087418</c:v>
                </c:pt>
                <c:pt idx="15">
                  <c:v>33.655396</c:v>
                </c:pt>
                <c:pt idx="16">
                  <c:v>31.359804</c:v>
                </c:pt>
                <c:pt idx="17">
                  <c:v>29.835457</c:v>
                </c:pt>
                <c:pt idx="18">
                  <c:v>29.007505</c:v>
                </c:pt>
                <c:pt idx="19">
                  <c:v>29.178389</c:v>
                </c:pt>
                <c:pt idx="20">
                  <c:v>32.638380</c:v>
                </c:pt>
                <c:pt idx="21">
                  <c:v>33.643091</c:v>
                </c:pt>
                <c:pt idx="22">
                  <c:v>33.799451</c:v>
                </c:pt>
                <c:pt idx="23">
                  <c:v>33.967310</c:v>
                </c:pt>
                <c:pt idx="24">
                  <c:v>33.850229</c:v>
                </c:pt>
                <c:pt idx="25">
                  <c:v>34.282544</c:v>
                </c:pt>
                <c:pt idx="26">
                  <c:v>34.172703</c:v>
                </c:pt>
                <c:pt idx="27">
                  <c:v>33.335238</c:v>
                </c:pt>
                <c:pt idx="28">
                  <c:v>32.576960</c:v>
                </c:pt>
                <c:pt idx="29">
                  <c:v>32.466187</c:v>
                </c:pt>
                <c:pt idx="30">
                  <c:v>33.141672</c:v>
                </c:pt>
                <c:pt idx="31">
                  <c:v>33.531723</c:v>
                </c:pt>
                <c:pt idx="32">
                  <c:v>33.705201</c:v>
                </c:pt>
                <c:pt idx="33">
                  <c:v>34.296573</c:v>
                </c:pt>
                <c:pt idx="34">
                  <c:v>33.853820</c:v>
                </c:pt>
                <c:pt idx="35">
                  <c:v>33.491489</c:v>
                </c:pt>
                <c:pt idx="36">
                  <c:v>33.846709</c:v>
                </c:pt>
                <c:pt idx="37">
                  <c:v>33.760849</c:v>
                </c:pt>
                <c:pt idx="38">
                  <c:v>33.856132</c:v>
                </c:pt>
                <c:pt idx="39">
                  <c:v>34.193109</c:v>
                </c:pt>
                <c:pt idx="40">
                  <c:v>34.412479</c:v>
                </c:pt>
                <c:pt idx="41">
                  <c:v>34.400845</c:v>
                </c:pt>
                <c:pt idx="42">
                  <c:v>33.785646</c:v>
                </c:pt>
                <c:pt idx="43">
                  <c:v>33.362771</c:v>
                </c:pt>
                <c:pt idx="44">
                  <c:v>31.630926</c:v>
                </c:pt>
                <c:pt idx="45">
                  <c:v>31.445837</c:v>
                </c:pt>
                <c:pt idx="46">
                  <c:v>30.543843</c:v>
                </c:pt>
                <c:pt idx="47">
                  <c:v>29.527617</c:v>
                </c:pt>
                <c:pt idx="48">
                  <c:v>29.044928</c:v>
                </c:pt>
                <c:pt idx="49">
                  <c:v>28.536053</c:v>
                </c:pt>
                <c:pt idx="50">
                  <c:v>29.301094</c:v>
                </c:pt>
                <c:pt idx="51">
                  <c:v>29.881274</c:v>
                </c:pt>
                <c:pt idx="52">
                  <c:v>30.674043</c:v>
                </c:pt>
                <c:pt idx="53">
                  <c:v>30.471348</c:v>
                </c:pt>
                <c:pt idx="54">
                  <c:v>30.330215</c:v>
                </c:pt>
                <c:pt idx="55">
                  <c:v>26.369346</c:v>
                </c:pt>
                <c:pt idx="56">
                  <c:v>27.677241</c:v>
                </c:pt>
                <c:pt idx="57">
                  <c:v>28.598593</c:v>
                </c:pt>
                <c:pt idx="58">
                  <c:v>28.333058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Nat Gas</c:v>
                </c:pt>
              </c:strCache>
            </c:strRef>
          </c:tx>
          <c:spPr>
            <a:solidFill>
              <a:srgbClr val="FF0000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Sheet1!$B$4:$BH$4</c:f>
              <c:numCache>
                <c:ptCount val="59"/>
                <c:pt idx="0">
                  <c:v>1.364923</c:v>
                </c:pt>
                <c:pt idx="1">
                  <c:v>1.545337</c:v>
                </c:pt>
                <c:pt idx="2">
                  <c:v>1.851700</c:v>
                </c:pt>
                <c:pt idx="3">
                  <c:v>2.399056</c:v>
                </c:pt>
                <c:pt idx="4">
                  <c:v>3.094314</c:v>
                </c:pt>
                <c:pt idx="5">
                  <c:v>3.907398</c:v>
                </c:pt>
                <c:pt idx="6">
                  <c:v>4.811608</c:v>
                </c:pt>
                <c:pt idx="7">
                  <c:v>5.857587</c:v>
                </c:pt>
                <c:pt idx="8">
                  <c:v>6.657114</c:v>
                </c:pt>
                <c:pt idx="9">
                  <c:v>7.540007</c:v>
                </c:pt>
                <c:pt idx="10">
                  <c:v>8.094945</c:v>
                </c:pt>
                <c:pt idx="11">
                  <c:v>8.801101</c:v>
                </c:pt>
                <c:pt idx="12">
                  <c:v>9.217241</c:v>
                </c:pt>
                <c:pt idx="13">
                  <c:v>9.588088</c:v>
                </c:pt>
                <c:pt idx="14">
                  <c:v>10.122955</c:v>
                </c:pt>
                <c:pt idx="15">
                  <c:v>10.111833</c:v>
                </c:pt>
                <c:pt idx="16">
                  <c:v>10.012438</c:v>
                </c:pt>
                <c:pt idx="17">
                  <c:v>9.821835</c:v>
                </c:pt>
                <c:pt idx="18">
                  <c:v>10.213375</c:v>
                </c:pt>
                <c:pt idx="19">
                  <c:v>10.698335</c:v>
                </c:pt>
                <c:pt idx="20">
                  <c:v>14.495258</c:v>
                </c:pt>
                <c:pt idx="21">
                  <c:v>14.865516</c:v>
                </c:pt>
                <c:pt idx="22">
                  <c:v>15.522032</c:v>
                </c:pt>
                <c:pt idx="23">
                  <c:v>15.656087</c:v>
                </c:pt>
                <c:pt idx="24">
                  <c:v>16.090924</c:v>
                </c:pt>
                <c:pt idx="25">
                  <c:v>17.376914</c:v>
                </c:pt>
                <c:pt idx="26">
                  <c:v>17.592985</c:v>
                </c:pt>
                <c:pt idx="27">
                  <c:v>16.628270</c:v>
                </c:pt>
                <c:pt idx="28">
                  <c:v>16.711970</c:v>
                </c:pt>
                <c:pt idx="29">
                  <c:v>16.230504</c:v>
                </c:pt>
                <c:pt idx="30">
                  <c:v>17.146735</c:v>
                </c:pt>
                <c:pt idx="31">
                  <c:v>18.998082</c:v>
                </c:pt>
                <c:pt idx="32">
                  <c:v>18.561369</c:v>
                </c:pt>
                <c:pt idx="33">
                  <c:v>18.829933</c:v>
                </c:pt>
                <c:pt idx="34">
                  <c:v>19.579907</c:v>
                </c:pt>
                <c:pt idx="35">
                  <c:v>20.105770</c:v>
                </c:pt>
                <c:pt idx="36">
                  <c:v>20.500531</c:v>
                </c:pt>
                <c:pt idx="37">
                  <c:v>20.565778</c:v>
                </c:pt>
                <c:pt idx="38">
                  <c:v>21.495737</c:v>
                </c:pt>
                <c:pt idx="39">
                  <c:v>22.016397</c:v>
                </c:pt>
                <c:pt idx="40">
                  <c:v>22.591848</c:v>
                </c:pt>
                <c:pt idx="41">
                  <c:v>22.423181</c:v>
                </c:pt>
                <c:pt idx="42">
                  <c:v>22.228227</c:v>
                </c:pt>
                <c:pt idx="43">
                  <c:v>22.551773</c:v>
                </c:pt>
                <c:pt idx="44">
                  <c:v>20.805264</c:v>
                </c:pt>
                <c:pt idx="45">
                  <c:v>22.443080</c:v>
                </c:pt>
                <c:pt idx="46">
                  <c:v>20.914492</c:v>
                </c:pt>
                <c:pt idx="47">
                  <c:v>20.385515</c:v>
                </c:pt>
                <c:pt idx="48">
                  <c:v>19.975065</c:v>
                </c:pt>
                <c:pt idx="49">
                  <c:v>18.009282</c:v>
                </c:pt>
                <c:pt idx="50">
                  <c:v>18.335715</c:v>
                </c:pt>
                <c:pt idx="51">
                  <c:v>19.338593</c:v>
                </c:pt>
                <c:pt idx="52">
                  <c:v>20.134197</c:v>
                </c:pt>
                <c:pt idx="53">
                  <c:v>19.740583</c:v>
                </c:pt>
                <c:pt idx="54">
                  <c:v>19.996043</c:v>
                </c:pt>
                <c:pt idx="55">
                  <c:v>19.503930</c:v>
                </c:pt>
                <c:pt idx="56">
                  <c:v>20.608688</c:v>
                </c:pt>
                <c:pt idx="57">
                  <c:v>17.915662</c:v>
                </c:pt>
                <c:pt idx="58">
                  <c:v>16.680815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Nuclear</c:v>
                </c:pt>
              </c:strCache>
            </c:strRef>
          </c:tx>
          <c:spPr>
            <a:solidFill>
              <a:srgbClr val="F37021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Sheet1!$B$5:$BH$5</c:f>
              <c:numCache>
                <c:ptCount val="59"/>
                <c:pt idx="0">
                  <c:v>0.201002</c:v>
                </c:pt>
                <c:pt idx="1">
                  <c:v>0.263456</c:v>
                </c:pt>
                <c:pt idx="2">
                  <c:v>0.305165</c:v>
                </c:pt>
                <c:pt idx="3">
                  <c:v>0.345391</c:v>
                </c:pt>
                <c:pt idx="4">
                  <c:v>0.419869</c:v>
                </c:pt>
                <c:pt idx="5">
                  <c:v>0.455213</c:v>
                </c:pt>
                <c:pt idx="6">
                  <c:v>0.519609</c:v>
                </c:pt>
                <c:pt idx="7">
                  <c:v>0.689649</c:v>
                </c:pt>
                <c:pt idx="8">
                  <c:v>0.759775</c:v>
                </c:pt>
                <c:pt idx="9">
                  <c:v>0.892581</c:v>
                </c:pt>
                <c:pt idx="10">
                  <c:v>1.191668</c:v>
                </c:pt>
                <c:pt idx="11">
                  <c:v>1.390259</c:v>
                </c:pt>
                <c:pt idx="12">
                  <c:v>1.649140</c:v>
                </c:pt>
                <c:pt idx="13">
                  <c:v>1.854492</c:v>
                </c:pt>
                <c:pt idx="14">
                  <c:v>2.067749</c:v>
                </c:pt>
                <c:pt idx="15">
                  <c:v>2.415877</c:v>
                </c:pt>
                <c:pt idx="16">
                  <c:v>3.266112</c:v>
                </c:pt>
                <c:pt idx="17">
                  <c:v>3.599876</c:v>
                </c:pt>
                <c:pt idx="18">
                  <c:v>4.246999</c:v>
                </c:pt>
                <c:pt idx="19">
                  <c:v>5.398225</c:v>
                </c:pt>
                <c:pt idx="20">
                  <c:v>7.104793</c:v>
                </c:pt>
                <c:pt idx="21">
                  <c:v>7.547273</c:v>
                </c:pt>
                <c:pt idx="22">
                  <c:v>7.854646</c:v>
                </c:pt>
                <c:pt idx="23">
                  <c:v>8.644267</c:v>
                </c:pt>
                <c:pt idx="24">
                  <c:v>9.058959</c:v>
                </c:pt>
                <c:pt idx="25">
                  <c:v>9.137831</c:v>
                </c:pt>
                <c:pt idx="26">
                  <c:v>9.376711</c:v>
                </c:pt>
                <c:pt idx="27">
                  <c:v>9.442328</c:v>
                </c:pt>
                <c:pt idx="28">
                  <c:v>9.814914</c:v>
                </c:pt>
                <c:pt idx="29">
                  <c:v>9.727415</c:v>
                </c:pt>
                <c:pt idx="30">
                  <c:v>9.980875</c:v>
                </c:pt>
                <c:pt idx="31">
                  <c:v>10.541888</c:v>
                </c:pt>
                <c:pt idx="32">
                  <c:v>10.647024</c:v>
                </c:pt>
                <c:pt idx="33">
                  <c:v>10.558980</c:v>
                </c:pt>
                <c:pt idx="34">
                  <c:v>10.625762</c:v>
                </c:pt>
                <c:pt idx="35">
                  <c:v>10.711394</c:v>
                </c:pt>
                <c:pt idx="36">
                  <c:v>10.978631</c:v>
                </c:pt>
                <c:pt idx="37">
                  <c:v>11.043467</c:v>
                </c:pt>
                <c:pt idx="38">
                  <c:v>11.066176</c:v>
                </c:pt>
                <c:pt idx="39">
                  <c:v>11.173404</c:v>
                </c:pt>
                <c:pt idx="40">
                  <c:v>10.979222</c:v>
                </c:pt>
                <c:pt idx="41">
                  <c:v>10.889359</c:v>
                </c:pt>
                <c:pt idx="42">
                  <c:v>10.310770</c:v>
                </c:pt>
                <c:pt idx="43">
                  <c:v>10.239878</c:v>
                </c:pt>
                <c:pt idx="44">
                  <c:v>9.690272</c:v>
                </c:pt>
                <c:pt idx="45">
                  <c:v>9.893340</c:v>
                </c:pt>
                <c:pt idx="46">
                  <c:v>9.757809</c:v>
                </c:pt>
                <c:pt idx="47">
                  <c:v>9.454427</c:v>
                </c:pt>
                <c:pt idx="48">
                  <c:v>9.285373</c:v>
                </c:pt>
                <c:pt idx="49">
                  <c:v>9.287987</c:v>
                </c:pt>
                <c:pt idx="50">
                  <c:v>9.005447</c:v>
                </c:pt>
                <c:pt idx="51">
                  <c:v>8.710838</c:v>
                </c:pt>
                <c:pt idx="52">
                  <c:v>8.604182</c:v>
                </c:pt>
                <c:pt idx="53">
                  <c:v>8.553179</c:v>
                </c:pt>
                <c:pt idx="54">
                  <c:v>8.466226</c:v>
                </c:pt>
                <c:pt idx="55">
                  <c:v>7.557357</c:v>
                </c:pt>
                <c:pt idx="56">
                  <c:v>7.975854</c:v>
                </c:pt>
                <c:pt idx="57">
                  <c:v>6.684244</c:v>
                </c:pt>
                <c:pt idx="58">
                  <c:v>6.604100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Hydro</c:v>
                </c:pt>
              </c:strCache>
            </c:strRef>
          </c:tx>
          <c:spPr>
            <a:solidFill>
              <a:srgbClr val="0066FF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Sheet1!$B$6:$BH$6</c:f>
              <c:numCache>
                <c:ptCount val="59"/>
                <c:pt idx="0">
                  <c:v>3.216918</c:v>
                </c:pt>
                <c:pt idx="1">
                  <c:v>3.455099</c:v>
                </c:pt>
                <c:pt idx="2">
                  <c:v>3.453958</c:v>
                </c:pt>
                <c:pt idx="3">
                  <c:v>3.579294</c:v>
                </c:pt>
                <c:pt idx="4">
                  <c:v>3.523292</c:v>
                </c:pt>
                <c:pt idx="5">
                  <c:v>3.684057</c:v>
                </c:pt>
                <c:pt idx="6">
                  <c:v>3.721156</c:v>
                </c:pt>
                <c:pt idx="7">
                  <c:v>3.873061</c:v>
                </c:pt>
                <c:pt idx="8">
                  <c:v>3.931393</c:v>
                </c:pt>
                <c:pt idx="9">
                  <c:v>4.250520</c:v>
                </c:pt>
                <c:pt idx="10">
                  <c:v>4.338018</c:v>
                </c:pt>
                <c:pt idx="11">
                  <c:v>4.011466</c:v>
                </c:pt>
                <c:pt idx="12">
                  <c:v>4.857085</c:v>
                </c:pt>
                <c:pt idx="13">
                  <c:v>4.849177</c:v>
                </c:pt>
                <c:pt idx="14">
                  <c:v>5.100628</c:v>
                </c:pt>
                <c:pt idx="15">
                  <c:v>4.947516</c:v>
                </c:pt>
                <c:pt idx="16">
                  <c:v>5.007861</c:v>
                </c:pt>
                <c:pt idx="17">
                  <c:v>4.963941</c:v>
                </c:pt>
                <c:pt idx="18">
                  <c:v>5.111017</c:v>
                </c:pt>
                <c:pt idx="19">
                  <c:v>5.164963</c:v>
                </c:pt>
                <c:pt idx="20">
                  <c:v>5.348738</c:v>
                </c:pt>
                <c:pt idx="21">
                  <c:v>5.168921</c:v>
                </c:pt>
                <c:pt idx="22">
                  <c:v>5.630397</c:v>
                </c:pt>
                <c:pt idx="23">
                  <c:v>6.034462</c:v>
                </c:pt>
                <c:pt idx="24">
                  <c:v>5.254458</c:v>
                </c:pt>
                <c:pt idx="25">
                  <c:v>5.347275</c:v>
                </c:pt>
                <c:pt idx="26">
                  <c:v>5.456306</c:v>
                </c:pt>
                <c:pt idx="27">
                  <c:v>5.636567</c:v>
                </c:pt>
                <c:pt idx="28">
                  <c:v>5.858179</c:v>
                </c:pt>
                <c:pt idx="29">
                  <c:v>5.929693</c:v>
                </c:pt>
                <c:pt idx="30">
                  <c:v>6.011936</c:v>
                </c:pt>
                <c:pt idx="31">
                  <c:v>5.834539</c:v>
                </c:pt>
                <c:pt idx="32">
                  <c:v>6.046210</c:v>
                </c:pt>
                <c:pt idx="33">
                  <c:v>6.323223</c:v>
                </c:pt>
                <c:pt idx="34">
                  <c:v>6.368645</c:v>
                </c:pt>
                <c:pt idx="35">
                  <c:v>6.575685</c:v>
                </c:pt>
                <c:pt idx="36">
                  <c:v>6.472209</c:v>
                </c:pt>
                <c:pt idx="37">
                  <c:v>5.925858</c:v>
                </c:pt>
                <c:pt idx="38">
                  <c:v>5.537256</c:v>
                </c:pt>
                <c:pt idx="39">
                  <c:v>5.922856</c:v>
                </c:pt>
                <c:pt idx="40">
                  <c:v>5.893598</c:v>
                </c:pt>
                <c:pt idx="41">
                  <c:v>5.757522</c:v>
                </c:pt>
                <c:pt idx="42">
                  <c:v>5.736511</c:v>
                </c:pt>
                <c:pt idx="43">
                  <c:v>6.001672</c:v>
                </c:pt>
                <c:pt idx="44">
                  <c:v>5.929082</c:v>
                </c:pt>
                <c:pt idx="45">
                  <c:v>6.502473</c:v>
                </c:pt>
                <c:pt idx="46">
                  <c:v>5.657342</c:v>
                </c:pt>
                <c:pt idx="47">
                  <c:v>6.175019</c:v>
                </c:pt>
                <c:pt idx="48">
                  <c:v>6.492225</c:v>
                </c:pt>
                <c:pt idx="49">
                  <c:v>6.280699</c:v>
                </c:pt>
                <c:pt idx="50">
                  <c:v>6.178984</c:v>
                </c:pt>
                <c:pt idx="51">
                  <c:v>6.298442</c:v>
                </c:pt>
                <c:pt idx="52">
                  <c:v>5.620682</c:v>
                </c:pt>
                <c:pt idx="53">
                  <c:v>6.157396</c:v>
                </c:pt>
                <c:pt idx="54">
                  <c:v>5.962265</c:v>
                </c:pt>
                <c:pt idx="55">
                  <c:v>6.249000</c:v>
                </c:pt>
                <c:pt idx="56">
                  <c:v>6.164359</c:v>
                </c:pt>
                <c:pt idx="57">
                  <c:v>5.294431</c:v>
                </c:pt>
                <c:pt idx="58">
                  <c:v>5.972851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Wind</c:v>
                </c:pt>
              </c:strCache>
            </c:strRef>
          </c:tx>
          <c:spPr>
            <a:solidFill>
              <a:srgbClr val="FFCC66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Sheet1!$B$7:$BH$7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0.000032</c:v>
                </c:pt>
                <c:pt idx="14">
                  <c:v>0.000064</c:v>
                </c:pt>
                <c:pt idx="15">
                  <c:v>0.000112</c:v>
                </c:pt>
                <c:pt idx="16">
                  <c:v>0.000112</c:v>
                </c:pt>
                <c:pt idx="17">
                  <c:v>0.000197</c:v>
                </c:pt>
                <c:pt idx="18">
                  <c:v>0.000320</c:v>
                </c:pt>
                <c:pt idx="19">
                  <c:v>0.000407</c:v>
                </c:pt>
                <c:pt idx="20">
                  <c:v>0.000611</c:v>
                </c:pt>
                <c:pt idx="21">
                  <c:v>0.001422</c:v>
                </c:pt>
                <c:pt idx="22">
                  <c:v>0.002031</c:v>
                </c:pt>
                <c:pt idx="23">
                  <c:v>0.003510</c:v>
                </c:pt>
                <c:pt idx="24">
                  <c:v>0.005487</c:v>
                </c:pt>
                <c:pt idx="25">
                  <c:v>0.008297</c:v>
                </c:pt>
                <c:pt idx="26">
                  <c:v>0.010426</c:v>
                </c:pt>
                <c:pt idx="27">
                  <c:v>0.016337</c:v>
                </c:pt>
                <c:pt idx="28">
                  <c:v>0.024393</c:v>
                </c:pt>
                <c:pt idx="29">
                  <c:v>0.031808</c:v>
                </c:pt>
                <c:pt idx="30">
                  <c:v>0.041231</c:v>
                </c:pt>
                <c:pt idx="31">
                  <c:v>0.051518</c:v>
                </c:pt>
                <c:pt idx="32">
                  <c:v>0.077772</c:v>
                </c:pt>
                <c:pt idx="33">
                  <c:v>0.119061</c:v>
                </c:pt>
                <c:pt idx="34">
                  <c:v>0.151747</c:v>
                </c:pt>
                <c:pt idx="35">
                  <c:v>0.238919</c:v>
                </c:pt>
                <c:pt idx="36">
                  <c:v>0.284748</c:v>
                </c:pt>
                <c:pt idx="37">
                  <c:v>0.383294</c:v>
                </c:pt>
                <c:pt idx="38">
                  <c:v>0.468823</c:v>
                </c:pt>
                <c:pt idx="39">
                  <c:v>0.620352</c:v>
                </c:pt>
                <c:pt idx="40">
                  <c:v>0.738329</c:v>
                </c:pt>
                <c:pt idx="41">
                  <c:v>0.858225</c:v>
                </c:pt>
                <c:pt idx="42">
                  <c:v>1.084198</c:v>
                </c:pt>
                <c:pt idx="43">
                  <c:v>1.235889</c:v>
                </c:pt>
                <c:pt idx="44">
                  <c:v>1.368929</c:v>
                </c:pt>
                <c:pt idx="45">
                  <c:v>1.533070</c:v>
                </c:pt>
                <c:pt idx="46">
                  <c:v>1.856647</c:v>
                </c:pt>
                <c:pt idx="47">
                  <c:v>2.122646</c:v>
                </c:pt>
                <c:pt idx="48">
                  <c:v>2.434408</c:v>
                </c:pt>
                <c:pt idx="49">
                  <c:v>2.582668</c:v>
                </c:pt>
                <c:pt idx="50">
                  <c:v>3.092246</c:v>
                </c:pt>
                <c:pt idx="51">
                  <c:v>3.111100</c:v>
                </c:pt>
                <c:pt idx="52">
                  <c:v>3.680638</c:v>
                </c:pt>
                <c:pt idx="53">
                  <c:v>3.840913</c:v>
                </c:pt>
                <c:pt idx="54">
                  <c:v>4.360351</c:v>
                </c:pt>
                <c:pt idx="55">
                  <c:v>4.853116</c:v>
                </c:pt>
                <c:pt idx="56">
                  <c:v>4.718101</c:v>
                </c:pt>
                <c:pt idx="57">
                  <c:v>5.209768</c:v>
                </c:pt>
                <c:pt idx="58">
                  <c:v>5.743071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Solar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Sheet1!$B$8:$BH$8</c:f>
              <c:numCache>
                <c:ptCount val="59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0.000000</c:v>
                </c:pt>
                <c:pt idx="19">
                  <c:v>0.000011</c:v>
                </c:pt>
                <c:pt idx="20">
                  <c:v>0.000011</c:v>
                </c:pt>
                <c:pt idx="21">
                  <c:v>0.000011</c:v>
                </c:pt>
                <c:pt idx="22">
                  <c:v>0.000000</c:v>
                </c:pt>
                <c:pt idx="23">
                  <c:v>0.000011</c:v>
                </c:pt>
                <c:pt idx="24">
                  <c:v>0.000097</c:v>
                </c:pt>
                <c:pt idx="25">
                  <c:v>0.000134</c:v>
                </c:pt>
                <c:pt idx="26">
                  <c:v>0.000166</c:v>
                </c:pt>
                <c:pt idx="27">
                  <c:v>0.000268</c:v>
                </c:pt>
                <c:pt idx="28">
                  <c:v>0.000345</c:v>
                </c:pt>
                <c:pt idx="29">
                  <c:v>0.000369</c:v>
                </c:pt>
                <c:pt idx="30">
                  <c:v>0.000478</c:v>
                </c:pt>
                <c:pt idx="31">
                  <c:v>0.000509</c:v>
                </c:pt>
                <c:pt idx="32">
                  <c:v>0.000607</c:v>
                </c:pt>
                <c:pt idx="33">
                  <c:v>0.000715</c:v>
                </c:pt>
                <c:pt idx="34">
                  <c:v>0.000855</c:v>
                </c:pt>
                <c:pt idx="35">
                  <c:v>0.000793</c:v>
                </c:pt>
                <c:pt idx="36">
                  <c:v>0.002055</c:v>
                </c:pt>
                <c:pt idx="37">
                  <c:v>0.003308</c:v>
                </c:pt>
                <c:pt idx="38">
                  <c:v>0.004895</c:v>
                </c:pt>
                <c:pt idx="39">
                  <c:v>0.007791</c:v>
                </c:pt>
                <c:pt idx="40">
                  <c:v>0.015592</c:v>
                </c:pt>
                <c:pt idx="41">
                  <c:v>0.026322</c:v>
                </c:pt>
                <c:pt idx="42">
                  <c:v>0.039478</c:v>
                </c:pt>
                <c:pt idx="43">
                  <c:v>0.076777</c:v>
                </c:pt>
                <c:pt idx="44">
                  <c:v>0.144012</c:v>
                </c:pt>
                <c:pt idx="45">
                  <c:v>0.234782</c:v>
                </c:pt>
                <c:pt idx="46">
                  <c:v>0.468450</c:v>
                </c:pt>
                <c:pt idx="47">
                  <c:v>0.712433</c:v>
                </c:pt>
                <c:pt idx="48">
                  <c:v>0.849081</c:v>
                </c:pt>
                <c:pt idx="49">
                  <c:v>0.958087</c:v>
                </c:pt>
                <c:pt idx="50">
                  <c:v>1.057974</c:v>
                </c:pt>
                <c:pt idx="51">
                  <c:v>1.092253</c:v>
                </c:pt>
                <c:pt idx="52">
                  <c:v>1.184246</c:v>
                </c:pt>
                <c:pt idx="53">
                  <c:v>1.304394</c:v>
                </c:pt>
                <c:pt idx="54">
                  <c:v>1.432806</c:v>
                </c:pt>
                <c:pt idx="55">
                  <c:v>1.663675</c:v>
                </c:pt>
                <c:pt idx="56">
                  <c:v>1.868767</c:v>
                </c:pt>
                <c:pt idx="57">
                  <c:v>2.340743</c:v>
                </c:pt>
                <c:pt idx="58">
                  <c:v>2.757568</c:v>
                </c:pt>
              </c:numCache>
            </c:numRef>
          </c:val>
        </c:ser>
        <c:ser>
          <c:idx val="7"/>
          <c:order val="7"/>
          <c:tx>
            <c:strRef>
              <c:f>Sheet1!$A$9</c:f>
              <c:strCache>
                <c:ptCount val="1"/>
                <c:pt idx="0">
                  <c:v>Geoth Bio Oth</c:v>
                </c:pt>
              </c:strCache>
            </c:strRef>
          </c:tx>
          <c:spPr>
            <a:solidFill>
              <a:srgbClr val="92D050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4F1EE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Sheet1!$B$1:$BH$1</c:f>
              <c:strCache>
                <c:ptCount val="59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</c:strCache>
            </c:strRef>
          </c:cat>
          <c:val>
            <c:numRef>
              <c:f>Sheet1!$B$9:$BH$9</c:f>
              <c:numCache>
                <c:ptCount val="59"/>
                <c:pt idx="0">
                  <c:v>0.031290</c:v>
                </c:pt>
                <c:pt idx="1">
                  <c:v>0.043766</c:v>
                </c:pt>
                <c:pt idx="2">
                  <c:v>0.048255</c:v>
                </c:pt>
                <c:pt idx="3">
                  <c:v>0.053985</c:v>
                </c:pt>
                <c:pt idx="4">
                  <c:v>0.058787</c:v>
                </c:pt>
                <c:pt idx="5">
                  <c:v>0.078309</c:v>
                </c:pt>
                <c:pt idx="6">
                  <c:v>0.079691</c:v>
                </c:pt>
                <c:pt idx="7">
                  <c:v>0.078528</c:v>
                </c:pt>
                <c:pt idx="8">
                  <c:v>0.084870</c:v>
                </c:pt>
                <c:pt idx="9">
                  <c:v>0.089219</c:v>
                </c:pt>
                <c:pt idx="10">
                  <c:v>0.094728</c:v>
                </c:pt>
                <c:pt idx="11">
                  <c:v>0.094270</c:v>
                </c:pt>
                <c:pt idx="12">
                  <c:v>0.098838</c:v>
                </c:pt>
                <c:pt idx="13">
                  <c:v>0.104496</c:v>
                </c:pt>
                <c:pt idx="14">
                  <c:v>0.108945</c:v>
                </c:pt>
                <c:pt idx="15">
                  <c:v>0.119964</c:v>
                </c:pt>
                <c:pt idx="16">
                  <c:v>0.120020</c:v>
                </c:pt>
                <c:pt idx="17">
                  <c:v>0.109338</c:v>
                </c:pt>
                <c:pt idx="18">
                  <c:v>0.112805</c:v>
                </c:pt>
                <c:pt idx="19">
                  <c:v>0.116907</c:v>
                </c:pt>
                <c:pt idx="20">
                  <c:v>0.128833</c:v>
                </c:pt>
                <c:pt idx="21">
                  <c:v>0.140288</c:v>
                </c:pt>
                <c:pt idx="22">
                  <c:v>0.138604</c:v>
                </c:pt>
                <c:pt idx="23">
                  <c:v>0.147701</c:v>
                </c:pt>
                <c:pt idx="24">
                  <c:v>0.152676</c:v>
                </c:pt>
                <c:pt idx="25">
                  <c:v>0.213350</c:v>
                </c:pt>
                <c:pt idx="26">
                  <c:v>0.220722</c:v>
                </c:pt>
                <c:pt idx="27">
                  <c:v>0.233244</c:v>
                </c:pt>
                <c:pt idx="28">
                  <c:v>0.257456</c:v>
                </c:pt>
                <c:pt idx="29">
                  <c:v>0.271682</c:v>
                </c:pt>
                <c:pt idx="30">
                  <c:v>0.300106</c:v>
                </c:pt>
                <c:pt idx="31">
                  <c:v>0.301714</c:v>
                </c:pt>
                <c:pt idx="32">
                  <c:v>0.358520</c:v>
                </c:pt>
                <c:pt idx="33">
                  <c:v>0.402516</c:v>
                </c:pt>
                <c:pt idx="34">
                  <c:v>0.423184</c:v>
                </c:pt>
                <c:pt idx="35">
                  <c:v>0.464446</c:v>
                </c:pt>
                <c:pt idx="36">
                  <c:v>0.509124</c:v>
                </c:pt>
                <c:pt idx="37">
                  <c:v>0.578091</c:v>
                </c:pt>
                <c:pt idx="38">
                  <c:v>0.658370</c:v>
                </c:pt>
                <c:pt idx="39">
                  <c:v>0.783976</c:v>
                </c:pt>
                <c:pt idx="40">
                  <c:v>0.898096</c:v>
                </c:pt>
                <c:pt idx="41">
                  <c:v>1.015752</c:v>
                </c:pt>
                <c:pt idx="42">
                  <c:v>1.130207</c:v>
                </c:pt>
                <c:pt idx="43">
                  <c:v>1.248129</c:v>
                </c:pt>
                <c:pt idx="44">
                  <c:v>1.368045</c:v>
                </c:pt>
                <c:pt idx="45">
                  <c:v>1.554877</c:v>
                </c:pt>
                <c:pt idx="46">
                  <c:v>1.658862</c:v>
                </c:pt>
                <c:pt idx="47">
                  <c:v>1.844698</c:v>
                </c:pt>
                <c:pt idx="48">
                  <c:v>1.959702</c:v>
                </c:pt>
                <c:pt idx="49">
                  <c:v>2.091567</c:v>
                </c:pt>
                <c:pt idx="50">
                  <c:v>2.235346</c:v>
                </c:pt>
                <c:pt idx="51">
                  <c:v>2.281250</c:v>
                </c:pt>
                <c:pt idx="52">
                  <c:v>2.355213</c:v>
                </c:pt>
                <c:pt idx="53">
                  <c:v>2.438878</c:v>
                </c:pt>
                <c:pt idx="54">
                  <c:v>2.537948</c:v>
                </c:pt>
                <c:pt idx="55">
                  <c:v>2.617675</c:v>
                </c:pt>
                <c:pt idx="56">
                  <c:v>2.761599</c:v>
                </c:pt>
                <c:pt idx="57">
                  <c:v>2.691145</c:v>
                </c:pt>
                <c:pt idx="58">
                  <c:v>2.488476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800" u="none">
                <a:solidFill>
                  <a:srgbClr val="F4F1EE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1800" u="none">
                    <a:solidFill>
                      <a:srgbClr val="F4F1EE"/>
                    </a:solidFill>
                    <a:latin typeface="Tahoma"/>
                  </a:defRPr>
                </a:pPr>
                <a:r>
                  <a:rPr b="1" i="0" strike="noStrike" sz="1800" u="none">
                    <a:solidFill>
                      <a:srgbClr val="F4F1EE"/>
                    </a:solidFill>
                    <a:latin typeface="Tahoma"/>
                  </a:rPr>
                  <a:t>Exajoules</a:t>
                </a:r>
              </a:p>
            </c:rich>
          </c:tx>
          <c:layout/>
          <c:overlay val="1"/>
        </c:title>
        <c:numFmt formatCode="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800" u="none">
                <a:solidFill>
                  <a:srgbClr val="F4F1EE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.0769422"/>
          <c:y val="0.837007"/>
          <c:w val="0.871423"/>
          <c:h val="0.162993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800" u="none">
              <a:solidFill>
                <a:srgbClr val="F4F1EE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214933"/>
          <c:y val="0.0672379"/>
          <c:w val="0.600478"/>
          <c:h val="0.72507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Cons</c:v>
                </c:pt>
              </c:strCache>
            </c:strRef>
          </c:tx>
          <c:spPr>
            <a:solidFill>
              <a:srgbClr val="C0000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North America</c:v>
                </c:pt>
                <c:pt idx="1">
                  <c:v>Asia Pacific</c:v>
                </c:pt>
                <c:pt idx="2">
                  <c:v>Middle East</c:v>
                </c:pt>
                <c:pt idx="3">
                  <c:v>CIS</c:v>
                </c:pt>
                <c:pt idx="4">
                  <c:v>Europe</c:v>
                </c:pt>
                <c:pt idx="5">
                  <c:v>Africa</c:v>
                </c:pt>
                <c:pt idx="6">
                  <c:v>Latin America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106.888987</c:v>
                </c:pt>
                <c:pt idx="1">
                  <c:v>90.500722</c:v>
                </c:pt>
                <c:pt idx="2">
                  <c:v>55.895537</c:v>
                </c:pt>
                <c:pt idx="3">
                  <c:v>57.666187</c:v>
                </c:pt>
                <c:pt idx="4">
                  <c:v>44.830849</c:v>
                </c:pt>
                <c:pt idx="5">
                  <c:v>16.566842</c:v>
                </c:pt>
                <c:pt idx="6">
                  <c:v>15.645218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Prod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North America</c:v>
                </c:pt>
                <c:pt idx="1">
                  <c:v>Asia Pacific</c:v>
                </c:pt>
                <c:pt idx="2">
                  <c:v>Middle East</c:v>
                </c:pt>
                <c:pt idx="3">
                  <c:v>CIS</c:v>
                </c:pt>
                <c:pt idx="4">
                  <c:v>Europe</c:v>
                </c:pt>
                <c:pt idx="5">
                  <c:v>Africa</c:v>
                </c:pt>
                <c:pt idx="6">
                  <c:v>Latin America</c:v>
                </c:pt>
              </c:strCache>
            </c:strRef>
          </c:cat>
          <c:val>
            <c:numRef>
              <c:f>Sheet1!$B$3:$H$3</c:f>
              <c:numCache>
                <c:ptCount val="7"/>
                <c:pt idx="0">
                  <c:v>122.018012</c:v>
                </c:pt>
                <c:pt idx="1">
                  <c:v>66.937156</c:v>
                </c:pt>
                <c:pt idx="2">
                  <c:v>68.955895</c:v>
                </c:pt>
                <c:pt idx="3">
                  <c:v>74.843192</c:v>
                </c:pt>
                <c:pt idx="4">
                  <c:v>19.769306</c:v>
                </c:pt>
                <c:pt idx="5">
                  <c:v>24.541235</c:v>
                </c:pt>
                <c:pt idx="6">
                  <c:v>15.675983</c:v>
                </c:pt>
              </c:numCache>
            </c:numRef>
          </c:val>
        </c:ser>
        <c:gapWidth val="10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8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  <a:r>
                  <a:rPr b="1" i="0" strike="noStrike" sz="1800" u="none">
                    <a:solidFill>
                      <a:srgbClr val="FFFF00"/>
                    </a:solidFill>
                    <a:latin typeface="Tahoma"/>
                  </a:rPr>
                  <a:t>Billions of Cubic Feet per Day (Bcf/d</a:t>
                </a:r>
              </a:p>
            </c:rich>
          </c:tx>
          <c:layout/>
          <c:overlay val="1"/>
        </c:title>
        <c:numFmt formatCode="#,##0" sourceLinked="0"/>
        <c:majorTickMark val="none"/>
        <c:minorTickMark val="none"/>
        <c:tickLblPos val="high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8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35"/>
        <c:minorUnit val="17.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859227"/>
          <c:y val="0.437724"/>
          <c:w val="0.140773"/>
          <c:h val="0.15947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8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214933"/>
          <c:y val="0.0672379"/>
          <c:w val="0.600478"/>
          <c:h val="0.72507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Cons</c:v>
                </c:pt>
              </c:strCache>
            </c:strRef>
          </c:tx>
          <c:spPr>
            <a:solidFill>
              <a:srgbClr val="C0000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North America</c:v>
                </c:pt>
                <c:pt idx="1">
                  <c:v>Asia Pacific</c:v>
                </c:pt>
                <c:pt idx="2">
                  <c:v>Middle East</c:v>
                </c:pt>
                <c:pt idx="3">
                  <c:v>CIS</c:v>
                </c:pt>
                <c:pt idx="4">
                  <c:v>Europe</c:v>
                </c:pt>
                <c:pt idx="5">
                  <c:v>Africa</c:v>
                </c:pt>
                <c:pt idx="6">
                  <c:v>Latin America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106.888987</c:v>
                </c:pt>
                <c:pt idx="1">
                  <c:v>90.500722</c:v>
                </c:pt>
                <c:pt idx="2">
                  <c:v>55.895537</c:v>
                </c:pt>
                <c:pt idx="3">
                  <c:v>57.666187</c:v>
                </c:pt>
                <c:pt idx="4">
                  <c:v>44.830849</c:v>
                </c:pt>
                <c:pt idx="5">
                  <c:v>16.566842</c:v>
                </c:pt>
                <c:pt idx="6">
                  <c:v>15.645218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Prod</c:v>
                </c:pt>
              </c:strCache>
            </c:strRef>
          </c:tx>
          <c:spPr>
            <a:solidFill>
              <a:srgbClr val="FFFF0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North America</c:v>
                </c:pt>
                <c:pt idx="1">
                  <c:v>Asia Pacific</c:v>
                </c:pt>
                <c:pt idx="2">
                  <c:v>Middle East</c:v>
                </c:pt>
                <c:pt idx="3">
                  <c:v>CIS</c:v>
                </c:pt>
                <c:pt idx="4">
                  <c:v>Europe</c:v>
                </c:pt>
                <c:pt idx="5">
                  <c:v>Africa</c:v>
                </c:pt>
                <c:pt idx="6">
                  <c:v>Latin America</c:v>
                </c:pt>
              </c:strCache>
            </c:strRef>
          </c:cat>
          <c:val>
            <c:numRef>
              <c:f>Sheet1!$B$3:$H$3</c:f>
              <c:numCache>
                <c:ptCount val="7"/>
                <c:pt idx="0">
                  <c:v>122.018012</c:v>
                </c:pt>
                <c:pt idx="1">
                  <c:v>66.937156</c:v>
                </c:pt>
                <c:pt idx="2">
                  <c:v>68.955895</c:v>
                </c:pt>
                <c:pt idx="3">
                  <c:v>74.843192</c:v>
                </c:pt>
                <c:pt idx="4">
                  <c:v>19.769306</c:v>
                </c:pt>
                <c:pt idx="5">
                  <c:v>24.541235</c:v>
                </c:pt>
                <c:pt idx="6">
                  <c:v>15.675983</c:v>
                </c:pt>
              </c:numCache>
            </c:numRef>
          </c:val>
        </c:ser>
        <c:gapWidth val="10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8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  <a:r>
                  <a:rPr b="1" i="0" strike="noStrike" sz="1800" u="none">
                    <a:solidFill>
                      <a:srgbClr val="FFFF00"/>
                    </a:solidFill>
                    <a:latin typeface="Tahoma"/>
                  </a:rPr>
                  <a:t>Billions of Cubic Feet per Day (Bcf/d</a:t>
                </a:r>
              </a:p>
            </c:rich>
          </c:tx>
          <c:layout/>
          <c:overlay val="1"/>
        </c:title>
        <c:numFmt formatCode="#,##0" sourceLinked="0"/>
        <c:majorTickMark val="none"/>
        <c:minorTickMark val="none"/>
        <c:tickLblPos val="high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8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35"/>
        <c:minorUnit val="17.5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859227"/>
          <c:y val="0.437724"/>
          <c:w val="0.140773"/>
          <c:h val="0.15947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8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207556"/>
          <c:y val="0.0589532"/>
          <c:w val="0.472501"/>
          <c:h val="0.74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Oil Cons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Asia Pacific</c:v>
                </c:pt>
                <c:pt idx="1">
                  <c:v>North America</c:v>
                </c:pt>
                <c:pt idx="2">
                  <c:v>Europe</c:v>
                </c:pt>
                <c:pt idx="3">
                  <c:v>Middle East</c:v>
                </c:pt>
                <c:pt idx="4">
                  <c:v>Latin America</c:v>
                </c:pt>
                <c:pt idx="5">
                  <c:v>CIS</c:v>
                </c:pt>
                <c:pt idx="6">
                  <c:v>Africa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38061.126492</c:v>
                </c:pt>
                <c:pt idx="1">
                  <c:v>23296.337729</c:v>
                </c:pt>
                <c:pt idx="2">
                  <c:v>13903.848853</c:v>
                </c:pt>
                <c:pt idx="3">
                  <c:v>9645.531667</c:v>
                </c:pt>
                <c:pt idx="4">
                  <c:v>6444.930495</c:v>
                </c:pt>
                <c:pt idx="5">
                  <c:v>4635.793636</c:v>
                </c:pt>
                <c:pt idx="6">
                  <c:v>4233.034147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Oil Prod</c:v>
                </c:pt>
              </c:strCache>
            </c:strRef>
          </c:tx>
          <c:spPr>
            <a:solidFill>
              <a:srgbClr val="99FF99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Asia Pacific</c:v>
                </c:pt>
                <c:pt idx="1">
                  <c:v>North America</c:v>
                </c:pt>
                <c:pt idx="2">
                  <c:v>Europe</c:v>
                </c:pt>
                <c:pt idx="3">
                  <c:v>Middle East</c:v>
                </c:pt>
                <c:pt idx="4">
                  <c:v>Latin America</c:v>
                </c:pt>
                <c:pt idx="5">
                  <c:v>CIS</c:v>
                </c:pt>
                <c:pt idx="6">
                  <c:v>Africa</c:v>
                </c:pt>
              </c:strCache>
            </c:strRef>
          </c:cat>
          <c:val>
            <c:numRef>
              <c:f>Sheet1!$B$3:$H$3</c:f>
              <c:numCache>
                <c:ptCount val="7"/>
                <c:pt idx="0">
                  <c:v>7274.555743</c:v>
                </c:pt>
                <c:pt idx="1">
                  <c:v>27050.427350</c:v>
                </c:pt>
                <c:pt idx="2">
                  <c:v>3224.876887</c:v>
                </c:pt>
                <c:pt idx="3">
                  <c:v>30362.437703</c:v>
                </c:pt>
                <c:pt idx="4">
                  <c:v>7367.823547</c:v>
                </c:pt>
                <c:pt idx="5">
                  <c:v>13868.320499</c:v>
                </c:pt>
                <c:pt idx="6">
                  <c:v>7227.622974</c:v>
                </c:pt>
              </c:numCache>
            </c:numRef>
          </c:val>
        </c:ser>
        <c:gapWidth val="10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8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  <a:r>
                  <a:rPr b="1" i="0" strike="noStrike" sz="1800" u="none">
                    <a:solidFill>
                      <a:srgbClr val="FFFF00"/>
                    </a:solidFill>
                    <a:latin typeface="Tahoma"/>
                  </a:rPr>
                  <a:t>Thousands of Barrels/Day</a:t>
                </a:r>
              </a:p>
            </c:rich>
          </c:tx>
          <c:layout/>
          <c:overlay val="1"/>
        </c:title>
        <c:numFmt formatCode="#,##0" sourceLinked="0"/>
        <c:majorTickMark val="none"/>
        <c:minorTickMark val="none"/>
        <c:tickLblPos val="high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10000"/>
        <c:minorUnit val="5000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63154"/>
          <c:y val="0.423524"/>
          <c:w val="0.236846"/>
          <c:h val="0.20496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24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207556"/>
          <c:y val="0.0589532"/>
          <c:w val="0.472501"/>
          <c:h val="0.748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Oil Cons</c:v>
                </c:pt>
              </c:strCache>
            </c:strRef>
          </c:tx>
          <c:spPr>
            <a:solidFill>
              <a:srgbClr val="00B050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Asia Pacific</c:v>
                </c:pt>
                <c:pt idx="1">
                  <c:v>North America</c:v>
                </c:pt>
                <c:pt idx="2">
                  <c:v>Europe</c:v>
                </c:pt>
                <c:pt idx="3">
                  <c:v>Middle East</c:v>
                </c:pt>
                <c:pt idx="4">
                  <c:v>Latin America</c:v>
                </c:pt>
                <c:pt idx="5">
                  <c:v>CIS</c:v>
                </c:pt>
                <c:pt idx="6">
                  <c:v>Africa</c:v>
                </c:pt>
              </c:strCache>
            </c:strRef>
          </c:cat>
          <c:val>
            <c:numRef>
              <c:f>Sheet1!$B$2:$H$2</c:f>
              <c:numCache>
                <c:ptCount val="7"/>
                <c:pt idx="0">
                  <c:v>38061.126492</c:v>
                </c:pt>
                <c:pt idx="1">
                  <c:v>23296.337729</c:v>
                </c:pt>
                <c:pt idx="2">
                  <c:v>13903.848853</c:v>
                </c:pt>
                <c:pt idx="3">
                  <c:v>9645.531667</c:v>
                </c:pt>
                <c:pt idx="4">
                  <c:v>6444.930495</c:v>
                </c:pt>
                <c:pt idx="5">
                  <c:v>4635.793636</c:v>
                </c:pt>
                <c:pt idx="6">
                  <c:v>4233.034147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Oil Prod</c:v>
                </c:pt>
              </c:strCache>
            </c:strRef>
          </c:tx>
          <c:spPr>
            <a:solidFill>
              <a:srgbClr val="99FF99"/>
            </a:solidFill>
            <a:ln w="12700" cap="flat">
              <a:noFill/>
              <a:miter lim="400000"/>
            </a:ln>
            <a:effectLst/>
          </c:spPr>
          <c:invertIfNegative val="0"/>
          <c:dLbls>
            <c:numFmt formatCode="0.####" sourceLinked="0"/>
            <c:txPr>
              <a:bodyPr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Sheet1!$B$1:$H$1</c:f>
              <c:strCache>
                <c:ptCount val="7"/>
                <c:pt idx="0">
                  <c:v>Asia Pacific</c:v>
                </c:pt>
                <c:pt idx="1">
                  <c:v>North America</c:v>
                </c:pt>
                <c:pt idx="2">
                  <c:v>Europe</c:v>
                </c:pt>
                <c:pt idx="3">
                  <c:v>Middle East</c:v>
                </c:pt>
                <c:pt idx="4">
                  <c:v>Latin America</c:v>
                </c:pt>
                <c:pt idx="5">
                  <c:v>CIS</c:v>
                </c:pt>
                <c:pt idx="6">
                  <c:v>Africa</c:v>
                </c:pt>
              </c:strCache>
            </c:strRef>
          </c:cat>
          <c:val>
            <c:numRef>
              <c:f>Sheet1!$B$3:$H$3</c:f>
              <c:numCache>
                <c:ptCount val="7"/>
                <c:pt idx="0">
                  <c:v>7274.555743</c:v>
                </c:pt>
                <c:pt idx="1">
                  <c:v>27050.427350</c:v>
                </c:pt>
                <c:pt idx="2">
                  <c:v>3224.876887</c:v>
                </c:pt>
                <c:pt idx="3">
                  <c:v>30362.437703</c:v>
                </c:pt>
                <c:pt idx="4">
                  <c:v>7367.823547</c:v>
                </c:pt>
                <c:pt idx="5">
                  <c:v>13868.320499</c:v>
                </c:pt>
                <c:pt idx="6">
                  <c:v>7227.622974</c:v>
                </c:pt>
              </c:numCache>
            </c:numRef>
          </c:val>
        </c:ser>
        <c:gapWidth val="100"/>
        <c:overlap val="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8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b="1" i="0" strike="noStrike" sz="1800" u="none">
                    <a:solidFill>
                      <a:srgbClr val="FFFF00"/>
                    </a:solidFill>
                    <a:latin typeface="Tahoma"/>
                  </a:defRPr>
                </a:pPr>
                <a:r>
                  <a:rPr b="1" i="0" strike="noStrike" sz="1800" u="none">
                    <a:solidFill>
                      <a:srgbClr val="FFFF00"/>
                    </a:solidFill>
                    <a:latin typeface="Tahoma"/>
                  </a:rPr>
                  <a:t>Thousands of Barrels/Day</a:t>
                </a:r>
              </a:p>
            </c:rich>
          </c:tx>
          <c:layout/>
          <c:overlay val="1"/>
        </c:title>
        <c:numFmt formatCode="#,##0" sourceLinked="0"/>
        <c:majorTickMark val="none"/>
        <c:minorTickMark val="none"/>
        <c:tickLblPos val="high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between"/>
        <c:majorUnit val="10000"/>
        <c:minorUnit val="5000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63154"/>
          <c:y val="0.423524"/>
          <c:w val="0.236846"/>
          <c:h val="0.204962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24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143093"/>
          <c:y val="0.0681638"/>
          <c:w val="0.49981"/>
          <c:h val="0.812942"/>
        </c:manualLayout>
      </c:layout>
      <c:areaChart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North America</c:v>
                </c:pt>
              </c:strCache>
            </c:strRef>
          </c:tx>
          <c:spPr>
            <a:solidFill>
              <a:srgbClr val="00B0F0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Sheet1!$B$1:$BI$1</c:f>
              <c:strCache>
                <c:ptCount val="6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</c:strCache>
            </c:strRef>
          </c:cat>
          <c:val>
            <c:numRef>
              <c:f>Sheet1!$B$2:$BI$2</c:f>
              <c:numCache>
                <c:ptCount val="60"/>
                <c:pt idx="0">
                  <c:v>3774.353688</c:v>
                </c:pt>
                <c:pt idx="1">
                  <c:v>3976.545789</c:v>
                </c:pt>
                <c:pt idx="2">
                  <c:v>4090.351824</c:v>
                </c:pt>
                <c:pt idx="3">
                  <c:v>4327.796600</c:v>
                </c:pt>
                <c:pt idx="4">
                  <c:v>4516.958734</c:v>
                </c:pt>
                <c:pt idx="5">
                  <c:v>4700.611826</c:v>
                </c:pt>
                <c:pt idx="6">
                  <c:v>4750.118166</c:v>
                </c:pt>
                <c:pt idx="7">
                  <c:v>4993.480823</c:v>
                </c:pt>
                <c:pt idx="8">
                  <c:v>5240.861203</c:v>
                </c:pt>
                <c:pt idx="9">
                  <c:v>5088.622386</c:v>
                </c:pt>
                <c:pt idx="10">
                  <c:v>4915.997645</c:v>
                </c:pt>
                <c:pt idx="11">
                  <c:v>5199.315738</c:v>
                </c:pt>
                <c:pt idx="12">
                  <c:v>5374.255673</c:v>
                </c:pt>
                <c:pt idx="13">
                  <c:v>5423.437191</c:v>
                </c:pt>
                <c:pt idx="14">
                  <c:v>5532.081735</c:v>
                </c:pt>
                <c:pt idx="15">
                  <c:v>5381.080190</c:v>
                </c:pt>
                <c:pt idx="16">
                  <c:v>5227.840536</c:v>
                </c:pt>
                <c:pt idx="17">
                  <c:v>4999.397178</c:v>
                </c:pt>
                <c:pt idx="18">
                  <c:v>4937.931335</c:v>
                </c:pt>
                <c:pt idx="19">
                  <c:v>5193.797512</c:v>
                </c:pt>
                <c:pt idx="20">
                  <c:v>5213.374886</c:v>
                </c:pt>
                <c:pt idx="21">
                  <c:v>5221.843823</c:v>
                </c:pt>
                <c:pt idx="22">
                  <c:v>5396.291944</c:v>
                </c:pt>
                <c:pt idx="23">
                  <c:v>5647.393123</c:v>
                </c:pt>
                <c:pt idx="24">
                  <c:v>5768.969051</c:v>
                </c:pt>
                <c:pt idx="25">
                  <c:v>5696.849838</c:v>
                </c:pt>
                <c:pt idx="26">
                  <c:v>5638.902505</c:v>
                </c:pt>
                <c:pt idx="27">
                  <c:v>5738.841308</c:v>
                </c:pt>
                <c:pt idx="28">
                  <c:v>5851.364472</c:v>
                </c:pt>
                <c:pt idx="29">
                  <c:v>5967.551520</c:v>
                </c:pt>
                <c:pt idx="30">
                  <c:v>6004.180739</c:v>
                </c:pt>
                <c:pt idx="31">
                  <c:v>6202.952729</c:v>
                </c:pt>
                <c:pt idx="32">
                  <c:v>6308.569172</c:v>
                </c:pt>
                <c:pt idx="33">
                  <c:v>6379.501479</c:v>
                </c:pt>
                <c:pt idx="34">
                  <c:v>6431.869438</c:v>
                </c:pt>
                <c:pt idx="35">
                  <c:v>6645.046824</c:v>
                </c:pt>
                <c:pt idx="36">
                  <c:v>6559.099150</c:v>
                </c:pt>
                <c:pt idx="37">
                  <c:v>6610.170761</c:v>
                </c:pt>
                <c:pt idx="38">
                  <c:v>6688.769748</c:v>
                </c:pt>
                <c:pt idx="39">
                  <c:v>6808.394985</c:v>
                </c:pt>
                <c:pt idx="40">
                  <c:v>6885.175106</c:v>
                </c:pt>
                <c:pt idx="41">
                  <c:v>6775.114326</c:v>
                </c:pt>
                <c:pt idx="42">
                  <c:v>6924.816333</c:v>
                </c:pt>
                <c:pt idx="43">
                  <c:v>6735.803557</c:v>
                </c:pt>
                <c:pt idx="44">
                  <c:v>6292.725240</c:v>
                </c:pt>
                <c:pt idx="45">
                  <c:v>6497.009272</c:v>
                </c:pt>
                <c:pt idx="46">
                  <c:v>6374.341497</c:v>
                </c:pt>
                <c:pt idx="47">
                  <c:v>6129.753983</c:v>
                </c:pt>
                <c:pt idx="48">
                  <c:v>6300.957516</c:v>
                </c:pt>
                <c:pt idx="49">
                  <c:v>6297.545697</c:v>
                </c:pt>
                <c:pt idx="50">
                  <c:v>6174.652846</c:v>
                </c:pt>
                <c:pt idx="51">
                  <c:v>6075.154426</c:v>
                </c:pt>
                <c:pt idx="52">
                  <c:v>6044.730908</c:v>
                </c:pt>
                <c:pt idx="53">
                  <c:v>6195.282249</c:v>
                </c:pt>
                <c:pt idx="54">
                  <c:v>6027.580332</c:v>
                </c:pt>
                <c:pt idx="55">
                  <c:v>5388.015022</c:v>
                </c:pt>
                <c:pt idx="56">
                  <c:v>5711.491435</c:v>
                </c:pt>
                <c:pt idx="57">
                  <c:v>5798.545702</c:v>
                </c:pt>
                <c:pt idx="58">
                  <c:v>5640.656874</c:v>
                </c:pt>
                <c:pt idx="59">
                  <c:v>5619.557228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Europe</c:v>
                </c:pt>
              </c:strCache>
            </c:strRef>
          </c:tx>
          <c:spPr>
            <a:solidFill>
              <a:srgbClr val="99CCFF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Sheet1!$B$1:$BI$1</c:f>
              <c:strCache>
                <c:ptCount val="6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</c:strCache>
            </c:strRef>
          </c:cat>
          <c:val>
            <c:numRef>
              <c:f>Sheet1!$B$3:$BI$3</c:f>
              <c:numCache>
                <c:ptCount val="60"/>
                <c:pt idx="0">
                  <c:v>3440.535399</c:v>
                </c:pt>
                <c:pt idx="1">
                  <c:v>3486.873318</c:v>
                </c:pt>
                <c:pt idx="2">
                  <c:v>3555.638803</c:v>
                </c:pt>
                <c:pt idx="3">
                  <c:v>3768.599482</c:v>
                </c:pt>
                <c:pt idx="4">
                  <c:v>4018.990492</c:v>
                </c:pt>
                <c:pt idx="5">
                  <c:v>4236.220186</c:v>
                </c:pt>
                <c:pt idx="6">
                  <c:v>4300.749241</c:v>
                </c:pt>
                <c:pt idx="7">
                  <c:v>4444.121160</c:v>
                </c:pt>
                <c:pt idx="8">
                  <c:v>4673.424528</c:v>
                </c:pt>
                <c:pt idx="9">
                  <c:v>4549.677520</c:v>
                </c:pt>
                <c:pt idx="10">
                  <c:v>4449.394069</c:v>
                </c:pt>
                <c:pt idx="11">
                  <c:v>4725.169597</c:v>
                </c:pt>
                <c:pt idx="12">
                  <c:v>4732.942478</c:v>
                </c:pt>
                <c:pt idx="13">
                  <c:v>4765.048894</c:v>
                </c:pt>
                <c:pt idx="14">
                  <c:v>4918.171641</c:v>
                </c:pt>
                <c:pt idx="15">
                  <c:v>4808.107277</c:v>
                </c:pt>
                <c:pt idx="16">
                  <c:v>4603.395569</c:v>
                </c:pt>
                <c:pt idx="17">
                  <c:v>4503.875582</c:v>
                </c:pt>
                <c:pt idx="18">
                  <c:v>4468.679865</c:v>
                </c:pt>
                <c:pt idx="19">
                  <c:v>4492.250926</c:v>
                </c:pt>
                <c:pt idx="20">
                  <c:v>5400.963255</c:v>
                </c:pt>
                <c:pt idx="21">
                  <c:v>5456.114235</c:v>
                </c:pt>
                <c:pt idx="22">
                  <c:v>5515.586328</c:v>
                </c:pt>
                <c:pt idx="23">
                  <c:v>5464.323638</c:v>
                </c:pt>
                <c:pt idx="24">
                  <c:v>5450.396647</c:v>
                </c:pt>
                <c:pt idx="25">
                  <c:v>5540.840334</c:v>
                </c:pt>
                <c:pt idx="26">
                  <c:v>5389.758158</c:v>
                </c:pt>
                <c:pt idx="27">
                  <c:v>5142.617249</c:v>
                </c:pt>
                <c:pt idx="28">
                  <c:v>4978.327224</c:v>
                </c:pt>
                <c:pt idx="29">
                  <c:v>4814.326919</c:v>
                </c:pt>
                <c:pt idx="30">
                  <c:v>4890.811572</c:v>
                </c:pt>
                <c:pt idx="31">
                  <c:v>4978.444051</c:v>
                </c:pt>
                <c:pt idx="32">
                  <c:v>4909.551857</c:v>
                </c:pt>
                <c:pt idx="33">
                  <c:v>4903.002903</c:v>
                </c:pt>
                <c:pt idx="34">
                  <c:v>4823.180212</c:v>
                </c:pt>
                <c:pt idx="35">
                  <c:v>4823.233047</c:v>
                </c:pt>
                <c:pt idx="36">
                  <c:v>4864.858300</c:v>
                </c:pt>
                <c:pt idx="37">
                  <c:v>4868.356782</c:v>
                </c:pt>
                <c:pt idx="38">
                  <c:v>4994.549915</c:v>
                </c:pt>
                <c:pt idx="39">
                  <c:v>5006.186369</c:v>
                </c:pt>
                <c:pt idx="40">
                  <c:v>4999.377297</c:v>
                </c:pt>
                <c:pt idx="41">
                  <c:v>5067.422311</c:v>
                </c:pt>
                <c:pt idx="42">
                  <c:v>5030.255226</c:v>
                </c:pt>
                <c:pt idx="43">
                  <c:v>4941.017166</c:v>
                </c:pt>
                <c:pt idx="44">
                  <c:v>4565.422518</c:v>
                </c:pt>
                <c:pt idx="45">
                  <c:v>4681.323746</c:v>
                </c:pt>
                <c:pt idx="46">
                  <c:v>4600.117291</c:v>
                </c:pt>
                <c:pt idx="47">
                  <c:v>4543.950577</c:v>
                </c:pt>
                <c:pt idx="48">
                  <c:v>4443.119730</c:v>
                </c:pt>
                <c:pt idx="49">
                  <c:v>4215.432801</c:v>
                </c:pt>
                <c:pt idx="50">
                  <c:v>4215.295393</c:v>
                </c:pt>
                <c:pt idx="51">
                  <c:v>4256.996870</c:v>
                </c:pt>
                <c:pt idx="52">
                  <c:v>4327.404206</c:v>
                </c:pt>
                <c:pt idx="53">
                  <c:v>4271.364076</c:v>
                </c:pt>
                <c:pt idx="54">
                  <c:v>4097.653954</c:v>
                </c:pt>
                <c:pt idx="55">
                  <c:v>3646.381212</c:v>
                </c:pt>
                <c:pt idx="56">
                  <c:v>3885.445976</c:v>
                </c:pt>
                <c:pt idx="57">
                  <c:v>3806.822250</c:v>
                </c:pt>
                <c:pt idx="58">
                  <c:v>3550.563397</c:v>
                </c:pt>
                <c:pt idx="59">
                  <c:v>3525.873999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CIS</c:v>
                </c:pt>
              </c:strCache>
            </c:strRef>
          </c:tx>
          <c:spPr>
            <a:solidFill>
              <a:srgbClr val="FFFF99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Sheet1!$B$1:$BI$1</c:f>
              <c:strCache>
                <c:ptCount val="6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</c:strCache>
            </c:strRef>
          </c:cat>
          <c:val>
            <c:numRef>
              <c:f>Sheet1!$B$4:$BI$4</c:f>
              <c:numCache>
                <c:ptCount val="60"/>
                <c:pt idx="0">
                  <c:v>1907.257747</c:v>
                </c:pt>
                <c:pt idx="1">
                  <c:v>2014.713296</c:v>
                </c:pt>
                <c:pt idx="2">
                  <c:v>2106.960209</c:v>
                </c:pt>
                <c:pt idx="3">
                  <c:v>2157.957354</c:v>
                </c:pt>
                <c:pt idx="4">
                  <c:v>2243.899664</c:v>
                </c:pt>
                <c:pt idx="5">
                  <c:v>2320.892044</c:v>
                </c:pt>
                <c:pt idx="6">
                  <c:v>2415.116756</c:v>
                </c:pt>
                <c:pt idx="7">
                  <c:v>2529.798407</c:v>
                </c:pt>
                <c:pt idx="8">
                  <c:v>2639.713488</c:v>
                </c:pt>
                <c:pt idx="9">
                  <c:v>2742.357512</c:v>
                </c:pt>
                <c:pt idx="10">
                  <c:v>2872.305651</c:v>
                </c:pt>
                <c:pt idx="11">
                  <c:v>2959.421675</c:v>
                </c:pt>
                <c:pt idx="12">
                  <c:v>3059.373085</c:v>
                </c:pt>
                <c:pt idx="13">
                  <c:v>3158.513906</c:v>
                </c:pt>
                <c:pt idx="14">
                  <c:v>3217.764084</c:v>
                </c:pt>
                <c:pt idx="15">
                  <c:v>3237.444296</c:v>
                </c:pt>
                <c:pt idx="16">
                  <c:v>3275.406644</c:v>
                </c:pt>
                <c:pt idx="17">
                  <c:v>3340.236620</c:v>
                </c:pt>
                <c:pt idx="18">
                  <c:v>3381.343284</c:v>
                </c:pt>
                <c:pt idx="19">
                  <c:v>3445.153726</c:v>
                </c:pt>
                <c:pt idx="20">
                  <c:v>2751.676496</c:v>
                </c:pt>
                <c:pt idx="21">
                  <c:v>2815.802292</c:v>
                </c:pt>
                <c:pt idx="22">
                  <c:v>2880.020909</c:v>
                </c:pt>
                <c:pt idx="23">
                  <c:v>2915.387673</c:v>
                </c:pt>
                <c:pt idx="24">
                  <c:v>2909.030018</c:v>
                </c:pt>
                <c:pt idx="25">
                  <c:v>2848.616095</c:v>
                </c:pt>
                <c:pt idx="26">
                  <c:v>2755.936394</c:v>
                </c:pt>
                <c:pt idx="27">
                  <c:v>2623.190943</c:v>
                </c:pt>
                <c:pt idx="28">
                  <c:v>2387.102688</c:v>
                </c:pt>
                <c:pt idx="29">
                  <c:v>2170.952936</c:v>
                </c:pt>
                <c:pt idx="30">
                  <c:v>2023.165919</c:v>
                </c:pt>
                <c:pt idx="31">
                  <c:v>1957.980135</c:v>
                </c:pt>
                <c:pt idx="32">
                  <c:v>1832.611209</c:v>
                </c:pt>
                <c:pt idx="33">
                  <c:v>1809.039539</c:v>
                </c:pt>
                <c:pt idx="34">
                  <c:v>1802.971204</c:v>
                </c:pt>
                <c:pt idx="35">
                  <c:v>1802.044430</c:v>
                </c:pt>
                <c:pt idx="36">
                  <c:v>1830.333984</c:v>
                </c:pt>
                <c:pt idx="37">
                  <c:v>1831.321763</c:v>
                </c:pt>
                <c:pt idx="38">
                  <c:v>1867.821364</c:v>
                </c:pt>
                <c:pt idx="39">
                  <c:v>1890.258622</c:v>
                </c:pt>
                <c:pt idx="40">
                  <c:v>1871.228746</c:v>
                </c:pt>
                <c:pt idx="41">
                  <c:v>1950.643701</c:v>
                </c:pt>
                <c:pt idx="42">
                  <c:v>1958.300817</c:v>
                </c:pt>
                <c:pt idx="43">
                  <c:v>1997.229683</c:v>
                </c:pt>
                <c:pt idx="44">
                  <c:v>1874.427008</c:v>
                </c:pt>
                <c:pt idx="45">
                  <c:v>1936.749887</c:v>
                </c:pt>
                <c:pt idx="46">
                  <c:v>2039.436627</c:v>
                </c:pt>
                <c:pt idx="47">
                  <c:v>2085.804417</c:v>
                </c:pt>
                <c:pt idx="48">
                  <c:v>2043.117514</c:v>
                </c:pt>
                <c:pt idx="49">
                  <c:v>2063.253272</c:v>
                </c:pt>
                <c:pt idx="50">
                  <c:v>1989.079468</c:v>
                </c:pt>
                <c:pt idx="51">
                  <c:v>2021.673751</c:v>
                </c:pt>
                <c:pt idx="52">
                  <c:v>2021.327996</c:v>
                </c:pt>
                <c:pt idx="53">
                  <c:v>2106.960745</c:v>
                </c:pt>
                <c:pt idx="54">
                  <c:v>2083.328250</c:v>
                </c:pt>
                <c:pt idx="55">
                  <c:v>1985.799329</c:v>
                </c:pt>
                <c:pt idx="56">
                  <c:v>2070.386858</c:v>
                </c:pt>
                <c:pt idx="57">
                  <c:v>2166.365144</c:v>
                </c:pt>
                <c:pt idx="58">
                  <c:v>2203.816709</c:v>
                </c:pt>
                <c:pt idx="59">
                  <c:v>2255.656437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Middle East</c:v>
                </c:pt>
              </c:strCache>
            </c:strRef>
          </c:tx>
          <c:spPr>
            <a:solidFill>
              <a:srgbClr val="9999FF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Sheet1!$B$1:$BI$1</c:f>
              <c:strCache>
                <c:ptCount val="6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</c:strCache>
            </c:strRef>
          </c:cat>
          <c:val>
            <c:numRef>
              <c:f>Sheet1!$B$5:$BI$5</c:f>
              <c:numCache>
                <c:ptCount val="60"/>
                <c:pt idx="0">
                  <c:v>132.010250</c:v>
                </c:pt>
                <c:pt idx="1">
                  <c:v>137.164857</c:v>
                </c:pt>
                <c:pt idx="2">
                  <c:v>144.879800</c:v>
                </c:pt>
                <c:pt idx="3">
                  <c:v>152.263869</c:v>
                </c:pt>
                <c:pt idx="4">
                  <c:v>161.060994</c:v>
                </c:pt>
                <c:pt idx="5">
                  <c:v>169.821688</c:v>
                </c:pt>
                <c:pt idx="6">
                  <c:v>182.341902</c:v>
                </c:pt>
                <c:pt idx="7">
                  <c:v>196.014281</c:v>
                </c:pt>
                <c:pt idx="8">
                  <c:v>216.955941</c:v>
                </c:pt>
                <c:pt idx="9">
                  <c:v>229.138856</c:v>
                </c:pt>
                <c:pt idx="10">
                  <c:v>224.393023</c:v>
                </c:pt>
                <c:pt idx="11">
                  <c:v>254.668355</c:v>
                </c:pt>
                <c:pt idx="12">
                  <c:v>289.533053</c:v>
                </c:pt>
                <c:pt idx="13">
                  <c:v>303.056811</c:v>
                </c:pt>
                <c:pt idx="14">
                  <c:v>353.808071</c:v>
                </c:pt>
                <c:pt idx="15">
                  <c:v>340.580668</c:v>
                </c:pt>
                <c:pt idx="16">
                  <c:v>366.001755</c:v>
                </c:pt>
                <c:pt idx="17">
                  <c:v>405.169187</c:v>
                </c:pt>
                <c:pt idx="18">
                  <c:v>448.350905</c:v>
                </c:pt>
                <c:pt idx="19">
                  <c:v>502.404272</c:v>
                </c:pt>
                <c:pt idx="20">
                  <c:v>532.867563</c:v>
                </c:pt>
                <c:pt idx="21">
                  <c:v>542.598541</c:v>
                </c:pt>
                <c:pt idx="22">
                  <c:v>575.373366</c:v>
                </c:pt>
                <c:pt idx="23">
                  <c:v>605.542942</c:v>
                </c:pt>
                <c:pt idx="24">
                  <c:v>636.744511</c:v>
                </c:pt>
                <c:pt idx="25">
                  <c:v>673.100139</c:v>
                </c:pt>
                <c:pt idx="26">
                  <c:v>705.181495</c:v>
                </c:pt>
                <c:pt idx="27">
                  <c:v>760.920486</c:v>
                </c:pt>
                <c:pt idx="28">
                  <c:v>783.170673</c:v>
                </c:pt>
                <c:pt idx="29">
                  <c:v>873.913424</c:v>
                </c:pt>
                <c:pt idx="30">
                  <c:v>897.361209</c:v>
                </c:pt>
                <c:pt idx="31">
                  <c:v>918.541592</c:v>
                </c:pt>
                <c:pt idx="32">
                  <c:v>964.707303</c:v>
                </c:pt>
                <c:pt idx="33">
                  <c:v>982.084594</c:v>
                </c:pt>
                <c:pt idx="34">
                  <c:v>999.160149</c:v>
                </c:pt>
                <c:pt idx="35">
                  <c:v>1051.291753</c:v>
                </c:pt>
                <c:pt idx="36">
                  <c:v>1096.795221</c:v>
                </c:pt>
                <c:pt idx="37">
                  <c:v>1151.462555</c:v>
                </c:pt>
                <c:pt idx="38">
                  <c:v>1190.639541</c:v>
                </c:pt>
                <c:pt idx="39">
                  <c:v>1284.758366</c:v>
                </c:pt>
                <c:pt idx="40">
                  <c:v>1339.363924</c:v>
                </c:pt>
                <c:pt idx="41">
                  <c:v>1406.751552</c:v>
                </c:pt>
                <c:pt idx="42">
                  <c:v>1477.435525</c:v>
                </c:pt>
                <c:pt idx="43">
                  <c:v>1590.803431</c:v>
                </c:pt>
                <c:pt idx="44">
                  <c:v>1600.597217</c:v>
                </c:pt>
                <c:pt idx="45">
                  <c:v>1697.240482</c:v>
                </c:pt>
                <c:pt idx="46">
                  <c:v>1750.839444</c:v>
                </c:pt>
                <c:pt idx="47">
                  <c:v>1823.395983</c:v>
                </c:pt>
                <c:pt idx="48">
                  <c:v>1892.550711</c:v>
                </c:pt>
                <c:pt idx="49">
                  <c:v>1945.874134</c:v>
                </c:pt>
                <c:pt idx="50">
                  <c:v>2013.417097</c:v>
                </c:pt>
                <c:pt idx="51">
                  <c:v>2078.042185</c:v>
                </c:pt>
                <c:pt idx="52">
                  <c:v>2096.099300</c:v>
                </c:pt>
                <c:pt idx="53">
                  <c:v>2103.691932</c:v>
                </c:pt>
                <c:pt idx="54">
                  <c:v>2111.331375</c:v>
                </c:pt>
                <c:pt idx="55">
                  <c:v>2047.999605</c:v>
                </c:pt>
                <c:pt idx="56">
                  <c:v>2125.533512</c:v>
                </c:pt>
                <c:pt idx="57">
                  <c:v>2225.657538</c:v>
                </c:pt>
                <c:pt idx="58">
                  <c:v>2289.099771</c:v>
                </c:pt>
                <c:pt idx="59">
                  <c:v>2330.684689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 S. &amp; Cent. America</c:v>
                </c:pt>
              </c:strCache>
            </c:strRef>
          </c:tx>
          <c:spPr>
            <a:solidFill>
              <a:srgbClr val="C2F1C8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Sheet1!$B$1:$BI$1</c:f>
              <c:strCache>
                <c:ptCount val="6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</c:strCache>
            </c:strRef>
          </c:cat>
          <c:val>
            <c:numRef>
              <c:f>Sheet1!$B$6:$BI$6</c:f>
              <c:numCache>
                <c:ptCount val="60"/>
                <c:pt idx="0">
                  <c:v>308.626400</c:v>
                </c:pt>
                <c:pt idx="1">
                  <c:v>324.984227</c:v>
                </c:pt>
                <c:pt idx="2">
                  <c:v>336.219146</c:v>
                </c:pt>
                <c:pt idx="3">
                  <c:v>355.223713</c:v>
                </c:pt>
                <c:pt idx="4">
                  <c:v>370.228105</c:v>
                </c:pt>
                <c:pt idx="5">
                  <c:v>398.710635</c:v>
                </c:pt>
                <c:pt idx="6">
                  <c:v>413.933957</c:v>
                </c:pt>
                <c:pt idx="7">
                  <c:v>442.694843</c:v>
                </c:pt>
                <c:pt idx="8">
                  <c:v>483.914925</c:v>
                </c:pt>
                <c:pt idx="9">
                  <c:v>503.759304</c:v>
                </c:pt>
                <c:pt idx="10">
                  <c:v>500.360809</c:v>
                </c:pt>
                <c:pt idx="11">
                  <c:v>526.158174</c:v>
                </c:pt>
                <c:pt idx="12">
                  <c:v>554.576731</c:v>
                </c:pt>
                <c:pt idx="13">
                  <c:v>570.696343</c:v>
                </c:pt>
                <c:pt idx="14">
                  <c:v>597.512842</c:v>
                </c:pt>
                <c:pt idx="15">
                  <c:v>610.127850</c:v>
                </c:pt>
                <c:pt idx="16">
                  <c:v>603.738250</c:v>
                </c:pt>
                <c:pt idx="17">
                  <c:v>594.481741</c:v>
                </c:pt>
                <c:pt idx="18">
                  <c:v>581.480899</c:v>
                </c:pt>
                <c:pt idx="19">
                  <c:v>592.019280</c:v>
                </c:pt>
                <c:pt idx="20">
                  <c:v>592.714306</c:v>
                </c:pt>
                <c:pt idx="21">
                  <c:v>622.166960</c:v>
                </c:pt>
                <c:pt idx="22">
                  <c:v>639.844581</c:v>
                </c:pt>
                <c:pt idx="23">
                  <c:v>659.754186</c:v>
                </c:pt>
                <c:pt idx="24">
                  <c:v>672.757877</c:v>
                </c:pt>
                <c:pt idx="25">
                  <c:v>661.720963</c:v>
                </c:pt>
                <c:pt idx="26">
                  <c:v>670.184351</c:v>
                </c:pt>
                <c:pt idx="27">
                  <c:v>701.074274</c:v>
                </c:pt>
                <c:pt idx="28">
                  <c:v>716.589296</c:v>
                </c:pt>
                <c:pt idx="29">
                  <c:v>759.374913</c:v>
                </c:pt>
                <c:pt idx="30">
                  <c:v>796.989836</c:v>
                </c:pt>
                <c:pt idx="31">
                  <c:v>825.712942</c:v>
                </c:pt>
                <c:pt idx="32">
                  <c:v>868.124378</c:v>
                </c:pt>
                <c:pt idx="33">
                  <c:v>899.478265</c:v>
                </c:pt>
                <c:pt idx="34">
                  <c:v>891.857626</c:v>
                </c:pt>
                <c:pt idx="35">
                  <c:v>926.328775</c:v>
                </c:pt>
                <c:pt idx="36">
                  <c:v>949.293807</c:v>
                </c:pt>
                <c:pt idx="37">
                  <c:v>944.484209</c:v>
                </c:pt>
                <c:pt idx="38">
                  <c:v>939.474814</c:v>
                </c:pt>
                <c:pt idx="39">
                  <c:v>1001.223031</c:v>
                </c:pt>
                <c:pt idx="40">
                  <c:v>1019.304502</c:v>
                </c:pt>
                <c:pt idx="41">
                  <c:v>1072.342816</c:v>
                </c:pt>
                <c:pt idx="42">
                  <c:v>1130.205884</c:v>
                </c:pt>
                <c:pt idx="43">
                  <c:v>1164.422771</c:v>
                </c:pt>
                <c:pt idx="44">
                  <c:v>1127.642723</c:v>
                </c:pt>
                <c:pt idx="45">
                  <c:v>1197.878453</c:v>
                </c:pt>
                <c:pt idx="46">
                  <c:v>1248.994818</c:v>
                </c:pt>
                <c:pt idx="47">
                  <c:v>1308.398027</c:v>
                </c:pt>
                <c:pt idx="48">
                  <c:v>1358.077053</c:v>
                </c:pt>
                <c:pt idx="49">
                  <c:v>1384.339441</c:v>
                </c:pt>
                <c:pt idx="50">
                  <c:v>1374.547300</c:v>
                </c:pt>
                <c:pt idx="51">
                  <c:v>1343.804466</c:v>
                </c:pt>
                <c:pt idx="52">
                  <c:v>1325.130274</c:v>
                </c:pt>
                <c:pt idx="53">
                  <c:v>1287.446448</c:v>
                </c:pt>
                <c:pt idx="54">
                  <c:v>1273.063117</c:v>
                </c:pt>
                <c:pt idx="55">
                  <c:v>1124.583416</c:v>
                </c:pt>
                <c:pt idx="56">
                  <c:v>1252.889345</c:v>
                </c:pt>
                <c:pt idx="57">
                  <c:v>1275.957429</c:v>
                </c:pt>
                <c:pt idx="58">
                  <c:v>1287.562816</c:v>
                </c:pt>
                <c:pt idx="59">
                  <c:v>1294.453356</c:v>
                </c:pt>
              </c:numCache>
            </c:numRef>
          </c:val>
        </c:ser>
        <c:ser>
          <c:idx val="5"/>
          <c:order val="5"/>
          <c:tx>
            <c:strRef>
              <c:f>Sheet1!$A$7</c:f>
              <c:strCache>
                <c:ptCount val="1"/>
                <c:pt idx="0">
                  <c:v> Africa</c:v>
                </c:pt>
              </c:strCache>
            </c:strRef>
          </c:tx>
          <c:spPr>
            <a:solidFill>
              <a:srgbClr val="FFC000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Sheet1!$B$1:$BI$1</c:f>
              <c:strCache>
                <c:ptCount val="6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</c:strCache>
            </c:strRef>
          </c:cat>
          <c:val>
            <c:numRef>
              <c:f>Sheet1!$B$7:$BI$7</c:f>
              <c:numCache>
                <c:ptCount val="60"/>
                <c:pt idx="0">
                  <c:v>198.123745</c:v>
                </c:pt>
                <c:pt idx="1">
                  <c:v>205.812547</c:v>
                </c:pt>
                <c:pt idx="2">
                  <c:v>206.320781</c:v>
                </c:pt>
                <c:pt idx="3">
                  <c:v>216.181402</c:v>
                </c:pt>
                <c:pt idx="4">
                  <c:v>219.149842</c:v>
                </c:pt>
                <c:pt idx="5">
                  <c:v>233.874270</c:v>
                </c:pt>
                <c:pt idx="6">
                  <c:v>252.169958</c:v>
                </c:pt>
                <c:pt idx="7">
                  <c:v>262.876904</c:v>
                </c:pt>
                <c:pt idx="8">
                  <c:v>284.276314</c:v>
                </c:pt>
                <c:pt idx="9">
                  <c:v>296.484564</c:v>
                </c:pt>
                <c:pt idx="10">
                  <c:v>313.629881</c:v>
                </c:pt>
                <c:pt idx="11">
                  <c:v>338.920018</c:v>
                </c:pt>
                <c:pt idx="12">
                  <c:v>353.058818</c:v>
                </c:pt>
                <c:pt idx="13">
                  <c:v>364.114122</c:v>
                </c:pt>
                <c:pt idx="14">
                  <c:v>391.983402</c:v>
                </c:pt>
                <c:pt idx="15">
                  <c:v>427.398427</c:v>
                </c:pt>
                <c:pt idx="16">
                  <c:v>484.303107</c:v>
                </c:pt>
                <c:pt idx="17">
                  <c:v>524.501781</c:v>
                </c:pt>
                <c:pt idx="18">
                  <c:v>544.150610</c:v>
                </c:pt>
                <c:pt idx="19">
                  <c:v>560.320183</c:v>
                </c:pt>
                <c:pt idx="20">
                  <c:v>579.336703</c:v>
                </c:pt>
                <c:pt idx="21">
                  <c:v>585.815745</c:v>
                </c:pt>
                <c:pt idx="22">
                  <c:v>609.451110</c:v>
                </c:pt>
                <c:pt idx="23">
                  <c:v>647.074761</c:v>
                </c:pt>
                <c:pt idx="24">
                  <c:v>637.312819</c:v>
                </c:pt>
                <c:pt idx="25">
                  <c:v>658.957740</c:v>
                </c:pt>
                <c:pt idx="26">
                  <c:v>650.905697</c:v>
                </c:pt>
                <c:pt idx="27">
                  <c:v>668.098714</c:v>
                </c:pt>
                <c:pt idx="28">
                  <c:v>673.155294</c:v>
                </c:pt>
                <c:pt idx="29">
                  <c:v>694.455101</c:v>
                </c:pt>
                <c:pt idx="30">
                  <c:v>717.770115</c:v>
                </c:pt>
                <c:pt idx="31">
                  <c:v>735.202719</c:v>
                </c:pt>
                <c:pt idx="32">
                  <c:v>752.086062</c:v>
                </c:pt>
                <c:pt idx="33">
                  <c:v>757.243186</c:v>
                </c:pt>
                <c:pt idx="34">
                  <c:v>777.779513</c:v>
                </c:pt>
                <c:pt idx="35">
                  <c:v>789.582473</c:v>
                </c:pt>
                <c:pt idx="36">
                  <c:v>814.381227</c:v>
                </c:pt>
                <c:pt idx="37">
                  <c:v>823.987534</c:v>
                </c:pt>
                <c:pt idx="38">
                  <c:v>860.192254</c:v>
                </c:pt>
                <c:pt idx="39">
                  <c:v>941.136225</c:v>
                </c:pt>
                <c:pt idx="40">
                  <c:v>936.234360</c:v>
                </c:pt>
                <c:pt idx="41">
                  <c:v>957.686552</c:v>
                </c:pt>
                <c:pt idx="42">
                  <c:v>988.245507</c:v>
                </c:pt>
                <c:pt idx="43">
                  <c:v>1054.699532</c:v>
                </c:pt>
                <c:pt idx="44">
                  <c:v>1064.837376</c:v>
                </c:pt>
                <c:pt idx="45">
                  <c:v>1093.387860</c:v>
                </c:pt>
                <c:pt idx="46">
                  <c:v>1106.212923</c:v>
                </c:pt>
                <c:pt idx="47">
                  <c:v>1152.036036</c:v>
                </c:pt>
                <c:pt idx="48">
                  <c:v>1186.118599</c:v>
                </c:pt>
                <c:pt idx="49">
                  <c:v>1223.774053</c:v>
                </c:pt>
                <c:pt idx="50">
                  <c:v>1240.517927</c:v>
                </c:pt>
                <c:pt idx="51">
                  <c:v>1267.577192</c:v>
                </c:pt>
                <c:pt idx="52">
                  <c:v>1293.874632</c:v>
                </c:pt>
                <c:pt idx="53">
                  <c:v>1297.147368</c:v>
                </c:pt>
                <c:pt idx="54">
                  <c:v>1331.902387</c:v>
                </c:pt>
                <c:pt idx="55">
                  <c:v>1256.252627</c:v>
                </c:pt>
                <c:pt idx="56">
                  <c:v>1348.470333</c:v>
                </c:pt>
                <c:pt idx="57">
                  <c:v>1360.481121</c:v>
                </c:pt>
                <c:pt idx="58">
                  <c:v>1380.130105</c:v>
                </c:pt>
                <c:pt idx="59">
                  <c:v>1399.902343</c:v>
                </c:pt>
              </c:numCache>
            </c:numRef>
          </c:val>
        </c:ser>
        <c:ser>
          <c:idx val="6"/>
          <c:order val="6"/>
          <c:tx>
            <c:strRef>
              <c:f>Sheet1!$A$8</c:f>
              <c:strCache>
                <c:ptCount val="1"/>
                <c:pt idx="0">
                  <c:v>Asia Pacific</c:v>
                </c:pt>
              </c:strCache>
            </c:strRef>
          </c:tx>
          <c:spPr>
            <a:solidFill>
              <a:srgbClr val="FF6699"/>
            </a:solidFill>
            <a:ln w="12700" cap="flat">
              <a:noFill/>
              <a:miter lim="400000"/>
            </a:ln>
            <a:effectLst/>
          </c:spPr>
          <c:dLbls>
            <c:numFmt formatCode="0.####" sourceLinked="0"/>
            <c:txPr>
              <a:bodyPr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Sheet1!$B$1:$BI$1</c:f>
              <c:strCache>
                <c:ptCount val="60"/>
                <c:pt idx="0">
                  <c:v>1965</c:v>
                </c:pt>
                <c:pt idx="1">
                  <c:v>1966</c:v>
                </c:pt>
                <c:pt idx="2">
                  <c:v>1967</c:v>
                </c:pt>
                <c:pt idx="3">
                  <c:v>1968</c:v>
                </c:pt>
                <c:pt idx="4">
                  <c:v>1969</c:v>
                </c:pt>
                <c:pt idx="5">
                  <c:v>1970</c:v>
                </c:pt>
                <c:pt idx="6">
                  <c:v>1971</c:v>
                </c:pt>
                <c:pt idx="7">
                  <c:v>1972</c:v>
                </c:pt>
                <c:pt idx="8">
                  <c:v>1973</c:v>
                </c:pt>
                <c:pt idx="9">
                  <c:v>1974</c:v>
                </c:pt>
                <c:pt idx="10">
                  <c:v>1975</c:v>
                </c:pt>
                <c:pt idx="11">
                  <c:v>1976</c:v>
                </c:pt>
                <c:pt idx="12">
                  <c:v>1977</c:v>
                </c:pt>
                <c:pt idx="13">
                  <c:v>1978</c:v>
                </c:pt>
                <c:pt idx="14">
                  <c:v>1979</c:v>
                </c:pt>
                <c:pt idx="15">
                  <c:v>1980</c:v>
                </c:pt>
                <c:pt idx="16">
                  <c:v>1981</c:v>
                </c:pt>
                <c:pt idx="17">
                  <c:v>1982</c:v>
                </c:pt>
                <c:pt idx="18">
                  <c:v>1983</c:v>
                </c:pt>
                <c:pt idx="19">
                  <c:v>1984</c:v>
                </c:pt>
                <c:pt idx="20">
                  <c:v>1985</c:v>
                </c:pt>
                <c:pt idx="21">
                  <c:v>1986</c:v>
                </c:pt>
                <c:pt idx="22">
                  <c:v>1987</c:v>
                </c:pt>
                <c:pt idx="23">
                  <c:v>1988</c:v>
                </c:pt>
                <c:pt idx="24">
                  <c:v>1989</c:v>
                </c:pt>
                <c:pt idx="25">
                  <c:v>1990</c:v>
                </c:pt>
                <c:pt idx="26">
                  <c:v>1991</c:v>
                </c:pt>
                <c:pt idx="27">
                  <c:v>1992</c:v>
                </c:pt>
                <c:pt idx="28">
                  <c:v>1993</c:v>
                </c:pt>
                <c:pt idx="29">
                  <c:v>1994</c:v>
                </c:pt>
                <c:pt idx="30">
                  <c:v>1995</c:v>
                </c:pt>
                <c:pt idx="31">
                  <c:v>1996</c:v>
                </c:pt>
                <c:pt idx="32">
                  <c:v>1997</c:v>
                </c:pt>
                <c:pt idx="33">
                  <c:v>1998</c:v>
                </c:pt>
                <c:pt idx="34">
                  <c:v>1999</c:v>
                </c:pt>
                <c:pt idx="35">
                  <c:v>2000</c:v>
                </c:pt>
                <c:pt idx="36">
                  <c:v>2001</c:v>
                </c:pt>
                <c:pt idx="37">
                  <c:v>2002</c:v>
                </c:pt>
                <c:pt idx="38">
                  <c:v>2003</c:v>
                </c:pt>
                <c:pt idx="39">
                  <c:v>2004</c:v>
                </c:pt>
                <c:pt idx="40">
                  <c:v>2005</c:v>
                </c:pt>
                <c:pt idx="41">
                  <c:v>2006</c:v>
                </c:pt>
                <c:pt idx="42">
                  <c:v>2007</c:v>
                </c:pt>
                <c:pt idx="43">
                  <c:v>2008</c:v>
                </c:pt>
                <c:pt idx="44">
                  <c:v>2009</c:v>
                </c:pt>
                <c:pt idx="45">
                  <c:v>2010</c:v>
                </c:pt>
                <c:pt idx="46">
                  <c:v>2011</c:v>
                </c:pt>
                <c:pt idx="47">
                  <c:v>2012</c:v>
                </c:pt>
                <c:pt idx="48">
                  <c:v>2013</c:v>
                </c:pt>
                <c:pt idx="49">
                  <c:v>2014</c:v>
                </c:pt>
                <c:pt idx="50">
                  <c:v>2015</c:v>
                </c:pt>
                <c:pt idx="51">
                  <c:v>2016</c:v>
                </c:pt>
                <c:pt idx="52">
                  <c:v>2017</c:v>
                </c:pt>
                <c:pt idx="53">
                  <c:v>2018</c:v>
                </c:pt>
                <c:pt idx="54">
                  <c:v>2019</c:v>
                </c:pt>
                <c:pt idx="55">
                  <c:v>2020</c:v>
                </c:pt>
                <c:pt idx="56">
                  <c:v>2021</c:v>
                </c:pt>
                <c:pt idx="57">
                  <c:v>2022</c:v>
                </c:pt>
                <c:pt idx="58">
                  <c:v>2023</c:v>
                </c:pt>
                <c:pt idx="59">
                  <c:v>2024</c:v>
                </c:pt>
              </c:strCache>
            </c:strRef>
          </c:cat>
          <c:val>
            <c:numRef>
              <c:f>Sheet1!$B$8:$BI$8</c:f>
              <c:numCache>
                <c:ptCount val="60"/>
                <c:pt idx="0">
                  <c:v>1435.562590</c:v>
                </c:pt>
                <c:pt idx="1">
                  <c:v>1566.081684</c:v>
                </c:pt>
                <c:pt idx="2">
                  <c:v>1621.012276</c:v>
                </c:pt>
                <c:pt idx="3">
                  <c:v>1716.434486</c:v>
                </c:pt>
                <c:pt idx="4">
                  <c:v>1964.393059</c:v>
                </c:pt>
                <c:pt idx="5">
                  <c:v>2253.706441</c:v>
                </c:pt>
                <c:pt idx="6">
                  <c:v>2446.897327</c:v>
                </c:pt>
                <c:pt idx="7">
                  <c:v>2604.386399</c:v>
                </c:pt>
                <c:pt idx="8">
                  <c:v>2791.960579</c:v>
                </c:pt>
                <c:pt idx="9">
                  <c:v>2817.577938</c:v>
                </c:pt>
                <c:pt idx="10">
                  <c:v>2971.928005</c:v>
                </c:pt>
                <c:pt idx="11">
                  <c:v>3096.538513</c:v>
                </c:pt>
                <c:pt idx="12">
                  <c:v>3273.505960</c:v>
                </c:pt>
                <c:pt idx="13">
                  <c:v>3438.488964</c:v>
                </c:pt>
                <c:pt idx="14">
                  <c:v>3551.532031</c:v>
                </c:pt>
                <c:pt idx="15">
                  <c:v>3570.752941</c:v>
                </c:pt>
                <c:pt idx="16">
                  <c:v>3586.343646</c:v>
                </c:pt>
                <c:pt idx="17">
                  <c:v>3628.874189</c:v>
                </c:pt>
                <c:pt idx="18">
                  <c:v>3794.065020</c:v>
                </c:pt>
                <c:pt idx="19">
                  <c:v>4012.395230</c:v>
                </c:pt>
                <c:pt idx="20">
                  <c:v>4163.193814</c:v>
                </c:pt>
                <c:pt idx="21">
                  <c:v>4311.671078</c:v>
                </c:pt>
                <c:pt idx="22">
                  <c:v>4576.961183</c:v>
                </c:pt>
                <c:pt idx="23">
                  <c:v>4916.822260</c:v>
                </c:pt>
                <c:pt idx="24">
                  <c:v>5153.493293</c:v>
                </c:pt>
                <c:pt idx="25">
                  <c:v>5338.112894</c:v>
                </c:pt>
                <c:pt idx="26">
                  <c:v>5602.959017</c:v>
                </c:pt>
                <c:pt idx="27">
                  <c:v>5854.231534</c:v>
                </c:pt>
                <c:pt idx="28">
                  <c:v>6168.765322</c:v>
                </c:pt>
                <c:pt idx="29">
                  <c:v>6492.729272</c:v>
                </c:pt>
                <c:pt idx="30">
                  <c:v>6752.324412</c:v>
                </c:pt>
                <c:pt idx="31">
                  <c:v>7068.911987</c:v>
                </c:pt>
                <c:pt idx="32">
                  <c:v>7213.655233</c:v>
                </c:pt>
                <c:pt idx="33">
                  <c:v>7160.145232</c:v>
                </c:pt>
                <c:pt idx="34">
                  <c:v>7439.282008</c:v>
                </c:pt>
                <c:pt idx="35">
                  <c:v>7671.196998</c:v>
                </c:pt>
                <c:pt idx="36">
                  <c:v>7923.889617</c:v>
                </c:pt>
                <c:pt idx="37">
                  <c:v>8350.406410</c:v>
                </c:pt>
                <c:pt idx="38">
                  <c:v>9220.101000</c:v>
                </c:pt>
                <c:pt idx="39">
                  <c:v>10200.377149</c:v>
                </c:pt>
                <c:pt idx="40">
                  <c:v>11152.833604</c:v>
                </c:pt>
                <c:pt idx="41">
                  <c:v>11831.242365</c:v>
                </c:pt>
                <c:pt idx="42">
                  <c:v>12614.607973</c:v>
                </c:pt>
                <c:pt idx="43">
                  <c:v>12925.919411</c:v>
                </c:pt>
                <c:pt idx="44">
                  <c:v>13224.891342</c:v>
                </c:pt>
                <c:pt idx="45">
                  <c:v>13963.897268</c:v>
                </c:pt>
                <c:pt idx="46">
                  <c:v>14799.621440</c:v>
                </c:pt>
                <c:pt idx="47">
                  <c:v>15239.251759</c:v>
                </c:pt>
                <c:pt idx="48">
                  <c:v>15514.355579</c:v>
                </c:pt>
                <c:pt idx="49">
                  <c:v>15715.165109</c:v>
                </c:pt>
                <c:pt idx="50">
                  <c:v>15824.411250</c:v>
                </c:pt>
                <c:pt idx="51">
                  <c:v>15836.525419</c:v>
                </c:pt>
                <c:pt idx="52">
                  <c:v>16287.414519</c:v>
                </c:pt>
                <c:pt idx="53">
                  <c:v>16822.350553</c:v>
                </c:pt>
                <c:pt idx="54">
                  <c:v>17216.709611</c:v>
                </c:pt>
                <c:pt idx="55">
                  <c:v>16919.442664</c:v>
                </c:pt>
                <c:pt idx="56">
                  <c:v>17621.591726</c:v>
                </c:pt>
                <c:pt idx="57">
                  <c:v>17962.805606</c:v>
                </c:pt>
                <c:pt idx="58">
                  <c:v>18672.508761</c:v>
                </c:pt>
                <c:pt idx="59">
                  <c:v>19065.673664</c:v>
                </c:pt>
              </c:numCache>
            </c:numRef>
          </c:val>
        </c:ser>
        <c:axId val="2094734552"/>
        <c:axId val="2094734553"/>
      </c:area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FFFFFF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00"/>
                </a:solidFill>
                <a:latin typeface="Tahoma"/>
              </a:defRPr>
            </a:pPr>
          </a:p>
        </c:txPr>
        <c:crossAx val="2094734553"/>
        <c:crosses val="autoZero"/>
        <c:auto val="1"/>
        <c:lblAlgn val="ctr"/>
        <c:tickLblSkip val="10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b="1" i="0" strike="noStrike" sz="1600" u="none">
                    <a:solidFill>
                      <a:srgbClr val="FFFF00"/>
                    </a:solidFill>
                    <a:latin typeface="Tahoma"/>
                  </a:defRPr>
                </a:pPr>
                <a:r>
                  <a:rPr b="1" i="0" strike="noStrike" sz="1600" u="none">
                    <a:solidFill>
                      <a:srgbClr val="FFFF00"/>
                    </a:solidFill>
                    <a:latin typeface="Tahoma"/>
                  </a:rPr>
                  <a:t>Million Tonnes CO2</a:t>
                </a:r>
              </a:p>
            </c:rich>
          </c:tx>
          <c:layout/>
          <c:overlay val="1"/>
        </c:title>
        <c:numFmt formatCode="#,##0" sourceLinked="0"/>
        <c:majorTickMark val="none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 rot="0"/>
          <a:lstStyle/>
          <a:p>
            <a:pPr>
              <a:defRPr b="1" i="0" strike="noStrike" sz="1600" u="none">
                <a:solidFill>
                  <a:srgbClr val="FFFF00"/>
                </a:solidFill>
                <a:latin typeface="Tahoma"/>
              </a:defRPr>
            </a:pPr>
          </a:p>
        </c:txPr>
        <c:crossAx val="2094734552"/>
        <c:crosses val="autoZero"/>
        <c:crossBetween val="midCat"/>
        <c:majorUnit val="10000"/>
        <c:minorUnit val="5000"/>
      </c:valAx>
      <c:spPr>
        <a:noFill/>
        <a:ln w="12700" cap="flat">
          <a:noFill/>
          <a:miter lim="400000"/>
        </a:ln>
        <a:effectLst/>
      </c:spPr>
    </c:plotArea>
    <c:legend>
      <c:legendPos val="r"/>
      <c:layout>
        <c:manualLayout>
          <c:xMode val="edge"/>
          <c:yMode val="edge"/>
          <c:x val="0.712653"/>
          <c:y val="0.197456"/>
          <c:w val="0.287347"/>
          <c:h val="0.502146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1" i="0" strike="noStrike" sz="1600" u="none">
              <a:solidFill>
                <a:srgbClr val="FFFF00"/>
              </a:solidFill>
              <a:latin typeface="Tahoma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2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Sheet1!$B$4:$I$4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3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Sheet1!$B$5:$I$5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2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Sheet1!$B$4:$I$4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3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Sheet1!$B$5:$I$5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0.136214</c:v>
                </c:pt>
                <c:pt idx="1">
                  <c:v>0.222926</c:v>
                </c:pt>
                <c:pt idx="2">
                  <c:v>0.578846</c:v>
                </c:pt>
                <c:pt idx="3">
                  <c:v>0.054768</c:v>
                </c:pt>
                <c:pt idx="4">
                  <c:v>0.004836</c:v>
                </c:pt>
                <c:pt idx="5">
                  <c:v>0.001142</c:v>
                </c:pt>
                <c:pt idx="6">
                  <c:v>0.001018</c:v>
                </c:pt>
                <c:pt idx="7">
                  <c:v>0.000249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0.136214</c:v>
                </c:pt>
                <c:pt idx="1">
                  <c:v>0.222926</c:v>
                </c:pt>
                <c:pt idx="2">
                  <c:v>0.578846</c:v>
                </c:pt>
                <c:pt idx="3">
                  <c:v>0.054768</c:v>
                </c:pt>
                <c:pt idx="4">
                  <c:v>0.004836</c:v>
                </c:pt>
                <c:pt idx="5">
                  <c:v>0.001142</c:v>
                </c:pt>
                <c:pt idx="6">
                  <c:v>0.001018</c:v>
                </c:pt>
                <c:pt idx="7">
                  <c:v>0.000249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0.008964</c:v>
                </c:pt>
                <c:pt idx="1">
                  <c:v>0.430707</c:v>
                </c:pt>
                <c:pt idx="2">
                  <c:v>0.547475</c:v>
                </c:pt>
                <c:pt idx="3">
                  <c:v>0.003364</c:v>
                </c:pt>
                <c:pt idx="4">
                  <c:v>0.004856</c:v>
                </c:pt>
                <c:pt idx="5">
                  <c:v>0.000721</c:v>
                </c:pt>
                <c:pt idx="6">
                  <c:v>0.003787</c:v>
                </c:pt>
                <c:pt idx="7">
                  <c:v>0.000127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0.008964</c:v>
                </c:pt>
                <c:pt idx="1">
                  <c:v>0.430707</c:v>
                </c:pt>
                <c:pt idx="2">
                  <c:v>0.547475</c:v>
                </c:pt>
                <c:pt idx="3">
                  <c:v>0.003364</c:v>
                </c:pt>
                <c:pt idx="4">
                  <c:v>0.004856</c:v>
                </c:pt>
                <c:pt idx="5">
                  <c:v>0.000721</c:v>
                </c:pt>
                <c:pt idx="6">
                  <c:v>0.003787</c:v>
                </c:pt>
                <c:pt idx="7">
                  <c:v>0.000127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0.469651</c:v>
                </c:pt>
                <c:pt idx="1">
                  <c:v>0.259974</c:v>
                </c:pt>
                <c:pt idx="2">
                  <c:v>0.121653</c:v>
                </c:pt>
                <c:pt idx="3">
                  <c:v>0.023761</c:v>
                </c:pt>
                <c:pt idx="4">
                  <c:v>0.064186</c:v>
                </c:pt>
                <c:pt idx="5">
                  <c:v>0.027010</c:v>
                </c:pt>
                <c:pt idx="6">
                  <c:v>0.020158</c:v>
                </c:pt>
                <c:pt idx="7">
                  <c:v>0.013607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0.469651</c:v>
                </c:pt>
                <c:pt idx="1">
                  <c:v>0.259974</c:v>
                </c:pt>
                <c:pt idx="2">
                  <c:v>0.121653</c:v>
                </c:pt>
                <c:pt idx="3">
                  <c:v>0.023761</c:v>
                </c:pt>
                <c:pt idx="4">
                  <c:v>0.064186</c:v>
                </c:pt>
                <c:pt idx="5">
                  <c:v>0.027010</c:v>
                </c:pt>
                <c:pt idx="6">
                  <c:v>0.020158</c:v>
                </c:pt>
                <c:pt idx="7">
                  <c:v>0.013607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2.299901</c:v>
                </c:pt>
                <c:pt idx="1">
                  <c:v>17.805971</c:v>
                </c:pt>
                <c:pt idx="2">
                  <c:v>9.255111</c:v>
                </c:pt>
                <c:pt idx="3">
                  <c:v>0.363298</c:v>
                </c:pt>
                <c:pt idx="4">
                  <c:v>9.786136</c:v>
                </c:pt>
                <c:pt idx="5">
                  <c:v>1.604163</c:v>
                </c:pt>
                <c:pt idx="6">
                  <c:v>0.551327</c:v>
                </c:pt>
                <c:pt idx="7">
                  <c:v>1.499467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7.756330</c:v>
                </c:pt>
                <c:pt idx="1">
                  <c:v>14.491044</c:v>
                </c:pt>
                <c:pt idx="2">
                  <c:v>10.909155</c:v>
                </c:pt>
                <c:pt idx="3">
                  <c:v>0.173708</c:v>
                </c:pt>
                <c:pt idx="4">
                  <c:v>2.664198</c:v>
                </c:pt>
                <c:pt idx="5">
                  <c:v>0.423996</c:v>
                </c:pt>
                <c:pt idx="6">
                  <c:v>0.286796</c:v>
                </c:pt>
                <c:pt idx="7">
                  <c:v>0.147260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solidFill>
              <a:srgbClr val="808080"/>
            </a:solidFill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solidFill>
                <a:srgbClr val="808080"/>
              </a:solidFill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solidFill>
                <a:srgbClr val="00B050"/>
              </a:solidFill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7.756330</c:v>
                </c:pt>
                <c:pt idx="1">
                  <c:v>14.491044</c:v>
                </c:pt>
                <c:pt idx="2">
                  <c:v>10.909155</c:v>
                </c:pt>
                <c:pt idx="3">
                  <c:v>0.173708</c:v>
                </c:pt>
                <c:pt idx="4">
                  <c:v>2.664198</c:v>
                </c:pt>
                <c:pt idx="5">
                  <c:v>0.423996</c:v>
                </c:pt>
                <c:pt idx="6">
                  <c:v>0.286796</c:v>
                </c:pt>
                <c:pt idx="7">
                  <c:v>0.147260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2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Sheet1!$B$4:$I$4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3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Sheet1!$B$5:$I$5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2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Sheet1!$B$4:$I$4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3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Sheet1!$B$5:$I$5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0.008964</c:v>
                </c:pt>
                <c:pt idx="1">
                  <c:v>0.430707</c:v>
                </c:pt>
                <c:pt idx="2">
                  <c:v>0.547475</c:v>
                </c:pt>
                <c:pt idx="3">
                  <c:v>0.003364</c:v>
                </c:pt>
                <c:pt idx="4">
                  <c:v>0.004856</c:v>
                </c:pt>
                <c:pt idx="5">
                  <c:v>0.000721</c:v>
                </c:pt>
                <c:pt idx="6">
                  <c:v>0.003787</c:v>
                </c:pt>
                <c:pt idx="7">
                  <c:v>0.000127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0.469651</c:v>
                </c:pt>
                <c:pt idx="1">
                  <c:v>0.259974</c:v>
                </c:pt>
                <c:pt idx="2">
                  <c:v>0.121653</c:v>
                </c:pt>
                <c:pt idx="3">
                  <c:v>0.023761</c:v>
                </c:pt>
                <c:pt idx="4">
                  <c:v>0.064186</c:v>
                </c:pt>
                <c:pt idx="5">
                  <c:v>0.027010</c:v>
                </c:pt>
                <c:pt idx="6">
                  <c:v>0.020158</c:v>
                </c:pt>
                <c:pt idx="7">
                  <c:v>0.013607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2.299901</c:v>
                </c:pt>
                <c:pt idx="1">
                  <c:v>17.805971</c:v>
                </c:pt>
                <c:pt idx="2">
                  <c:v>9.255111</c:v>
                </c:pt>
                <c:pt idx="3">
                  <c:v>0.363298</c:v>
                </c:pt>
                <c:pt idx="4">
                  <c:v>9.786136</c:v>
                </c:pt>
                <c:pt idx="5">
                  <c:v>1.604163</c:v>
                </c:pt>
                <c:pt idx="6">
                  <c:v>0.551327</c:v>
                </c:pt>
                <c:pt idx="7">
                  <c:v>1.499467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7.756330</c:v>
                </c:pt>
                <c:pt idx="1">
                  <c:v>14.491044</c:v>
                </c:pt>
                <c:pt idx="2">
                  <c:v>10.909155</c:v>
                </c:pt>
                <c:pt idx="3">
                  <c:v>0.173708</c:v>
                </c:pt>
                <c:pt idx="4">
                  <c:v>2.664198</c:v>
                </c:pt>
                <c:pt idx="5">
                  <c:v>0.423996</c:v>
                </c:pt>
                <c:pt idx="6">
                  <c:v>0.286796</c:v>
                </c:pt>
                <c:pt idx="7">
                  <c:v>0.147260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solidFill>
                <a:srgbClr val="FF0000"/>
              </a:solidFill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solidFill>
                <a:srgbClr val="FF9900"/>
              </a:solidFill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0.136214</c:v>
                </c:pt>
                <c:pt idx="1">
                  <c:v>0.222926</c:v>
                </c:pt>
                <c:pt idx="2">
                  <c:v>0.578846</c:v>
                </c:pt>
                <c:pt idx="3">
                  <c:v>0.054768</c:v>
                </c:pt>
                <c:pt idx="4">
                  <c:v>0.004836</c:v>
                </c:pt>
                <c:pt idx="5">
                  <c:v>0.001142</c:v>
                </c:pt>
                <c:pt idx="6">
                  <c:v>0.001018</c:v>
                </c:pt>
                <c:pt idx="7">
                  <c:v>0.000249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2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Sheet1!$B$4:$I$4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3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Sheet1!$B$5:$I$5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2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Sheet1!$B$4:$I$4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3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Sheet1!$B$5:$I$5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0.136214</c:v>
                </c:pt>
                <c:pt idx="1">
                  <c:v>0.222926</c:v>
                </c:pt>
                <c:pt idx="2">
                  <c:v>0.578846</c:v>
                </c:pt>
                <c:pt idx="3">
                  <c:v>0.054768</c:v>
                </c:pt>
                <c:pt idx="4">
                  <c:v>0.004836</c:v>
                </c:pt>
                <c:pt idx="5">
                  <c:v>0.001142</c:v>
                </c:pt>
                <c:pt idx="6">
                  <c:v>0.001018</c:v>
                </c:pt>
                <c:pt idx="7">
                  <c:v>0.000249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0.008964</c:v>
                </c:pt>
                <c:pt idx="1">
                  <c:v>0.430707</c:v>
                </c:pt>
                <c:pt idx="2">
                  <c:v>0.547475</c:v>
                </c:pt>
                <c:pt idx="3">
                  <c:v>0.003364</c:v>
                </c:pt>
                <c:pt idx="4">
                  <c:v>0.004856</c:v>
                </c:pt>
                <c:pt idx="5">
                  <c:v>0.000721</c:v>
                </c:pt>
                <c:pt idx="6">
                  <c:v>0.003787</c:v>
                </c:pt>
                <c:pt idx="7">
                  <c:v>0.000127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0.469651</c:v>
                </c:pt>
                <c:pt idx="1">
                  <c:v>0.259974</c:v>
                </c:pt>
                <c:pt idx="2">
                  <c:v>0.121653</c:v>
                </c:pt>
                <c:pt idx="3">
                  <c:v>0.023761</c:v>
                </c:pt>
                <c:pt idx="4">
                  <c:v>0.064186</c:v>
                </c:pt>
                <c:pt idx="5">
                  <c:v>0.027010</c:v>
                </c:pt>
                <c:pt idx="6">
                  <c:v>0.020158</c:v>
                </c:pt>
                <c:pt idx="7">
                  <c:v>0.013607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2.299901</c:v>
                </c:pt>
                <c:pt idx="1">
                  <c:v>17.805971</c:v>
                </c:pt>
                <c:pt idx="2">
                  <c:v>9.255111</c:v>
                </c:pt>
                <c:pt idx="3">
                  <c:v>0.363298</c:v>
                </c:pt>
                <c:pt idx="4">
                  <c:v>9.786136</c:v>
                </c:pt>
                <c:pt idx="5">
                  <c:v>1.604163</c:v>
                </c:pt>
                <c:pt idx="6">
                  <c:v>0.551327</c:v>
                </c:pt>
                <c:pt idx="7">
                  <c:v>1.499467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explosion val="0"/>
          <c:dPt>
            <c:idx val="0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1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2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3"/>
            <c:explosion val="0"/>
            <c:spPr>
              <a:noFill/>
              <a:ln w="12700" cap="flat">
                <a:noFill/>
                <a:miter lim="400000"/>
              </a:ln>
              <a:effectLst/>
            </c:spPr>
          </c:dPt>
          <c:dPt>
            <c:idx val="4"/>
            <c:explosion val="0"/>
            <c:spPr>
              <a:solidFill>
                <a:srgbClr val="0066FF"/>
              </a:solidFill>
              <a:ln w="12700" cap="flat">
                <a:noFill/>
                <a:miter lim="400000"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12700" cap="flat">
                <a:noFill/>
                <a:miter lim="400000"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12700" cap="flat">
                <a:noFill/>
                <a:miter lim="400000"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12700" cap="flat">
                <a:noFill/>
                <a:miter lim="400000"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7.756330</c:v>
                </c:pt>
                <c:pt idx="1">
                  <c:v>14.491044</c:v>
                </c:pt>
                <c:pt idx="2">
                  <c:v>10.909155</c:v>
                </c:pt>
                <c:pt idx="3">
                  <c:v>0.173708</c:v>
                </c:pt>
                <c:pt idx="4">
                  <c:v>2.664198</c:v>
                </c:pt>
                <c:pt idx="5">
                  <c:v>0.423996</c:v>
                </c:pt>
                <c:pt idx="6">
                  <c:v>0.286796</c:v>
                </c:pt>
                <c:pt idx="7">
                  <c:v>0.147260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2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Sheet1!$B$4:$I$4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3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Sheet1!$B$5:$I$5</c:f>
              <c:numCache>
                <c:ptCount val="8"/>
                <c:pt idx="0">
                  <c:v>11.283046</c:v>
                </c:pt>
                <c:pt idx="1">
                  <c:v>42.056260</c:v>
                </c:pt>
                <c:pt idx="2">
                  <c:v>37.228010</c:v>
                </c:pt>
                <c:pt idx="3">
                  <c:v>8.343304</c:v>
                </c:pt>
                <c:pt idx="4">
                  <c:v>6.342119</c:v>
                </c:pt>
                <c:pt idx="5">
                  <c:v>4.141259</c:v>
                </c:pt>
                <c:pt idx="6">
                  <c:v>1.718461</c:v>
                </c:pt>
                <c:pt idx="7">
                  <c:v>1.005588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1"/>
          <c:tx>
            <c:strRef>
              <c:f>Sheet1!$A$3</c:f>
              <c:strCache>
                <c:ptCount val="1"/>
                <c:pt idx="1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Sheet1!$B$3:$I$3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2"/>
          <c:tx>
            <c:strRef>
              <c:f>Sheet1!$A$4</c:f>
              <c:strCache>
                <c:ptCount val="1"/>
                <c:pt idx="2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Sheet1!$B$4:$I$4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ser>
          <c:idx val="0"/>
          <c:order val="3"/>
          <c:tx>
            <c:strRef>
              <c:f>Sheet1!$A$5</c:f>
              <c:strCache>
                <c:ptCount val="1"/>
                <c:pt idx="3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Sheet1!$B$5:$I$5</c:f>
              <c:numCache>
                <c:ptCount val="8"/>
                <c:pt idx="0">
                  <c:v>0.125425</c:v>
                </c:pt>
                <c:pt idx="1">
                  <c:v>0.345380</c:v>
                </c:pt>
                <c:pt idx="2">
                  <c:v>0.257536</c:v>
                </c:pt>
                <c:pt idx="3">
                  <c:v>0.099963</c:v>
                </c:pt>
                <c:pt idx="4">
                  <c:v>0.076663</c:v>
                </c:pt>
                <c:pt idx="5">
                  <c:v>0.059360</c:v>
                </c:pt>
                <c:pt idx="6">
                  <c:v>0.023076</c:v>
                </c:pt>
                <c:pt idx="7">
                  <c:v>0.012597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0.136214</c:v>
                </c:pt>
                <c:pt idx="1">
                  <c:v>0.222926</c:v>
                </c:pt>
                <c:pt idx="2">
                  <c:v>0.578846</c:v>
                </c:pt>
                <c:pt idx="3">
                  <c:v>0.054768</c:v>
                </c:pt>
                <c:pt idx="4">
                  <c:v>0.004836</c:v>
                </c:pt>
                <c:pt idx="5">
                  <c:v>0.001142</c:v>
                </c:pt>
                <c:pt idx="6">
                  <c:v>0.001018</c:v>
                </c:pt>
                <c:pt idx="7">
                  <c:v>0.000249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0.008964</c:v>
                </c:pt>
                <c:pt idx="1">
                  <c:v>0.430707</c:v>
                </c:pt>
                <c:pt idx="2">
                  <c:v>0.547475</c:v>
                </c:pt>
                <c:pt idx="3">
                  <c:v>0.003364</c:v>
                </c:pt>
                <c:pt idx="4">
                  <c:v>0.004856</c:v>
                </c:pt>
                <c:pt idx="5">
                  <c:v>0.000721</c:v>
                </c:pt>
                <c:pt idx="6">
                  <c:v>0.003787</c:v>
                </c:pt>
                <c:pt idx="7">
                  <c:v>0.000127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0.469651</c:v>
                </c:pt>
                <c:pt idx="1">
                  <c:v>0.259974</c:v>
                </c:pt>
                <c:pt idx="2">
                  <c:v>0.121653</c:v>
                </c:pt>
                <c:pt idx="3">
                  <c:v>0.023761</c:v>
                </c:pt>
                <c:pt idx="4">
                  <c:v>0.064186</c:v>
                </c:pt>
                <c:pt idx="5">
                  <c:v>0.027010</c:v>
                </c:pt>
                <c:pt idx="6">
                  <c:v>0.020158</c:v>
                </c:pt>
                <c:pt idx="7">
                  <c:v>0.013607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1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2.299901</c:v>
                </c:pt>
                <c:pt idx="1">
                  <c:v>17.805971</c:v>
                </c:pt>
                <c:pt idx="2">
                  <c:v>9.255111</c:v>
                </c:pt>
                <c:pt idx="3">
                  <c:v>0.363298</c:v>
                </c:pt>
                <c:pt idx="4">
                  <c:v>9.786136</c:v>
                </c:pt>
                <c:pt idx="5">
                  <c:v>1.604163</c:v>
                </c:pt>
                <c:pt idx="6">
                  <c:v>0.551327</c:v>
                </c:pt>
                <c:pt idx="7">
                  <c:v>1.499467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pieChart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/>
                </c:pt>
              </c:strCache>
            </c:strRef>
          </c:tx>
          <c:spPr>
            <a:noFill/>
            <a:ln w="3175" cap="flat">
              <a:solidFill>
                <a:srgbClr val="FFFFFF"/>
              </a:solidFill>
              <a:prstDash val="solid"/>
              <a:round/>
            </a:ln>
            <a:effectLst/>
          </c:spPr>
          <c:explosion val="0"/>
          <c:dPt>
            <c:idx val="0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explosion val="0"/>
            <c:spPr>
              <a:noFill/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explosion val="0"/>
            <c:spPr>
              <a:solidFill>
                <a:srgbClr val="FFFF0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6"/>
            <c:explosion val="0"/>
            <c:spPr>
              <a:solidFill>
                <a:srgbClr val="FFCC66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7"/>
            <c:explosion val="0"/>
            <c:spPr>
              <a:solidFill>
                <a:srgbClr val="92D050"/>
              </a:solidFill>
              <a:ln w="3175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5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6"/>
              <c:numFmt formatCode="0.####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7"/>
              <c:numFmt formatCode="0.0" sourceLinked="0"/>
              <c:txPr>
                <a:bodyPr/>
                <a:lstStyle/>
                <a:p>
                  <a:pPr>
                    <a:defRPr b="0" i="0" strike="noStrike" sz="1000" u="none">
                      <a:solidFill>
                        <a:srgbClr val="FFFFFF"/>
                      </a:solidFill>
                      <a:latin typeface="Tahoma"/>
                    </a:defRPr>
                  </a:pPr>
                </a:p>
              </c:txPr>
              <c:dLblPos val="inEnd"/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0.####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FFFFFF"/>
                    </a:solidFill>
                    <a:latin typeface="Tahoma"/>
                  </a:defRPr>
                </a:pPr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leaderLines>
              <c:spPr>
                <a:noFill/>
                <a:ln w="635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</c:spPr>
            </c:leaderLines>
          </c:dLbls>
          <c:cat>
            <c:strRef>
              <c:f>Sheet1!$B$1:$I$1</c:f>
              <c:strCach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strCache>
            </c:strRef>
          </c:cat>
          <c:val>
            <c:numRef>
              <c:f>Sheet1!$B$2:$I$2</c:f>
              <c:numCache>
                <c:ptCount val="8"/>
                <c:pt idx="0">
                  <c:v>7.756330</c:v>
                </c:pt>
                <c:pt idx="1">
                  <c:v>14.491044</c:v>
                </c:pt>
                <c:pt idx="2">
                  <c:v>10.909155</c:v>
                </c:pt>
                <c:pt idx="3">
                  <c:v>0.173708</c:v>
                </c:pt>
                <c:pt idx="4">
                  <c:v>2.664198</c:v>
                </c:pt>
                <c:pt idx="5">
                  <c:v>0.423996</c:v>
                </c:pt>
                <c:pt idx="6">
                  <c:v>0.286796</c:v>
                </c:pt>
                <c:pt idx="7">
                  <c:v>0.147260</c:v>
                </c:pt>
              </c:numCache>
            </c:numRef>
          </c:val>
        </c:ser>
        <c:firstSliceAng val="0"/>
      </c:pieChart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1" name="Shape 7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Times New Roman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55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61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5" name="Shape 19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6" name="Shape 19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 seemingly absurd or self-contradictory statement or proposition that when investigated or explained may prove to be well founded or true.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3" name="Shape 192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24" name="Shape 192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Primary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" name="Shape 327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279" name="Shape 327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Change to MBOD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9" name="Shape 374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750" name="Shape 375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Have managed the Iran war by managing their very large stock piles (2.5mbd), controlling and reducing exports (0.5mbd), and lowering demand (2.7mbd). </a:t>
            </a:r>
          </a:p>
          <a:p>
            <a:pPr/>
            <a:r>
              <a:t> 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26" name="Group 7"/>
          <p:cNvGrpSpPr/>
          <p:nvPr/>
        </p:nvGrpSpPr>
        <p:grpSpPr>
          <a:xfrm>
            <a:off x="223572" y="114114"/>
            <a:ext cx="8783913" cy="359278"/>
            <a:chOff x="0" y="0"/>
            <a:chExt cx="8783912" cy="359278"/>
          </a:xfrm>
        </p:grpSpPr>
        <p:pic>
          <p:nvPicPr>
            <p:cNvPr id="24" name="Picture 8" descr="Picture 8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997099" y="-1"/>
              <a:ext cx="786814" cy="3318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" name="Picture 9" descr="Picture 9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7400"/>
              <a:ext cx="724096" cy="3318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7" name="Text Box 28"/>
          <p:cNvSpPr txBox="1"/>
          <p:nvPr/>
        </p:nvSpPr>
        <p:spPr>
          <a:xfrm>
            <a:off x="3703320" y="4916328"/>
            <a:ext cx="5287278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600"/>
              </a:spcBef>
              <a:defRPr b="1" sz="1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Tinker 2026</a:t>
            </a:r>
          </a:p>
        </p:txBody>
      </p:sp>
      <p:sp>
        <p:nvSpPr>
          <p:cNvPr id="28" name="Title Text"/>
          <p:cNvSpPr txBox="1"/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29" name="Body Level One…"/>
          <p:cNvSpPr txBox="1"/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>
            <a:normAutofit fontScale="100000" lnSpcReduction="0"/>
          </a:bodyPr>
          <a:lstStyle>
            <a:lvl1pPr marL="0" indent="0" algn="ctr">
              <a:buClrTx/>
              <a:buSzTx/>
              <a:buNone/>
            </a:lvl1pPr>
            <a:lvl2pPr marL="0" indent="457200" algn="ctr">
              <a:buClrTx/>
              <a:buSzTx/>
              <a:buNone/>
            </a:lvl2pPr>
            <a:lvl3pPr marL="0" indent="914400" algn="ctr">
              <a:buClrTx/>
              <a:buSzTx/>
              <a:buNone/>
            </a:lvl3pPr>
            <a:lvl4pPr marL="0" indent="1371600" algn="ctr">
              <a:buClrTx/>
              <a:buSzTx/>
              <a:buNone/>
            </a:lvl4pPr>
            <a:lvl5pPr marL="0" indent="1828800" algn="ctr">
              <a:buClrTx/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Number"/>
          <p:cNvSpPr txBox="1"/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</p:spPr>
        <p:txBody>
          <a:bodyPr anchor="ctr"/>
          <a:lstStyle>
            <a:lvl1pPr>
              <a:defRPr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Body Level One…"/>
          <p:cNvSpPr txBox="1"/>
          <p:nvPr>
            <p:ph type="body" sz="quarter" idx="1"/>
          </p:nvPr>
        </p:nvSpPr>
        <p:spPr>
          <a:xfrm>
            <a:off x="0" y="0"/>
            <a:ext cx="1271" cy="1271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Slide Number"/>
          <p:cNvSpPr txBox="1"/>
          <p:nvPr>
            <p:ph type="sldNum" sz="quarter" idx="2"/>
          </p:nvPr>
        </p:nvSpPr>
        <p:spPr>
          <a:xfrm>
            <a:off x="6553200" y="4708921"/>
            <a:ext cx="330161" cy="313394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rgbClr val="1D577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Body Level One…"/>
          <p:cNvSpPr txBox="1"/>
          <p:nvPr>
            <p:ph type="body" idx="1"/>
          </p:nvPr>
        </p:nvSpPr>
        <p:spPr>
          <a:xfrm>
            <a:off x="457200" y="1200150"/>
            <a:ext cx="8229600" cy="3398045"/>
          </a:xfrm>
          <a:prstGeom prst="rect">
            <a:avLst/>
          </a:prstGeom>
        </p:spPr>
        <p:txBody>
          <a:bodyPr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grpSp>
        <p:nvGrpSpPr>
          <p:cNvPr id="62" name="Group 1"/>
          <p:cNvGrpSpPr/>
          <p:nvPr/>
        </p:nvGrpSpPr>
        <p:grpSpPr>
          <a:xfrm>
            <a:off x="223572" y="114114"/>
            <a:ext cx="8783913" cy="359278"/>
            <a:chOff x="0" y="0"/>
            <a:chExt cx="8783912" cy="359278"/>
          </a:xfrm>
        </p:grpSpPr>
        <p:pic>
          <p:nvPicPr>
            <p:cNvPr id="60" name="Picture 11" descr="Picture 11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997099" y="-1"/>
              <a:ext cx="786814" cy="3318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1" name="Picture 13" descr="Picture 1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7400"/>
              <a:ext cx="724096" cy="3318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3" name="Text Box 28"/>
          <p:cNvSpPr txBox="1"/>
          <p:nvPr/>
        </p:nvSpPr>
        <p:spPr>
          <a:xfrm>
            <a:off x="3703320" y="4916328"/>
            <a:ext cx="5287278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600"/>
              </a:spcBef>
              <a:defRPr b="1" sz="1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Tinker 2026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-269260" y="0"/>
            <a:ext cx="270531" cy="26924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6" Type="http://schemas.openxmlformats.org/officeDocument/2006/relationships/slideLayout" Target="../slideLayouts/slideLayout2.xml"/><Relationship Id="rId7" Type="http://schemas.openxmlformats.org/officeDocument/2006/relationships/slideLayout" Target="../slideLayouts/slideLayout3.xml"/><Relationship Id="rId8" Type="http://schemas.openxmlformats.org/officeDocument/2006/relationships/slideLayout" Target="../slideLayouts/slideLayout4.xml"/><Relationship Id="rId9" Type="http://schemas.openxmlformats.org/officeDocument/2006/relationships/slideLayout" Target="../slideLayouts/slideLayout5.xml"/><Relationship Id="rId10" Type="http://schemas.openxmlformats.org/officeDocument/2006/relationships/slideLayout" Target="../slideLayouts/slideLayout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5" name="Group 7"/>
          <p:cNvGrpSpPr/>
          <p:nvPr/>
        </p:nvGrpSpPr>
        <p:grpSpPr>
          <a:xfrm>
            <a:off x="223572" y="114114"/>
            <a:ext cx="8783913" cy="359278"/>
            <a:chOff x="0" y="0"/>
            <a:chExt cx="8783912" cy="359278"/>
          </a:xfrm>
        </p:grpSpPr>
        <p:pic>
          <p:nvPicPr>
            <p:cNvPr id="3" name="Picture 8" descr="Picture 8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997099" y="-1"/>
              <a:ext cx="786814" cy="3318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Picture 9" descr="Picture 9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27400"/>
              <a:ext cx="724096" cy="33187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6" name="Text Box 28"/>
          <p:cNvSpPr txBox="1"/>
          <p:nvPr/>
        </p:nvSpPr>
        <p:spPr>
          <a:xfrm>
            <a:off x="3703320" y="4916328"/>
            <a:ext cx="5287278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spcBef>
                <a:spcPts val="600"/>
              </a:spcBef>
              <a:defRPr b="1" sz="1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Tinker 2026</a:t>
            </a:r>
          </a:p>
        </p:txBody>
      </p:sp>
      <p:sp>
        <p:nvSpPr>
          <p:cNvPr id="7" name="Title Text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8" name="Body Level One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" name="Slide Number"/>
          <p:cNvSpPr txBox="1"/>
          <p:nvPr>
            <p:ph type="sldNum" sz="quarter" idx="2"/>
          </p:nvPr>
        </p:nvSpPr>
        <p:spPr>
          <a:xfrm>
            <a:off x="8416270" y="4708921"/>
            <a:ext cx="270531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DBBD7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DBBD7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DBBD7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DBBD7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DBBD7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Arial"/>
          <a:ea typeface="Arial"/>
          <a:cs typeface="Arial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DBBD7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Arial"/>
          <a:ea typeface="Arial"/>
          <a:cs typeface="Arial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DBBD7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Arial"/>
          <a:ea typeface="Arial"/>
          <a:cs typeface="Arial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DBBD7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Arial"/>
          <a:ea typeface="Arial"/>
          <a:cs typeface="Arial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DBBD71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CC66"/>
        </a:buClr>
        <a:buSzPct val="65000"/>
        <a:buFontTx/>
        <a:buChar char="■"/>
        <a:tabLst/>
        <a:defRPr b="0" baseline="0" cap="none" i="0" spc="0" strike="noStrike" sz="32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CC66"/>
        </a:buClr>
        <a:buSzPct val="65000"/>
        <a:buFontTx/>
        <a:buChar char="■"/>
        <a:tabLst/>
        <a:defRPr b="0" baseline="0" cap="none" i="0" spc="0" strike="noStrike" sz="32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CC66"/>
        </a:buClr>
        <a:buSzPct val="65000"/>
        <a:buFontTx/>
        <a:buChar char="■"/>
        <a:tabLst/>
        <a:defRPr b="0" baseline="0" cap="none" i="0" spc="0" strike="noStrike" sz="32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CC66"/>
        </a:buClr>
        <a:buSzPct val="65000"/>
        <a:buFontTx/>
        <a:buChar char="■"/>
        <a:tabLst/>
        <a:defRPr b="0" baseline="0" cap="none" i="0" spc="0" strike="noStrike" sz="32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CC66"/>
        </a:buClr>
        <a:buSzPct val="65000"/>
        <a:buFontTx/>
        <a:buChar char="■"/>
        <a:tabLst/>
        <a:defRPr b="0" baseline="0" cap="none" i="0" spc="0" strike="noStrike" sz="32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CC66"/>
        </a:buClr>
        <a:buSzPct val="65000"/>
        <a:buFontTx/>
        <a:buChar char="■"/>
        <a:tabLst/>
        <a:defRPr b="0" baseline="0" cap="none" i="0" spc="0" strike="noStrike" sz="32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CC66"/>
        </a:buClr>
        <a:buSzPct val="65000"/>
        <a:buFontTx/>
        <a:buChar char="■"/>
        <a:tabLst/>
        <a:defRPr b="0" baseline="0" cap="none" i="0" spc="0" strike="noStrike" sz="32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CC66"/>
        </a:buClr>
        <a:buSzPct val="65000"/>
        <a:buFontTx/>
        <a:buChar char="■"/>
        <a:tabLst/>
        <a:defRPr b="0" baseline="0" cap="none" i="0" spc="0" strike="noStrike" sz="32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>
          <a:srgbClr val="FFCC66"/>
        </a:buClr>
        <a:buSzPct val="65000"/>
        <a:buFontTx/>
        <a:buChar char="■"/>
        <a:tabLst/>
        <a:defRPr b="0" baseline="0" cap="none" i="0" spc="0" strike="noStrike" sz="3200" u="none">
          <a:solidFill>
            <a:srgbClr val="FFFFFF"/>
          </a:solidFill>
          <a:effectLst>
            <a:outerShdw sx="100000" sy="100000" kx="0" ky="0" algn="b" rotWithShape="0" blurRad="38100" dist="38100" dir="2700000">
              <a:srgbClr val="000000"/>
            </a:outerShdw>
          </a:effectLst>
          <a:uFillTx/>
          <a:latin typeface="Tahoma"/>
          <a:ea typeface="Tahoma"/>
          <a:cs typeface="Tahoma"/>
          <a:sym typeface="Tahom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ahom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3" Type="http://schemas.openxmlformats.org/officeDocument/2006/relationships/image" Target="../media/image5.png"/><Relationship Id="rId4" Type="http://schemas.openxmlformats.org/officeDocument/2006/relationships/image" Target="../media/image3.jpeg"/><Relationship Id="rId5" Type="http://schemas.openxmlformats.org/officeDocument/2006/relationships/image" Target="../media/image4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6.jpeg"/><Relationship Id="rId4" Type="http://schemas.openxmlformats.org/officeDocument/2006/relationships/image" Target="../media/image18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jpeg"/><Relationship Id="rId9" Type="http://schemas.openxmlformats.org/officeDocument/2006/relationships/image" Target="../media/image11.jpeg"/><Relationship Id="rId10" Type="http://schemas.openxmlformats.org/officeDocument/2006/relationships/image" Target="../media/image12.jpeg"/><Relationship Id="rId11" Type="http://schemas.openxmlformats.org/officeDocument/2006/relationships/image" Target="../media/image13.jpeg"/><Relationship Id="rId12" Type="http://schemas.openxmlformats.org/officeDocument/2006/relationships/image" Target="../media/image14.jpeg"/><Relationship Id="rId13" Type="http://schemas.openxmlformats.org/officeDocument/2006/relationships/image" Target="../media/image15.jpeg"/><Relationship Id="rId14" Type="http://schemas.openxmlformats.org/officeDocument/2006/relationships/image" Target="../media/image16.jpeg"/><Relationship Id="rId15" Type="http://schemas.openxmlformats.org/officeDocument/2006/relationships/image" Target="../media/image17.jpeg"/><Relationship Id="rId16" Type="http://schemas.openxmlformats.org/officeDocument/2006/relationships/image" Target="../media/image18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5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9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Relationship Id="rId3" Type="http://schemas.openxmlformats.org/officeDocument/2006/relationships/image" Target="../media/image25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4.xml"/><Relationship Id="rId3" Type="http://schemas.openxmlformats.org/officeDocument/2006/relationships/chart" Target="../charts/chart5.xml"/><Relationship Id="rId4" Type="http://schemas.openxmlformats.org/officeDocument/2006/relationships/chart" Target="../charts/chart6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0" Type="http://schemas.openxmlformats.org/officeDocument/2006/relationships/image" Target="../media/image39.png"/><Relationship Id="rId11" Type="http://schemas.openxmlformats.org/officeDocument/2006/relationships/image" Target="../media/image40.png"/><Relationship Id="rId12" Type="http://schemas.openxmlformats.org/officeDocument/2006/relationships/image" Target="../media/image41.png"/><Relationship Id="rId13" Type="http://schemas.openxmlformats.org/officeDocument/2006/relationships/image" Target="../media/image42.png"/><Relationship Id="rId14" Type="http://schemas.openxmlformats.org/officeDocument/2006/relationships/image" Target="../media/image43.png"/><Relationship Id="rId15" Type="http://schemas.openxmlformats.org/officeDocument/2006/relationships/image" Target="../media/image44.png"/><Relationship Id="rId16" Type="http://schemas.openxmlformats.org/officeDocument/2006/relationships/image" Target="../media/image16.png"/><Relationship Id="rId17" Type="http://schemas.openxmlformats.org/officeDocument/2006/relationships/chart" Target="../charts/chart7.xml"/><Relationship Id="rId18" Type="http://schemas.openxmlformats.org/officeDocument/2006/relationships/image" Target="../media/image45.png"/><Relationship Id="rId19" Type="http://schemas.openxmlformats.org/officeDocument/2006/relationships/image" Target="../media/image21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8.xml"/><Relationship Id="rId3" Type="http://schemas.openxmlformats.org/officeDocument/2006/relationships/image" Target="../media/image46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Relationship Id="rId3" Type="http://schemas.openxmlformats.org/officeDocument/2006/relationships/chart" Target="../charts/chart10.xml"/><Relationship Id="rId4" Type="http://schemas.openxmlformats.org/officeDocument/2006/relationships/image" Target="../media/image48.png"/><Relationship Id="rId5" Type="http://schemas.openxmlformats.org/officeDocument/2006/relationships/image" Target="../media/image49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1.xml"/><Relationship Id="rId3" Type="http://schemas.openxmlformats.org/officeDocument/2006/relationships/image" Target="../media/image50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Relationship Id="rId3" Type="http://schemas.openxmlformats.org/officeDocument/2006/relationships/chart" Target="../charts/chart13.xml"/><Relationship Id="rId4" Type="http://schemas.openxmlformats.org/officeDocument/2006/relationships/chart" Target="../charts/chart14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5.xml"/><Relationship Id="rId3" Type="http://schemas.openxmlformats.org/officeDocument/2006/relationships/chart" Target="../charts/chart16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7.xml"/><Relationship Id="rId3" Type="http://schemas.openxmlformats.org/officeDocument/2006/relationships/chart" Target="../charts/chart18.xml"/><Relationship Id="rId4" Type="http://schemas.openxmlformats.org/officeDocument/2006/relationships/image" Target="../media/image51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26.jpe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image" Target="../media/image57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19.xml"/><Relationship Id="rId3" Type="http://schemas.openxmlformats.org/officeDocument/2006/relationships/chart" Target="../charts/chart20.xml"/><Relationship Id="rId4" Type="http://schemas.openxmlformats.org/officeDocument/2006/relationships/chart" Target="../charts/chart21.xml"/><Relationship Id="rId5" Type="http://schemas.openxmlformats.org/officeDocument/2006/relationships/chart" Target="../charts/chart22.xml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3.xml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Relationship Id="rId4" Type="http://schemas.openxmlformats.org/officeDocument/2006/relationships/image" Target="../media/image59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61.png"/><Relationship Id="rId4" Type="http://schemas.openxmlformats.org/officeDocument/2006/relationships/image" Target="../media/image62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24.xml"/><Relationship Id="rId3" Type="http://schemas.openxmlformats.org/officeDocument/2006/relationships/chart" Target="../charts/chart25.xml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chart" Target="../charts/chart26.xml"/><Relationship Id="rId4" Type="http://schemas.openxmlformats.org/officeDocument/2006/relationships/chart" Target="../charts/chart27.xml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31.jpe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image" Target="../media/image34.jpeg"/><Relationship Id="rId6" Type="http://schemas.openxmlformats.org/officeDocument/2006/relationships/image" Target="../media/image35.jpeg"/><Relationship Id="rId7" Type="http://schemas.openxmlformats.org/officeDocument/2006/relationships/image" Target="../media/image36.jpe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gif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3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4.png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jpeg"/><Relationship Id="rId3" Type="http://schemas.openxmlformats.org/officeDocument/2006/relationships/image" Target="../media/image31.png"/><Relationship Id="rId4" Type="http://schemas.openxmlformats.org/officeDocument/2006/relationships/image" Target="../media/image38.jpeg"/><Relationship Id="rId5" Type="http://schemas.openxmlformats.org/officeDocument/2006/relationships/image" Target="../media/image75.png"/><Relationship Id="rId6" Type="http://schemas.openxmlformats.org/officeDocument/2006/relationships/image" Target="../media/image76.png"/><Relationship Id="rId7" Type="http://schemas.openxmlformats.org/officeDocument/2006/relationships/image" Target="../media/image42.png"/><Relationship Id="rId8" Type="http://schemas.openxmlformats.org/officeDocument/2006/relationships/image" Target="../media/image32.png"/><Relationship Id="rId9" Type="http://schemas.openxmlformats.org/officeDocument/2006/relationships/image" Target="../media/image39.jpeg"/><Relationship Id="rId10" Type="http://schemas.openxmlformats.org/officeDocument/2006/relationships/image" Target="../media/image40.jpeg"/><Relationship Id="rId11" Type="http://schemas.openxmlformats.org/officeDocument/2006/relationships/image" Target="../media/image77.png"/><Relationship Id="rId12" Type="http://schemas.openxmlformats.org/officeDocument/2006/relationships/image" Target="../media/image41.jpeg"/><Relationship Id="rId13" Type="http://schemas.openxmlformats.org/officeDocument/2006/relationships/image" Target="../media/image78.png"/><Relationship Id="rId14" Type="http://schemas.openxmlformats.org/officeDocument/2006/relationships/image" Target="../media/image79.png"/><Relationship Id="rId15" Type="http://schemas.openxmlformats.org/officeDocument/2006/relationships/image" Target="../media/image42.jpeg"/><Relationship Id="rId16" Type="http://schemas.openxmlformats.org/officeDocument/2006/relationships/image" Target="../media/image80.png"/><Relationship Id="rId17" Type="http://schemas.openxmlformats.org/officeDocument/2006/relationships/image" Target="../media/image81.png"/><Relationship Id="rId18" Type="http://schemas.openxmlformats.org/officeDocument/2006/relationships/image" Target="../media/image82.png"/><Relationship Id="rId19" Type="http://schemas.openxmlformats.org/officeDocument/2006/relationships/image" Target="../media/image83.png"/><Relationship Id="rId20" Type="http://schemas.openxmlformats.org/officeDocument/2006/relationships/image" Target="../media/image43.jpeg"/><Relationship Id="rId21" Type="http://schemas.openxmlformats.org/officeDocument/2006/relationships/image" Target="../media/image44.jpeg"/><Relationship Id="rId22" Type="http://schemas.openxmlformats.org/officeDocument/2006/relationships/image" Target="../media/image45.jpeg"/><Relationship Id="rId23" Type="http://schemas.openxmlformats.org/officeDocument/2006/relationships/image" Target="../media/image46.jpeg"/><Relationship Id="rId24" Type="http://schemas.openxmlformats.org/officeDocument/2006/relationships/image" Target="../media/image84.png"/><Relationship Id="rId25" Type="http://schemas.openxmlformats.org/officeDocument/2006/relationships/image" Target="../media/image85.png"/><Relationship Id="rId26" Type="http://schemas.openxmlformats.org/officeDocument/2006/relationships/image" Target="../media/image86.png"/><Relationship Id="rId27" Type="http://schemas.openxmlformats.org/officeDocument/2006/relationships/image" Target="../media/image87.png"/><Relationship Id="rId28" Type="http://schemas.openxmlformats.org/officeDocument/2006/relationships/image" Target="../media/image47.jpeg"/><Relationship Id="rId29" Type="http://schemas.openxmlformats.org/officeDocument/2006/relationships/image" Target="../media/image48.jpeg"/><Relationship Id="rId30" Type="http://schemas.openxmlformats.org/officeDocument/2006/relationships/image" Target="../media/image88.png"/><Relationship Id="rId31" Type="http://schemas.openxmlformats.org/officeDocument/2006/relationships/image" Target="../media/image89.png"/><Relationship Id="rId32" Type="http://schemas.openxmlformats.org/officeDocument/2006/relationships/image" Target="../media/image90.png"/><Relationship Id="rId33" Type="http://schemas.openxmlformats.org/officeDocument/2006/relationships/image" Target="../media/image91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chart" Target="../charts/chart28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3.png"/><Relationship Id="rId3" Type="http://schemas.openxmlformats.org/officeDocument/2006/relationships/image" Target="../media/image94.png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jpeg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jpeg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3.png"/><Relationship Id="rId3" Type="http://schemas.openxmlformats.org/officeDocument/2006/relationships/image" Target="../media/image30.png"/><Relationship Id="rId4" Type="http://schemas.openxmlformats.org/officeDocument/2006/relationships/image" Target="../media/image95.png"/><Relationship Id="rId5" Type="http://schemas.openxmlformats.org/officeDocument/2006/relationships/image" Target="../media/image96.png"/><Relationship Id="rId6" Type="http://schemas.openxmlformats.org/officeDocument/2006/relationships/image" Target="../media/image58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9" Type="http://schemas.openxmlformats.org/officeDocument/2006/relationships/image" Target="../media/image97.png"/><Relationship Id="rId10" Type="http://schemas.openxmlformats.org/officeDocument/2006/relationships/image" Target="../media/image98.png"/><Relationship Id="rId11" Type="http://schemas.openxmlformats.org/officeDocument/2006/relationships/image" Target="../media/image99.png"/><Relationship Id="rId12" Type="http://schemas.openxmlformats.org/officeDocument/2006/relationships/image" Target="../media/image51.jpeg"/><Relationship Id="rId13" Type="http://schemas.openxmlformats.org/officeDocument/2006/relationships/image" Target="../media/image47.png"/><Relationship Id="rId14" Type="http://schemas.openxmlformats.org/officeDocument/2006/relationships/image" Target="../media/image100.png"/><Relationship Id="rId15" Type="http://schemas.openxmlformats.org/officeDocument/2006/relationships/image" Target="../media/image49.jpeg"/><Relationship Id="rId16" Type="http://schemas.openxmlformats.org/officeDocument/2006/relationships/image" Target="../media/image101.png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2.png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png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2.jpeg"/><Relationship Id="rId3" Type="http://schemas.openxmlformats.org/officeDocument/2006/relationships/image" Target="../media/image53.jpeg"/><Relationship Id="rId4" Type="http://schemas.openxmlformats.org/officeDocument/2006/relationships/chart" Target="../charts/chart29.xml"/><Relationship Id="rId5" Type="http://schemas.openxmlformats.org/officeDocument/2006/relationships/chart" Target="../charts/chart30.xml"/><Relationship Id="rId6" Type="http://schemas.openxmlformats.org/officeDocument/2006/relationships/chart" Target="../charts/chart31.xml"/><Relationship Id="rId7" Type="http://schemas.openxmlformats.org/officeDocument/2006/relationships/chart" Target="../charts/chart32.xml"/><Relationship Id="rId8" Type="http://schemas.openxmlformats.org/officeDocument/2006/relationships/chart" Target="../charts/chart33.xml"/><Relationship Id="rId9" Type="http://schemas.openxmlformats.org/officeDocument/2006/relationships/chart" Target="../charts/chart34.xml"/><Relationship Id="rId10" Type="http://schemas.openxmlformats.org/officeDocument/2006/relationships/chart" Target="../charts/chart35.xml"/><Relationship Id="rId11" Type="http://schemas.openxmlformats.org/officeDocument/2006/relationships/chart" Target="../charts/chart36.xml"/><Relationship Id="rId12" Type="http://schemas.openxmlformats.org/officeDocument/2006/relationships/chart" Target="../charts/chart37.xml"/><Relationship Id="rId13" Type="http://schemas.openxmlformats.org/officeDocument/2006/relationships/chart" Target="../charts/chart38.xml"/><Relationship Id="rId14" Type="http://schemas.openxmlformats.org/officeDocument/2006/relationships/chart" Target="../charts/chart39.xml"/><Relationship Id="rId15" Type="http://schemas.openxmlformats.org/officeDocument/2006/relationships/chart" Target="../charts/chart40.xml"/><Relationship Id="rId16" Type="http://schemas.openxmlformats.org/officeDocument/2006/relationships/chart" Target="../charts/chart41.xml"/><Relationship Id="rId17" Type="http://schemas.openxmlformats.org/officeDocument/2006/relationships/chart" Target="../charts/chart42.xml"/><Relationship Id="rId18" Type="http://schemas.openxmlformats.org/officeDocument/2006/relationships/chart" Target="../charts/chart43.xml"/><Relationship Id="rId19" Type="http://schemas.openxmlformats.org/officeDocument/2006/relationships/chart" Target="../charts/chart44.xml"/><Relationship Id="rId20" Type="http://schemas.openxmlformats.org/officeDocument/2006/relationships/chart" Target="../charts/chart45.xml"/><Relationship Id="rId21" Type="http://schemas.openxmlformats.org/officeDocument/2006/relationships/chart" Target="../charts/chart46.xml"/><Relationship Id="rId22" Type="http://schemas.openxmlformats.org/officeDocument/2006/relationships/chart" Target="../charts/chart47.xml"/><Relationship Id="rId23" Type="http://schemas.openxmlformats.org/officeDocument/2006/relationships/chart" Target="../charts/chart48.xml"/><Relationship Id="rId24" Type="http://schemas.openxmlformats.org/officeDocument/2006/relationships/chart" Target="../charts/chart49.xml"/><Relationship Id="rId25" Type="http://schemas.openxmlformats.org/officeDocument/2006/relationships/chart" Target="../charts/chart50.xml"/><Relationship Id="rId26" Type="http://schemas.openxmlformats.org/officeDocument/2006/relationships/chart" Target="../charts/chart51.xml"/><Relationship Id="rId27" Type="http://schemas.openxmlformats.org/officeDocument/2006/relationships/chart" Target="../charts/chart52.xml"/><Relationship Id="rId28" Type="http://schemas.openxmlformats.org/officeDocument/2006/relationships/chart" Target="../charts/chart53.xml"/><Relationship Id="rId29" Type="http://schemas.openxmlformats.org/officeDocument/2006/relationships/chart" Target="../charts/chart54.xml"/><Relationship Id="rId30" Type="http://schemas.openxmlformats.org/officeDocument/2006/relationships/chart" Target="../charts/chart55.xml"/><Relationship Id="rId31" Type="http://schemas.openxmlformats.org/officeDocument/2006/relationships/chart" Target="../charts/chart56.xml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Relationship Id="rId3" Type="http://schemas.openxmlformats.org/officeDocument/2006/relationships/image" Target="../media/image54.jpeg"/><Relationship Id="rId4" Type="http://schemas.openxmlformats.org/officeDocument/2006/relationships/image" Target="../media/image55.jpeg"/><Relationship Id="rId5" Type="http://schemas.openxmlformats.org/officeDocument/2006/relationships/image" Target="../media/image56.jpeg"/><Relationship Id="rId6" Type="http://schemas.openxmlformats.org/officeDocument/2006/relationships/image" Target="../media/image57.jpeg"/><Relationship Id="rId7" Type="http://schemas.openxmlformats.org/officeDocument/2006/relationships/image" Target="../media/image105.png"/><Relationship Id="rId8" Type="http://schemas.openxmlformats.org/officeDocument/2006/relationships/image" Target="../media/image58.jpeg"/><Relationship Id="rId9" Type="http://schemas.openxmlformats.org/officeDocument/2006/relationships/image" Target="../media/image106.png"/><Relationship Id="rId10" Type="http://schemas.openxmlformats.org/officeDocument/2006/relationships/image" Target="../media/image107.png"/><Relationship Id="rId11" Type="http://schemas.openxmlformats.org/officeDocument/2006/relationships/image" Target="../media/image108.png"/><Relationship Id="rId12" Type="http://schemas.openxmlformats.org/officeDocument/2006/relationships/image" Target="../media/image109.png"/><Relationship Id="rId13" Type="http://schemas.openxmlformats.org/officeDocument/2006/relationships/image" Target="../media/image110.png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Relationship Id="rId4" Type="http://schemas.openxmlformats.org/officeDocument/2006/relationships/image" Target="../media/image30.png"/><Relationship Id="rId5" Type="http://schemas.openxmlformats.org/officeDocument/2006/relationships/image" Target="../media/image113.png"/><Relationship Id="rId6" Type="http://schemas.openxmlformats.org/officeDocument/2006/relationships/image" Target="../media/image73.png"/><Relationship Id="rId7" Type="http://schemas.openxmlformats.org/officeDocument/2006/relationships/image" Target="../media/image114.png"/><Relationship Id="rId8" Type="http://schemas.openxmlformats.org/officeDocument/2006/relationships/image" Target="../media/image95.png"/><Relationship Id="rId9" Type="http://schemas.openxmlformats.org/officeDocument/2006/relationships/image" Target="../media/image115.png"/><Relationship Id="rId10" Type="http://schemas.openxmlformats.org/officeDocument/2006/relationships/image" Target="../media/image58.png"/><Relationship Id="rId11" Type="http://schemas.openxmlformats.org/officeDocument/2006/relationships/image" Target="../media/image116.png"/><Relationship Id="rId12" Type="http://schemas.openxmlformats.org/officeDocument/2006/relationships/image" Target="../media/image47.png"/><Relationship Id="rId13" Type="http://schemas.openxmlformats.org/officeDocument/2006/relationships/image" Target="../media/image117.png"/><Relationship Id="rId14" Type="http://schemas.openxmlformats.org/officeDocument/2006/relationships/image" Target="../media/image118.png"/><Relationship Id="rId15" Type="http://schemas.openxmlformats.org/officeDocument/2006/relationships/image" Target="../media/image64.png"/><Relationship Id="rId16" Type="http://schemas.openxmlformats.org/officeDocument/2006/relationships/image" Target="../media/image119.png"/><Relationship Id="rId17" Type="http://schemas.openxmlformats.org/officeDocument/2006/relationships/image" Target="../media/image65.png"/><Relationship Id="rId18" Type="http://schemas.openxmlformats.org/officeDocument/2006/relationships/image" Target="../media/image120.png"/><Relationship Id="rId19" Type="http://schemas.openxmlformats.org/officeDocument/2006/relationships/image" Target="../media/image121.png"/><Relationship Id="rId20" Type="http://schemas.openxmlformats.org/officeDocument/2006/relationships/image" Target="../media/image97.png"/><Relationship Id="rId21" Type="http://schemas.openxmlformats.org/officeDocument/2006/relationships/image" Target="../media/image122.png"/><Relationship Id="rId22" Type="http://schemas.openxmlformats.org/officeDocument/2006/relationships/image" Target="../media/image123.png"/><Relationship Id="rId23" Type="http://schemas.openxmlformats.org/officeDocument/2006/relationships/image" Target="../media/image124.png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5.png"/><Relationship Id="rId3" Type="http://schemas.openxmlformats.org/officeDocument/2006/relationships/image" Target="../media/image12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4667" y="-1619250"/>
            <a:ext cx="9228667" cy="69215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7" name="Group 3"/>
          <p:cNvGrpSpPr/>
          <p:nvPr/>
        </p:nvGrpSpPr>
        <p:grpSpPr>
          <a:xfrm>
            <a:off x="685605" y="4265026"/>
            <a:ext cx="7848990" cy="628432"/>
            <a:chOff x="0" y="0"/>
            <a:chExt cx="7848990" cy="628431"/>
          </a:xfrm>
        </p:grpSpPr>
        <p:sp>
          <p:nvSpPr>
            <p:cNvPr id="74" name="Rectangle 7"/>
            <p:cNvSpPr txBox="1"/>
            <p:nvPr/>
          </p:nvSpPr>
          <p:spPr>
            <a:xfrm>
              <a:off x="2521591" y="7947"/>
              <a:ext cx="3080744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32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Scott W. Tinker</a:t>
              </a:r>
            </a:p>
          </p:txBody>
        </p:sp>
        <p:pic>
          <p:nvPicPr>
            <p:cNvPr id="75" name="Picture 13" descr="Picture 13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553200" y="40933"/>
              <a:ext cx="1295790" cy="5465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6" name="Picture 2" descr="Picture 2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0"/>
              <a:ext cx="1371124" cy="6284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78" name="Rectangle 5"/>
          <p:cNvSpPr txBox="1"/>
          <p:nvPr/>
        </p:nvSpPr>
        <p:spPr>
          <a:xfrm>
            <a:off x="121920" y="2162711"/>
            <a:ext cx="8900160" cy="11847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8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Energy</a:t>
            </a:r>
            <a:endParaRPr>
              <a:solidFill>
                <a:srgbClr val="FFFFFF"/>
              </a:solidFill>
            </a:endParaRPr>
          </a:p>
          <a:p>
            <a:pPr algn="ctr">
              <a:defRPr b="1" i="1" sz="28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Seeking Civil Dialog &amp; Factual Completeness</a:t>
            </a:r>
          </a:p>
        </p:txBody>
      </p:sp>
      <p:sp>
        <p:nvSpPr>
          <p:cNvPr id="79" name="Rectangle 15"/>
          <p:cNvSpPr txBox="1"/>
          <p:nvPr/>
        </p:nvSpPr>
        <p:spPr>
          <a:xfrm>
            <a:off x="502919" y="266309"/>
            <a:ext cx="8214361" cy="9704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600">
                <a:solidFill>
                  <a:srgbClr val="0000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Utah Science Teaching Association</a:t>
            </a:r>
            <a:endParaRPr>
              <a:solidFill>
                <a:srgbClr val="FFFFFF"/>
              </a:solidFill>
            </a:endParaRPr>
          </a:p>
          <a:p>
            <a:pPr algn="ctr">
              <a:defRPr b="1" sz="2400">
                <a:solidFill>
                  <a:srgbClr val="0000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Salt Lake City, UT		Oct 2026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1250" fill="hold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Class="exit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" dur="1250" fill="hold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Class="exit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" dur="1250" fill="hold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7" grpId="3"/>
      <p:bldP build="whole" bldLvl="1" animBg="1" rev="0" advAuto="0" spid="78" grpId="2"/>
      <p:bldP build="whole" bldLvl="1" animBg="1" rev="0" advAuto="0" spid="7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5"/>
          <p:cNvSpPr txBox="1"/>
          <p:nvPr/>
        </p:nvSpPr>
        <p:spPr>
          <a:xfrm>
            <a:off x="334451" y="258654"/>
            <a:ext cx="8475096" cy="463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44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North America &amp; Europe</a:t>
            </a:r>
          </a:p>
        </p:txBody>
      </p:sp>
      <p:pic>
        <p:nvPicPr>
          <p:cNvPr id="8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271963"/>
            <a:ext cx="2270799" cy="1995642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TextBox 66"/>
          <p:cNvSpPr txBox="1"/>
          <p:nvPr/>
        </p:nvSpPr>
        <p:spPr>
          <a:xfrm>
            <a:off x="1175501" y="4830590"/>
            <a:ext cx="7148735" cy="21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9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World Population Review. International Monetary Fund. Energy Institute Statistical Review of World Energy. </a:t>
            </a:r>
          </a:p>
        </p:txBody>
      </p:sp>
      <p:grpSp>
        <p:nvGrpSpPr>
          <p:cNvPr id="234" name="Group 7"/>
          <p:cNvGrpSpPr/>
          <p:nvPr/>
        </p:nvGrpSpPr>
        <p:grpSpPr>
          <a:xfrm>
            <a:off x="455369" y="2060473"/>
            <a:ext cx="1514452" cy="2175770"/>
            <a:chOff x="0" y="0"/>
            <a:chExt cx="1514450" cy="2175768"/>
          </a:xfrm>
        </p:grpSpPr>
        <p:grpSp>
          <p:nvGrpSpPr>
            <p:cNvPr id="152" name="Graphic 3682"/>
            <p:cNvGrpSpPr/>
            <p:nvPr/>
          </p:nvGrpSpPr>
          <p:grpSpPr>
            <a:xfrm>
              <a:off x="473842" y="1258690"/>
              <a:ext cx="661566" cy="917079"/>
              <a:chOff x="0" y="0"/>
              <a:chExt cx="661564" cy="917078"/>
            </a:xfrm>
          </p:grpSpPr>
          <p:sp>
            <p:nvSpPr>
              <p:cNvPr id="84" name="Freeform: Shape 3756"/>
              <p:cNvSpPr/>
              <p:nvPr/>
            </p:nvSpPr>
            <p:spPr>
              <a:xfrm>
                <a:off x="701" y="-1"/>
                <a:ext cx="660864" cy="9164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606" y="21599"/>
                    </a:moveTo>
                    <a:cubicBezTo>
                      <a:pt x="11966" y="21081"/>
                      <a:pt x="5591" y="19438"/>
                      <a:pt x="0" y="16803"/>
                    </a:cubicBezTo>
                    <a:lnTo>
                      <a:pt x="15234" y="0"/>
                    </a:lnTo>
                    <a:cubicBezTo>
                      <a:pt x="17147" y="901"/>
                      <a:pt x="19328" y="1463"/>
                      <a:pt x="21600" y="1641"/>
                    </a:cubicBezTo>
                    <a:lnTo>
                      <a:pt x="18605" y="21600"/>
                    </a:lnTo>
                    <a:close/>
                  </a:path>
                </a:pathLst>
              </a:custGeom>
              <a:solidFill>
                <a:srgbClr val="3A7BD8"/>
              </a:solidFill>
              <a:ln w="7964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5" name="Freeform: Shape 3757"/>
              <p:cNvSpPr/>
              <p:nvPr/>
            </p:nvSpPr>
            <p:spPr>
              <a:xfrm>
                <a:off x="227800" y="279280"/>
                <a:ext cx="405701" cy="637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8194" y="21600"/>
                    </a:moveTo>
                    <a:cubicBezTo>
                      <a:pt x="11951" y="21171"/>
                      <a:pt x="5830" y="20201"/>
                      <a:pt x="0" y="18719"/>
                    </a:cubicBezTo>
                    <a:lnTo>
                      <a:pt x="11767" y="0"/>
                    </a:lnTo>
                    <a:cubicBezTo>
                      <a:pt x="14918" y="802"/>
                      <a:pt x="18226" y="1326"/>
                      <a:pt x="21600" y="1558"/>
                    </a:cubicBezTo>
                    <a:lnTo>
                      <a:pt x="18194" y="21600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6" name="Freeform: Shape 3758"/>
              <p:cNvSpPr/>
              <p:nvPr/>
            </p:nvSpPr>
            <p:spPr>
              <a:xfrm>
                <a:off x="105941" y="248936"/>
                <a:ext cx="342908" cy="5830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7679" y="21600"/>
                    </a:moveTo>
                    <a:cubicBezTo>
                      <a:pt x="5060" y="20984"/>
                      <a:pt x="2497" y="20289"/>
                      <a:pt x="0" y="19517"/>
                    </a:cubicBezTo>
                    <a:lnTo>
                      <a:pt x="17448" y="0"/>
                    </a:lnTo>
                    <a:cubicBezTo>
                      <a:pt x="18796" y="417"/>
                      <a:pt x="20183" y="793"/>
                      <a:pt x="21600" y="1126"/>
                    </a:cubicBezTo>
                    <a:lnTo>
                      <a:pt x="7679" y="21600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7" name="Freeform: Shape 3759"/>
              <p:cNvSpPr/>
              <p:nvPr/>
            </p:nvSpPr>
            <p:spPr>
              <a:xfrm>
                <a:off x="70203" y="238368"/>
                <a:ext cx="312739" cy="5374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468" y="21600"/>
                    </a:moveTo>
                    <a:cubicBezTo>
                      <a:pt x="1638" y="21346"/>
                      <a:pt x="818" y="21085"/>
                      <a:pt x="0" y="20816"/>
                    </a:cubicBezTo>
                    <a:lnTo>
                      <a:pt x="20267" y="0"/>
                    </a:lnTo>
                    <a:cubicBezTo>
                      <a:pt x="20707" y="145"/>
                      <a:pt x="21152" y="287"/>
                      <a:pt x="21600" y="423"/>
                    </a:cubicBezTo>
                    <a:lnTo>
                      <a:pt x="2468" y="21598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8" name="Freeform: Shape 3760"/>
              <p:cNvSpPr/>
              <p:nvPr/>
            </p:nvSpPr>
            <p:spPr>
              <a:xfrm>
                <a:off x="0" y="215259"/>
                <a:ext cx="363604" cy="5410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4170" y="21600"/>
                    </a:moveTo>
                    <a:cubicBezTo>
                      <a:pt x="2753" y="21061"/>
                      <a:pt x="1362" y="20492"/>
                      <a:pt x="0" y="19893"/>
                    </a:cubicBezTo>
                    <a:lnTo>
                      <a:pt x="19347" y="0"/>
                    </a:lnTo>
                    <a:cubicBezTo>
                      <a:pt x="20084" y="324"/>
                      <a:pt x="20834" y="632"/>
                      <a:pt x="21600" y="923"/>
                    </a:cubicBezTo>
                    <a:lnTo>
                      <a:pt x="4168" y="21600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101" name="Graphic 3682"/>
              <p:cNvGrpSpPr/>
              <p:nvPr/>
            </p:nvGrpSpPr>
            <p:grpSpPr>
              <a:xfrm>
                <a:off x="441481" y="88693"/>
                <a:ext cx="135015" cy="183265"/>
                <a:chOff x="0" y="0"/>
                <a:chExt cx="135013" cy="183263"/>
              </a:xfrm>
            </p:grpSpPr>
            <p:sp>
              <p:nvSpPr>
                <p:cNvPr id="89" name="Freeform: Shape 3812"/>
                <p:cNvSpPr/>
                <p:nvPr/>
              </p:nvSpPr>
              <p:spPr>
                <a:xfrm>
                  <a:off x="0" y="128276"/>
                  <a:ext cx="41658" cy="372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6893" y="21574"/>
                      </a:moveTo>
                      <a:lnTo>
                        <a:pt x="0" y="14985"/>
                      </a:lnTo>
                      <a:lnTo>
                        <a:pt x="1160" y="11271"/>
                      </a:lnTo>
                      <a:lnTo>
                        <a:pt x="14870" y="7938"/>
                      </a:lnTo>
                      <a:lnTo>
                        <a:pt x="3592" y="3536"/>
                      </a:lnTo>
                      <a:lnTo>
                        <a:pt x="4707" y="0"/>
                      </a:lnTo>
                      <a:lnTo>
                        <a:pt x="21600" y="6615"/>
                      </a:lnTo>
                      <a:lnTo>
                        <a:pt x="20395" y="10457"/>
                      </a:lnTo>
                      <a:lnTo>
                        <a:pt x="7003" y="13764"/>
                      </a:lnTo>
                      <a:lnTo>
                        <a:pt x="18030" y="18064"/>
                      </a:lnTo>
                      <a:lnTo>
                        <a:pt x="16916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0" name="Freeform: Shape 3813"/>
                <p:cNvSpPr/>
                <p:nvPr/>
              </p:nvSpPr>
              <p:spPr>
                <a:xfrm>
                  <a:off x="22795" y="104755"/>
                  <a:ext cx="26337" cy="262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94" h="21133" fill="norm" stroke="1" extrusionOk="0">
                      <a:moveTo>
                        <a:pt x="6889" y="20271"/>
                      </a:moveTo>
                      <a:cubicBezTo>
                        <a:pt x="5238" y="19670"/>
                        <a:pt x="3763" y="18715"/>
                        <a:pt x="2498" y="17337"/>
                      </a:cubicBezTo>
                      <a:cubicBezTo>
                        <a:pt x="1234" y="15958"/>
                        <a:pt x="461" y="14367"/>
                        <a:pt x="145" y="12564"/>
                      </a:cubicBezTo>
                      <a:cubicBezTo>
                        <a:pt x="-171" y="10761"/>
                        <a:pt x="40" y="8923"/>
                        <a:pt x="672" y="7085"/>
                      </a:cubicBezTo>
                      <a:cubicBezTo>
                        <a:pt x="1655" y="4186"/>
                        <a:pt x="3412" y="2171"/>
                        <a:pt x="5905" y="969"/>
                      </a:cubicBezTo>
                      <a:cubicBezTo>
                        <a:pt x="8399" y="-233"/>
                        <a:pt x="11068" y="-304"/>
                        <a:pt x="13913" y="686"/>
                      </a:cubicBezTo>
                      <a:cubicBezTo>
                        <a:pt x="16758" y="1675"/>
                        <a:pt x="18830" y="3443"/>
                        <a:pt x="20059" y="5989"/>
                      </a:cubicBezTo>
                      <a:cubicBezTo>
                        <a:pt x="21288" y="8498"/>
                        <a:pt x="21429" y="11185"/>
                        <a:pt x="20445" y="14013"/>
                      </a:cubicBezTo>
                      <a:cubicBezTo>
                        <a:pt x="19849" y="15746"/>
                        <a:pt x="18865" y="17301"/>
                        <a:pt x="17531" y="18609"/>
                      </a:cubicBezTo>
                      <a:cubicBezTo>
                        <a:pt x="16196" y="19917"/>
                        <a:pt x="14615" y="20730"/>
                        <a:pt x="12824" y="21013"/>
                      </a:cubicBezTo>
                      <a:cubicBezTo>
                        <a:pt x="11033" y="21296"/>
                        <a:pt x="9031" y="21084"/>
                        <a:pt x="6853" y="20306"/>
                      </a:cubicBezTo>
                      <a:close/>
                      <a:moveTo>
                        <a:pt x="8926" y="15180"/>
                      </a:moveTo>
                      <a:cubicBezTo>
                        <a:pt x="10787" y="15852"/>
                        <a:pt x="12403" y="15887"/>
                        <a:pt x="13702" y="15357"/>
                      </a:cubicBezTo>
                      <a:cubicBezTo>
                        <a:pt x="15002" y="14826"/>
                        <a:pt x="15880" y="13872"/>
                        <a:pt x="16336" y="12564"/>
                      </a:cubicBezTo>
                      <a:cubicBezTo>
                        <a:pt x="16793" y="11256"/>
                        <a:pt x="16688" y="9983"/>
                        <a:pt x="15985" y="8746"/>
                      </a:cubicBezTo>
                      <a:cubicBezTo>
                        <a:pt x="15283" y="7509"/>
                        <a:pt x="13983" y="6554"/>
                        <a:pt x="12087" y="5883"/>
                      </a:cubicBezTo>
                      <a:cubicBezTo>
                        <a:pt x="10225" y="5246"/>
                        <a:pt x="8645" y="5176"/>
                        <a:pt x="7345" y="5706"/>
                      </a:cubicBezTo>
                      <a:cubicBezTo>
                        <a:pt x="6046" y="6236"/>
                        <a:pt x="5168" y="7155"/>
                        <a:pt x="4711" y="8498"/>
                      </a:cubicBezTo>
                      <a:cubicBezTo>
                        <a:pt x="4255" y="9806"/>
                        <a:pt x="4360" y="11079"/>
                        <a:pt x="5062" y="12352"/>
                      </a:cubicBezTo>
                      <a:cubicBezTo>
                        <a:pt x="5765" y="13589"/>
                        <a:pt x="7029" y="14544"/>
                        <a:pt x="8891" y="1521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1" name="Freeform: Shape 3814"/>
                <p:cNvSpPr/>
                <p:nvPr/>
              </p:nvSpPr>
              <p:spPr>
                <a:xfrm>
                  <a:off x="29992" y="81839"/>
                  <a:ext cx="25829" cy="232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5824"/>
                      </a:moveTo>
                      <a:lnTo>
                        <a:pt x="19767" y="21600"/>
                      </a:lnTo>
                      <a:lnTo>
                        <a:pt x="0" y="13952"/>
                      </a:lnTo>
                      <a:lnTo>
                        <a:pt x="1687" y="8583"/>
                      </a:lnTo>
                      <a:lnTo>
                        <a:pt x="4511" y="9681"/>
                      </a:lnTo>
                      <a:cubicBezTo>
                        <a:pt x="3484" y="8258"/>
                        <a:pt x="2860" y="7078"/>
                        <a:pt x="2677" y="6183"/>
                      </a:cubicBezTo>
                      <a:cubicBezTo>
                        <a:pt x="2494" y="5288"/>
                        <a:pt x="2530" y="4352"/>
                        <a:pt x="2824" y="3417"/>
                      </a:cubicBezTo>
                      <a:cubicBezTo>
                        <a:pt x="3227" y="2075"/>
                        <a:pt x="3960" y="935"/>
                        <a:pt x="5024" y="0"/>
                      </a:cubicBezTo>
                      <a:lnTo>
                        <a:pt x="9022" y="3580"/>
                      </a:lnTo>
                      <a:cubicBezTo>
                        <a:pt x="8141" y="4352"/>
                        <a:pt x="7555" y="5125"/>
                        <a:pt x="7298" y="5980"/>
                      </a:cubicBezTo>
                      <a:cubicBezTo>
                        <a:pt x="7041" y="6793"/>
                        <a:pt x="7041" y="7566"/>
                        <a:pt x="7261" y="8258"/>
                      </a:cubicBezTo>
                      <a:cubicBezTo>
                        <a:pt x="7481" y="8949"/>
                        <a:pt x="8068" y="9722"/>
                        <a:pt x="9022" y="10454"/>
                      </a:cubicBezTo>
                      <a:cubicBezTo>
                        <a:pt x="9975" y="11187"/>
                        <a:pt x="12139" y="12204"/>
                        <a:pt x="15476" y="13505"/>
                      </a:cubicBezTo>
                      <a:lnTo>
                        <a:pt x="21564" y="158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2" name="Freeform: Shape 3815"/>
                <p:cNvSpPr/>
                <p:nvPr/>
              </p:nvSpPr>
              <p:spPr>
                <a:xfrm>
                  <a:off x="30256" y="68026"/>
                  <a:ext cx="33272" cy="173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6" h="21532" fill="norm" stroke="1" extrusionOk="0">
                      <a:moveTo>
                        <a:pt x="6358" y="55"/>
                      </a:moveTo>
                      <a:lnTo>
                        <a:pt x="9594" y="2230"/>
                      </a:lnTo>
                      <a:lnTo>
                        <a:pt x="8629" y="7508"/>
                      </a:lnTo>
                      <a:lnTo>
                        <a:pt x="14788" y="11643"/>
                      </a:lnTo>
                      <a:cubicBezTo>
                        <a:pt x="16037" y="12459"/>
                        <a:pt x="16775" y="12895"/>
                        <a:pt x="17002" y="12949"/>
                      </a:cubicBezTo>
                      <a:cubicBezTo>
                        <a:pt x="17229" y="12949"/>
                        <a:pt x="17428" y="12840"/>
                        <a:pt x="17627" y="12568"/>
                      </a:cubicBezTo>
                      <a:cubicBezTo>
                        <a:pt x="17825" y="12296"/>
                        <a:pt x="17967" y="11916"/>
                        <a:pt x="18080" y="11371"/>
                      </a:cubicBezTo>
                      <a:cubicBezTo>
                        <a:pt x="18223" y="10664"/>
                        <a:pt x="18279" y="9521"/>
                        <a:pt x="18251" y="7998"/>
                      </a:cubicBezTo>
                      <a:lnTo>
                        <a:pt x="21515" y="9413"/>
                      </a:lnTo>
                      <a:cubicBezTo>
                        <a:pt x="21600" y="11480"/>
                        <a:pt x="21430" y="13656"/>
                        <a:pt x="21004" y="15941"/>
                      </a:cubicBezTo>
                      <a:cubicBezTo>
                        <a:pt x="20749" y="17356"/>
                        <a:pt x="20408" y="18499"/>
                        <a:pt x="19954" y="19478"/>
                      </a:cubicBezTo>
                      <a:cubicBezTo>
                        <a:pt x="19500" y="20457"/>
                        <a:pt x="19046" y="21056"/>
                        <a:pt x="18563" y="21328"/>
                      </a:cubicBezTo>
                      <a:cubicBezTo>
                        <a:pt x="18080" y="21600"/>
                        <a:pt x="17484" y="21600"/>
                        <a:pt x="16775" y="21328"/>
                      </a:cubicBezTo>
                      <a:cubicBezTo>
                        <a:pt x="16264" y="21164"/>
                        <a:pt x="15299" y="20621"/>
                        <a:pt x="13880" y="19695"/>
                      </a:cubicBezTo>
                      <a:lnTo>
                        <a:pt x="7210" y="15235"/>
                      </a:lnTo>
                      <a:lnTo>
                        <a:pt x="6557" y="18771"/>
                      </a:lnTo>
                      <a:lnTo>
                        <a:pt x="3321" y="16594"/>
                      </a:lnTo>
                      <a:lnTo>
                        <a:pt x="3974" y="13058"/>
                      </a:lnTo>
                      <a:lnTo>
                        <a:pt x="937" y="11045"/>
                      </a:lnTo>
                      <a:lnTo>
                        <a:pt x="0" y="1687"/>
                      </a:lnTo>
                      <a:lnTo>
                        <a:pt x="5393" y="5278"/>
                      </a:lnTo>
                      <a:lnTo>
                        <a:pt x="63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3" name="Freeform: Shape 3816"/>
                <p:cNvSpPr/>
                <p:nvPr/>
              </p:nvSpPr>
              <p:spPr>
                <a:xfrm>
                  <a:off x="32624" y="44302"/>
                  <a:ext cx="40036" cy="278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34" fill="norm" stroke="1" extrusionOk="0">
                      <a:moveTo>
                        <a:pt x="1159" y="7813"/>
                      </a:moveTo>
                      <a:lnTo>
                        <a:pt x="7618" y="11040"/>
                      </a:lnTo>
                      <a:cubicBezTo>
                        <a:pt x="6719" y="8832"/>
                        <a:pt x="6553" y="6658"/>
                        <a:pt x="7074" y="4485"/>
                      </a:cubicBezTo>
                      <a:cubicBezTo>
                        <a:pt x="7334" y="3364"/>
                        <a:pt x="7736" y="2447"/>
                        <a:pt x="8233" y="1700"/>
                      </a:cubicBezTo>
                      <a:cubicBezTo>
                        <a:pt x="8730" y="953"/>
                        <a:pt x="9274" y="443"/>
                        <a:pt x="9818" y="240"/>
                      </a:cubicBezTo>
                      <a:cubicBezTo>
                        <a:pt x="10386" y="2"/>
                        <a:pt x="10954" y="-66"/>
                        <a:pt x="11522" y="70"/>
                      </a:cubicBezTo>
                      <a:cubicBezTo>
                        <a:pt x="12089" y="206"/>
                        <a:pt x="12965" y="511"/>
                        <a:pt x="14124" y="1088"/>
                      </a:cubicBezTo>
                      <a:lnTo>
                        <a:pt x="21600" y="4824"/>
                      </a:lnTo>
                      <a:lnTo>
                        <a:pt x="20417" y="9681"/>
                      </a:lnTo>
                      <a:lnTo>
                        <a:pt x="13698" y="6319"/>
                      </a:lnTo>
                      <a:cubicBezTo>
                        <a:pt x="12350" y="5640"/>
                        <a:pt x="11498" y="5334"/>
                        <a:pt x="11096" y="5334"/>
                      </a:cubicBezTo>
                      <a:cubicBezTo>
                        <a:pt x="10694" y="5334"/>
                        <a:pt x="10315" y="5504"/>
                        <a:pt x="10007" y="5877"/>
                      </a:cubicBezTo>
                      <a:cubicBezTo>
                        <a:pt x="9700" y="6251"/>
                        <a:pt x="9440" y="6760"/>
                        <a:pt x="9274" y="7473"/>
                      </a:cubicBezTo>
                      <a:cubicBezTo>
                        <a:pt x="9085" y="8289"/>
                        <a:pt x="9038" y="9070"/>
                        <a:pt x="9156" y="9817"/>
                      </a:cubicBezTo>
                      <a:cubicBezTo>
                        <a:pt x="9274" y="10564"/>
                        <a:pt x="9582" y="11244"/>
                        <a:pt x="10055" y="11821"/>
                      </a:cubicBezTo>
                      <a:cubicBezTo>
                        <a:pt x="10528" y="12398"/>
                        <a:pt x="11309" y="12942"/>
                        <a:pt x="12373" y="13485"/>
                      </a:cubicBezTo>
                      <a:lnTo>
                        <a:pt x="18761" y="16678"/>
                      </a:lnTo>
                      <a:lnTo>
                        <a:pt x="17578" y="21534"/>
                      </a:lnTo>
                      <a:lnTo>
                        <a:pt x="0" y="12704"/>
                      </a:lnTo>
                      <a:lnTo>
                        <a:pt x="1183" y="78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4" name="Freeform: Shape 3817"/>
                <p:cNvSpPr/>
                <p:nvPr/>
              </p:nvSpPr>
              <p:spPr>
                <a:xfrm>
                  <a:off x="44595" y="150552"/>
                  <a:ext cx="39641" cy="327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9"/>
                      </a:moveTo>
                      <a:lnTo>
                        <a:pt x="20238" y="4749"/>
                      </a:lnTo>
                      <a:lnTo>
                        <a:pt x="15650" y="4922"/>
                      </a:lnTo>
                      <a:lnTo>
                        <a:pt x="13166" y="13522"/>
                      </a:lnTo>
                      <a:lnTo>
                        <a:pt x="16678" y="16996"/>
                      </a:lnTo>
                      <a:lnTo>
                        <a:pt x="15340" y="21600"/>
                      </a:lnTo>
                      <a:lnTo>
                        <a:pt x="0" y="5704"/>
                      </a:lnTo>
                      <a:lnTo>
                        <a:pt x="1314" y="1100"/>
                      </a:lnTo>
                      <a:lnTo>
                        <a:pt x="21552" y="0"/>
                      </a:lnTo>
                      <a:close/>
                      <a:moveTo>
                        <a:pt x="12257" y="5038"/>
                      </a:moveTo>
                      <a:lnTo>
                        <a:pt x="4803" y="5212"/>
                      </a:lnTo>
                      <a:lnTo>
                        <a:pt x="10561" y="10916"/>
                      </a:lnTo>
                      <a:lnTo>
                        <a:pt x="12257" y="50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5" name="Freeform: Shape 3818"/>
                <p:cNvSpPr/>
                <p:nvPr/>
              </p:nvSpPr>
              <p:spPr>
                <a:xfrm>
                  <a:off x="61653" y="106557"/>
                  <a:ext cx="35739" cy="410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61" fill="norm" stroke="1" extrusionOk="0">
                      <a:moveTo>
                        <a:pt x="0" y="17250"/>
                      </a:moveTo>
                      <a:lnTo>
                        <a:pt x="1219" y="14230"/>
                      </a:lnTo>
                      <a:lnTo>
                        <a:pt x="3180" y="14830"/>
                      </a:lnTo>
                      <a:cubicBezTo>
                        <a:pt x="2094" y="13285"/>
                        <a:pt x="1855" y="11764"/>
                        <a:pt x="2465" y="10265"/>
                      </a:cubicBezTo>
                      <a:cubicBezTo>
                        <a:pt x="2783" y="9481"/>
                        <a:pt x="3260" y="8836"/>
                        <a:pt x="3870" y="8375"/>
                      </a:cubicBezTo>
                      <a:cubicBezTo>
                        <a:pt x="4479" y="7914"/>
                        <a:pt x="5248" y="7591"/>
                        <a:pt x="6149" y="7453"/>
                      </a:cubicBezTo>
                      <a:cubicBezTo>
                        <a:pt x="5619" y="6669"/>
                        <a:pt x="5274" y="5908"/>
                        <a:pt x="5142" y="5171"/>
                      </a:cubicBezTo>
                      <a:cubicBezTo>
                        <a:pt x="5009" y="4433"/>
                        <a:pt x="5088" y="3695"/>
                        <a:pt x="5380" y="2981"/>
                      </a:cubicBezTo>
                      <a:cubicBezTo>
                        <a:pt x="5751" y="2059"/>
                        <a:pt x="6255" y="1367"/>
                        <a:pt x="6944" y="860"/>
                      </a:cubicBezTo>
                      <a:cubicBezTo>
                        <a:pt x="7633" y="353"/>
                        <a:pt x="8428" y="76"/>
                        <a:pt x="9382" y="7"/>
                      </a:cubicBezTo>
                      <a:cubicBezTo>
                        <a:pt x="10071" y="-39"/>
                        <a:pt x="11105" y="145"/>
                        <a:pt x="12483" y="560"/>
                      </a:cubicBezTo>
                      <a:lnTo>
                        <a:pt x="21600" y="3326"/>
                      </a:lnTo>
                      <a:lnTo>
                        <a:pt x="20275" y="6600"/>
                      </a:lnTo>
                      <a:lnTo>
                        <a:pt x="12112" y="4133"/>
                      </a:lnTo>
                      <a:cubicBezTo>
                        <a:pt x="10707" y="3695"/>
                        <a:pt x="9727" y="3534"/>
                        <a:pt x="9223" y="3649"/>
                      </a:cubicBezTo>
                      <a:cubicBezTo>
                        <a:pt x="8560" y="3788"/>
                        <a:pt x="8110" y="4179"/>
                        <a:pt x="7845" y="4802"/>
                      </a:cubicBezTo>
                      <a:cubicBezTo>
                        <a:pt x="7659" y="5263"/>
                        <a:pt x="7659" y="5747"/>
                        <a:pt x="7818" y="6254"/>
                      </a:cubicBezTo>
                      <a:cubicBezTo>
                        <a:pt x="7978" y="6761"/>
                        <a:pt x="8322" y="7199"/>
                        <a:pt x="8878" y="7568"/>
                      </a:cubicBezTo>
                      <a:cubicBezTo>
                        <a:pt x="9435" y="7937"/>
                        <a:pt x="10389" y="8329"/>
                        <a:pt x="11714" y="8721"/>
                      </a:cubicBezTo>
                      <a:lnTo>
                        <a:pt x="18578" y="10795"/>
                      </a:lnTo>
                      <a:lnTo>
                        <a:pt x="17253" y="14069"/>
                      </a:lnTo>
                      <a:lnTo>
                        <a:pt x="9435" y="11694"/>
                      </a:lnTo>
                      <a:cubicBezTo>
                        <a:pt x="8057" y="11280"/>
                        <a:pt x="7129" y="11049"/>
                        <a:pt x="6679" y="11049"/>
                      </a:cubicBezTo>
                      <a:cubicBezTo>
                        <a:pt x="6228" y="11049"/>
                        <a:pt x="5857" y="11141"/>
                        <a:pt x="5566" y="11326"/>
                      </a:cubicBezTo>
                      <a:cubicBezTo>
                        <a:pt x="5274" y="11510"/>
                        <a:pt x="5035" y="11810"/>
                        <a:pt x="4876" y="12248"/>
                      </a:cubicBezTo>
                      <a:cubicBezTo>
                        <a:pt x="4665" y="12755"/>
                        <a:pt x="4638" y="13262"/>
                        <a:pt x="4797" y="13746"/>
                      </a:cubicBezTo>
                      <a:cubicBezTo>
                        <a:pt x="4956" y="14230"/>
                        <a:pt x="5274" y="14668"/>
                        <a:pt x="5804" y="15037"/>
                      </a:cubicBezTo>
                      <a:cubicBezTo>
                        <a:pt x="6334" y="15383"/>
                        <a:pt x="7262" y="15775"/>
                        <a:pt x="8640" y="16190"/>
                      </a:cubicBezTo>
                      <a:lnTo>
                        <a:pt x="15584" y="18288"/>
                      </a:lnTo>
                      <a:lnTo>
                        <a:pt x="14259" y="21561"/>
                      </a:lnTo>
                      <a:lnTo>
                        <a:pt x="0" y="172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6" name="Freeform: Shape 3819"/>
                <p:cNvSpPr/>
                <p:nvPr/>
              </p:nvSpPr>
              <p:spPr>
                <a:xfrm>
                  <a:off x="77890" y="81344"/>
                  <a:ext cx="26376" cy="240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91" h="20937" fill="norm" stroke="1" extrusionOk="0">
                      <a:moveTo>
                        <a:pt x="15138" y="7834"/>
                      </a:moveTo>
                      <a:lnTo>
                        <a:pt x="17697" y="2720"/>
                      </a:lnTo>
                      <a:cubicBezTo>
                        <a:pt x="19311" y="4094"/>
                        <a:pt x="20327" y="5735"/>
                        <a:pt x="20818" y="7605"/>
                      </a:cubicBezTo>
                      <a:cubicBezTo>
                        <a:pt x="21274" y="9475"/>
                        <a:pt x="21169" y="11536"/>
                        <a:pt x="20432" y="13787"/>
                      </a:cubicBezTo>
                      <a:cubicBezTo>
                        <a:pt x="19275" y="17375"/>
                        <a:pt x="17347" y="19588"/>
                        <a:pt x="14682" y="20504"/>
                      </a:cubicBezTo>
                      <a:cubicBezTo>
                        <a:pt x="12543" y="21191"/>
                        <a:pt x="10158" y="21077"/>
                        <a:pt x="7529" y="20046"/>
                      </a:cubicBezTo>
                      <a:cubicBezTo>
                        <a:pt x="4408" y="18863"/>
                        <a:pt x="2234" y="17031"/>
                        <a:pt x="1041" y="14589"/>
                      </a:cubicBezTo>
                      <a:cubicBezTo>
                        <a:pt x="-151" y="12146"/>
                        <a:pt x="-326" y="9552"/>
                        <a:pt x="551" y="6842"/>
                      </a:cubicBezTo>
                      <a:cubicBezTo>
                        <a:pt x="1532" y="3789"/>
                        <a:pt x="3216" y="1728"/>
                        <a:pt x="5670" y="660"/>
                      </a:cubicBezTo>
                      <a:cubicBezTo>
                        <a:pt x="8090" y="-409"/>
                        <a:pt x="11210" y="-180"/>
                        <a:pt x="14997" y="1347"/>
                      </a:cubicBezTo>
                      <a:lnTo>
                        <a:pt x="10614" y="14971"/>
                      </a:lnTo>
                      <a:cubicBezTo>
                        <a:pt x="12122" y="15505"/>
                        <a:pt x="13385" y="15505"/>
                        <a:pt x="14507" y="14971"/>
                      </a:cubicBezTo>
                      <a:cubicBezTo>
                        <a:pt x="15594" y="14436"/>
                        <a:pt x="16330" y="13558"/>
                        <a:pt x="16751" y="12299"/>
                      </a:cubicBezTo>
                      <a:cubicBezTo>
                        <a:pt x="17031" y="11459"/>
                        <a:pt x="17031" y="10658"/>
                        <a:pt x="16786" y="9895"/>
                      </a:cubicBezTo>
                      <a:cubicBezTo>
                        <a:pt x="16540" y="9131"/>
                        <a:pt x="15979" y="8445"/>
                        <a:pt x="15138" y="7796"/>
                      </a:cubicBezTo>
                      <a:close/>
                      <a:moveTo>
                        <a:pt x="10194" y="5582"/>
                      </a:moveTo>
                      <a:cubicBezTo>
                        <a:pt x="8721" y="5086"/>
                        <a:pt x="7493" y="5048"/>
                        <a:pt x="6511" y="5582"/>
                      </a:cubicBezTo>
                      <a:cubicBezTo>
                        <a:pt x="5530" y="6117"/>
                        <a:pt x="4828" y="6880"/>
                        <a:pt x="4478" y="7987"/>
                      </a:cubicBezTo>
                      <a:cubicBezTo>
                        <a:pt x="4092" y="9170"/>
                        <a:pt x="4197" y="10315"/>
                        <a:pt x="4723" y="11383"/>
                      </a:cubicBezTo>
                      <a:cubicBezTo>
                        <a:pt x="5284" y="12452"/>
                        <a:pt x="6231" y="13253"/>
                        <a:pt x="7599" y="13749"/>
                      </a:cubicBezTo>
                      <a:lnTo>
                        <a:pt x="10194" y="5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7" name="Freeform: Shape 3820"/>
                <p:cNvSpPr/>
                <p:nvPr/>
              </p:nvSpPr>
              <p:spPr>
                <a:xfrm>
                  <a:off x="84718" y="58247"/>
                  <a:ext cx="25784" cy="232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5824"/>
                      </a:moveTo>
                      <a:lnTo>
                        <a:pt x="19763" y="21600"/>
                      </a:lnTo>
                      <a:lnTo>
                        <a:pt x="0" y="13952"/>
                      </a:lnTo>
                      <a:lnTo>
                        <a:pt x="1690" y="8583"/>
                      </a:lnTo>
                      <a:lnTo>
                        <a:pt x="4518" y="9681"/>
                      </a:lnTo>
                      <a:cubicBezTo>
                        <a:pt x="3490" y="8258"/>
                        <a:pt x="2865" y="7078"/>
                        <a:pt x="2682" y="6183"/>
                      </a:cubicBezTo>
                      <a:cubicBezTo>
                        <a:pt x="2498" y="5288"/>
                        <a:pt x="2535" y="4353"/>
                        <a:pt x="2828" y="3417"/>
                      </a:cubicBezTo>
                      <a:cubicBezTo>
                        <a:pt x="3233" y="2075"/>
                        <a:pt x="3967" y="935"/>
                        <a:pt x="5033" y="0"/>
                      </a:cubicBezTo>
                      <a:lnTo>
                        <a:pt x="9037" y="3580"/>
                      </a:lnTo>
                      <a:cubicBezTo>
                        <a:pt x="8155" y="4353"/>
                        <a:pt x="7604" y="5125"/>
                        <a:pt x="7310" y="5980"/>
                      </a:cubicBezTo>
                      <a:cubicBezTo>
                        <a:pt x="7053" y="6793"/>
                        <a:pt x="7053" y="7566"/>
                        <a:pt x="7273" y="8258"/>
                      </a:cubicBezTo>
                      <a:cubicBezTo>
                        <a:pt x="7494" y="8990"/>
                        <a:pt x="8082" y="9722"/>
                        <a:pt x="9037" y="10454"/>
                      </a:cubicBezTo>
                      <a:cubicBezTo>
                        <a:pt x="9992" y="11187"/>
                        <a:pt x="12159" y="12204"/>
                        <a:pt x="15502" y="13505"/>
                      </a:cubicBezTo>
                      <a:lnTo>
                        <a:pt x="21600" y="158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8" name="Freeform: Shape 3821"/>
                <p:cNvSpPr/>
                <p:nvPr/>
              </p:nvSpPr>
              <p:spPr>
                <a:xfrm>
                  <a:off x="81999" y="45969"/>
                  <a:ext cx="34774" cy="176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595" y="10102"/>
                      </a:moveTo>
                      <a:lnTo>
                        <a:pt x="0" y="7630"/>
                      </a:lnTo>
                      <a:lnTo>
                        <a:pt x="1362" y="0"/>
                      </a:lnTo>
                      <a:lnTo>
                        <a:pt x="4957" y="2472"/>
                      </a:lnTo>
                      <a:lnTo>
                        <a:pt x="3595" y="10102"/>
                      </a:lnTo>
                      <a:close/>
                      <a:moveTo>
                        <a:pt x="20238" y="21600"/>
                      </a:moveTo>
                      <a:lnTo>
                        <a:pt x="5557" y="11498"/>
                      </a:lnTo>
                      <a:lnTo>
                        <a:pt x="6919" y="3869"/>
                      </a:lnTo>
                      <a:lnTo>
                        <a:pt x="21600" y="13970"/>
                      </a:lnTo>
                      <a:lnTo>
                        <a:pt x="20238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9" name="Freeform: Shape 3822"/>
                <p:cNvSpPr/>
                <p:nvPr/>
              </p:nvSpPr>
              <p:spPr>
                <a:xfrm>
                  <a:off x="97475" y="24452"/>
                  <a:ext cx="26397" cy="247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73" h="21195" fill="norm" stroke="1" extrusionOk="0">
                      <a:moveTo>
                        <a:pt x="9629" y="65"/>
                      </a:moveTo>
                      <a:lnTo>
                        <a:pt x="8789" y="5662"/>
                      </a:lnTo>
                      <a:cubicBezTo>
                        <a:pt x="7739" y="5474"/>
                        <a:pt x="6864" y="5587"/>
                        <a:pt x="6164" y="6038"/>
                      </a:cubicBezTo>
                      <a:cubicBezTo>
                        <a:pt x="5463" y="6489"/>
                        <a:pt x="4938" y="7202"/>
                        <a:pt x="4623" y="8216"/>
                      </a:cubicBezTo>
                      <a:cubicBezTo>
                        <a:pt x="4203" y="9569"/>
                        <a:pt x="4273" y="10771"/>
                        <a:pt x="4868" y="11898"/>
                      </a:cubicBezTo>
                      <a:cubicBezTo>
                        <a:pt x="5463" y="13025"/>
                        <a:pt x="6759" y="13927"/>
                        <a:pt x="8789" y="14715"/>
                      </a:cubicBezTo>
                      <a:cubicBezTo>
                        <a:pt x="11030" y="15542"/>
                        <a:pt x="12745" y="15730"/>
                        <a:pt x="13935" y="15279"/>
                      </a:cubicBezTo>
                      <a:cubicBezTo>
                        <a:pt x="15125" y="14828"/>
                        <a:pt x="15931" y="13889"/>
                        <a:pt x="16386" y="12536"/>
                      </a:cubicBezTo>
                      <a:cubicBezTo>
                        <a:pt x="16701" y="11522"/>
                        <a:pt x="16701" y="10583"/>
                        <a:pt x="16386" y="9757"/>
                      </a:cubicBezTo>
                      <a:cubicBezTo>
                        <a:pt x="16071" y="8893"/>
                        <a:pt x="15266" y="8104"/>
                        <a:pt x="14040" y="7353"/>
                      </a:cubicBezTo>
                      <a:lnTo>
                        <a:pt x="16596" y="2394"/>
                      </a:lnTo>
                      <a:cubicBezTo>
                        <a:pt x="18661" y="3784"/>
                        <a:pt x="20027" y="5474"/>
                        <a:pt x="20657" y="7427"/>
                      </a:cubicBezTo>
                      <a:cubicBezTo>
                        <a:pt x="21287" y="9419"/>
                        <a:pt x="21217" y="11710"/>
                        <a:pt x="20342" y="14302"/>
                      </a:cubicBezTo>
                      <a:cubicBezTo>
                        <a:pt x="19361" y="17270"/>
                        <a:pt x="17751" y="19299"/>
                        <a:pt x="15441" y="20388"/>
                      </a:cubicBezTo>
                      <a:cubicBezTo>
                        <a:pt x="13130" y="21477"/>
                        <a:pt x="10434" y="21477"/>
                        <a:pt x="7354" y="20313"/>
                      </a:cubicBezTo>
                      <a:cubicBezTo>
                        <a:pt x="4238" y="19148"/>
                        <a:pt x="2102" y="17345"/>
                        <a:pt x="947" y="14941"/>
                      </a:cubicBezTo>
                      <a:cubicBezTo>
                        <a:pt x="-208" y="12536"/>
                        <a:pt x="-313" y="9794"/>
                        <a:pt x="667" y="6789"/>
                      </a:cubicBezTo>
                      <a:cubicBezTo>
                        <a:pt x="1472" y="4310"/>
                        <a:pt x="2593" y="2544"/>
                        <a:pt x="4063" y="1455"/>
                      </a:cubicBezTo>
                      <a:cubicBezTo>
                        <a:pt x="5533" y="365"/>
                        <a:pt x="7389" y="-123"/>
                        <a:pt x="9594" y="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0" name="Freeform: Shape 3823"/>
                <p:cNvSpPr/>
                <p:nvPr/>
              </p:nvSpPr>
              <p:spPr>
                <a:xfrm>
                  <a:off x="105887" y="0"/>
                  <a:ext cx="29127" cy="255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4" h="21254" fill="norm" stroke="1" extrusionOk="0">
                      <a:moveTo>
                        <a:pt x="5262" y="12658"/>
                      </a:moveTo>
                      <a:lnTo>
                        <a:pt x="3070" y="17080"/>
                      </a:lnTo>
                      <a:cubicBezTo>
                        <a:pt x="1555" y="15874"/>
                        <a:pt x="588" y="14485"/>
                        <a:pt x="201" y="12877"/>
                      </a:cubicBezTo>
                      <a:cubicBezTo>
                        <a:pt x="-186" y="11269"/>
                        <a:pt x="-25" y="9186"/>
                        <a:pt x="781" y="6627"/>
                      </a:cubicBezTo>
                      <a:cubicBezTo>
                        <a:pt x="1491" y="4288"/>
                        <a:pt x="2264" y="2680"/>
                        <a:pt x="3102" y="1730"/>
                      </a:cubicBezTo>
                      <a:cubicBezTo>
                        <a:pt x="3941" y="780"/>
                        <a:pt x="4811" y="232"/>
                        <a:pt x="5682" y="49"/>
                      </a:cubicBezTo>
                      <a:cubicBezTo>
                        <a:pt x="6584" y="-134"/>
                        <a:pt x="8003" y="195"/>
                        <a:pt x="10002" y="962"/>
                      </a:cubicBezTo>
                      <a:lnTo>
                        <a:pt x="15353" y="3156"/>
                      </a:lnTo>
                      <a:cubicBezTo>
                        <a:pt x="16868" y="3777"/>
                        <a:pt x="18029" y="4106"/>
                        <a:pt x="18803" y="4252"/>
                      </a:cubicBezTo>
                      <a:cubicBezTo>
                        <a:pt x="19576" y="4362"/>
                        <a:pt x="20447" y="4362"/>
                        <a:pt x="21414" y="4252"/>
                      </a:cubicBezTo>
                      <a:lnTo>
                        <a:pt x="19835" y="9405"/>
                      </a:lnTo>
                      <a:cubicBezTo>
                        <a:pt x="19480" y="9405"/>
                        <a:pt x="18996" y="9405"/>
                        <a:pt x="18319" y="9368"/>
                      </a:cubicBezTo>
                      <a:cubicBezTo>
                        <a:pt x="18029" y="9368"/>
                        <a:pt x="17803" y="9368"/>
                        <a:pt x="17706" y="9368"/>
                      </a:cubicBezTo>
                      <a:cubicBezTo>
                        <a:pt x="18190" y="10574"/>
                        <a:pt x="18480" y="11744"/>
                        <a:pt x="18545" y="12914"/>
                      </a:cubicBezTo>
                      <a:cubicBezTo>
                        <a:pt x="18609" y="14083"/>
                        <a:pt x="18480" y="15217"/>
                        <a:pt x="18126" y="16386"/>
                      </a:cubicBezTo>
                      <a:cubicBezTo>
                        <a:pt x="17513" y="18396"/>
                        <a:pt x="16514" y="19821"/>
                        <a:pt x="15192" y="20589"/>
                      </a:cubicBezTo>
                      <a:cubicBezTo>
                        <a:pt x="13870" y="21356"/>
                        <a:pt x="12452" y="21466"/>
                        <a:pt x="10969" y="20881"/>
                      </a:cubicBezTo>
                      <a:cubicBezTo>
                        <a:pt x="10002" y="20479"/>
                        <a:pt x="9196" y="19894"/>
                        <a:pt x="8583" y="19054"/>
                      </a:cubicBezTo>
                      <a:cubicBezTo>
                        <a:pt x="7970" y="18213"/>
                        <a:pt x="7616" y="17226"/>
                        <a:pt x="7519" y="16130"/>
                      </a:cubicBezTo>
                      <a:cubicBezTo>
                        <a:pt x="7422" y="14997"/>
                        <a:pt x="7487" y="13499"/>
                        <a:pt x="7713" y="11562"/>
                      </a:cubicBezTo>
                      <a:cubicBezTo>
                        <a:pt x="8067" y="8967"/>
                        <a:pt x="8196" y="7139"/>
                        <a:pt x="8132" y="6043"/>
                      </a:cubicBezTo>
                      <a:lnTo>
                        <a:pt x="7680" y="5860"/>
                      </a:lnTo>
                      <a:cubicBezTo>
                        <a:pt x="6810" y="5531"/>
                        <a:pt x="6100" y="5494"/>
                        <a:pt x="5552" y="5860"/>
                      </a:cubicBezTo>
                      <a:cubicBezTo>
                        <a:pt x="5037" y="6189"/>
                        <a:pt x="4553" y="7066"/>
                        <a:pt x="4134" y="8455"/>
                      </a:cubicBezTo>
                      <a:cubicBezTo>
                        <a:pt x="3844" y="9368"/>
                        <a:pt x="3779" y="10173"/>
                        <a:pt x="3941" y="10830"/>
                      </a:cubicBezTo>
                      <a:cubicBezTo>
                        <a:pt x="4102" y="11488"/>
                        <a:pt x="4553" y="12110"/>
                        <a:pt x="5230" y="12768"/>
                      </a:cubicBezTo>
                      <a:close/>
                      <a:moveTo>
                        <a:pt x="11162" y="7176"/>
                      </a:moveTo>
                      <a:cubicBezTo>
                        <a:pt x="11162" y="7907"/>
                        <a:pt x="11066" y="9076"/>
                        <a:pt x="10904" y="10611"/>
                      </a:cubicBezTo>
                      <a:cubicBezTo>
                        <a:pt x="10743" y="12146"/>
                        <a:pt x="10711" y="13206"/>
                        <a:pt x="10840" y="13754"/>
                      </a:cubicBezTo>
                      <a:cubicBezTo>
                        <a:pt x="11066" y="14595"/>
                        <a:pt x="11484" y="15143"/>
                        <a:pt x="12129" y="15399"/>
                      </a:cubicBezTo>
                      <a:cubicBezTo>
                        <a:pt x="12774" y="15655"/>
                        <a:pt x="13419" y="15618"/>
                        <a:pt x="14031" y="15253"/>
                      </a:cubicBezTo>
                      <a:cubicBezTo>
                        <a:pt x="14676" y="14888"/>
                        <a:pt x="15128" y="14303"/>
                        <a:pt x="15385" y="13462"/>
                      </a:cubicBezTo>
                      <a:cubicBezTo>
                        <a:pt x="15676" y="12512"/>
                        <a:pt x="15676" y="11525"/>
                        <a:pt x="15385" y="10465"/>
                      </a:cubicBezTo>
                      <a:cubicBezTo>
                        <a:pt x="15160" y="9661"/>
                        <a:pt x="14773" y="9040"/>
                        <a:pt x="14257" y="8638"/>
                      </a:cubicBezTo>
                      <a:cubicBezTo>
                        <a:pt x="13903" y="8345"/>
                        <a:pt x="13193" y="7980"/>
                        <a:pt x="12097" y="7541"/>
                      </a:cubicBezTo>
                      <a:lnTo>
                        <a:pt x="11194" y="71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08" name="Graphic 3682"/>
              <p:cNvGrpSpPr/>
              <p:nvPr/>
            </p:nvGrpSpPr>
            <p:grpSpPr>
              <a:xfrm>
                <a:off x="374697" y="643016"/>
                <a:ext cx="101909" cy="220654"/>
                <a:chOff x="0" y="0"/>
                <a:chExt cx="101907" cy="220653"/>
              </a:xfrm>
            </p:grpSpPr>
            <p:sp>
              <p:nvSpPr>
                <p:cNvPr id="102" name="Freeform: Shape 3806"/>
                <p:cNvSpPr/>
                <p:nvPr/>
              </p:nvSpPr>
              <p:spPr>
                <a:xfrm>
                  <a:off x="-1" y="173295"/>
                  <a:ext cx="55560" cy="473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15" h="21600" fill="norm" stroke="1" extrusionOk="0">
                      <a:moveTo>
                        <a:pt x="0" y="17760"/>
                      </a:moveTo>
                      <a:lnTo>
                        <a:pt x="934" y="13260"/>
                      </a:lnTo>
                      <a:lnTo>
                        <a:pt x="11174" y="16220"/>
                      </a:lnTo>
                      <a:cubicBezTo>
                        <a:pt x="12804" y="16680"/>
                        <a:pt x="13857" y="16940"/>
                        <a:pt x="14366" y="16960"/>
                      </a:cubicBezTo>
                      <a:cubicBezTo>
                        <a:pt x="15181" y="17000"/>
                        <a:pt x="15894" y="16720"/>
                        <a:pt x="16523" y="16120"/>
                      </a:cubicBezTo>
                      <a:cubicBezTo>
                        <a:pt x="17134" y="15540"/>
                        <a:pt x="17576" y="14620"/>
                        <a:pt x="17847" y="13360"/>
                      </a:cubicBezTo>
                      <a:cubicBezTo>
                        <a:pt x="18119" y="12080"/>
                        <a:pt x="18085" y="11060"/>
                        <a:pt x="17779" y="10280"/>
                      </a:cubicBezTo>
                      <a:cubicBezTo>
                        <a:pt x="17474" y="9500"/>
                        <a:pt x="17015" y="8960"/>
                        <a:pt x="16387" y="8640"/>
                      </a:cubicBezTo>
                      <a:cubicBezTo>
                        <a:pt x="15759" y="8320"/>
                        <a:pt x="14706" y="7940"/>
                        <a:pt x="13211" y="7520"/>
                      </a:cubicBezTo>
                      <a:lnTo>
                        <a:pt x="2768" y="4500"/>
                      </a:lnTo>
                      <a:lnTo>
                        <a:pt x="3702" y="0"/>
                      </a:lnTo>
                      <a:lnTo>
                        <a:pt x="13619" y="2860"/>
                      </a:lnTo>
                      <a:cubicBezTo>
                        <a:pt x="15877" y="3520"/>
                        <a:pt x="17457" y="4100"/>
                        <a:pt x="18357" y="4620"/>
                      </a:cubicBezTo>
                      <a:cubicBezTo>
                        <a:pt x="19240" y="5140"/>
                        <a:pt x="19936" y="5800"/>
                        <a:pt x="20445" y="6640"/>
                      </a:cubicBezTo>
                      <a:cubicBezTo>
                        <a:pt x="20955" y="7480"/>
                        <a:pt x="21294" y="8500"/>
                        <a:pt x="21447" y="9700"/>
                      </a:cubicBezTo>
                      <a:cubicBezTo>
                        <a:pt x="21600" y="10900"/>
                        <a:pt x="21498" y="12380"/>
                        <a:pt x="21125" y="14140"/>
                      </a:cubicBezTo>
                      <a:cubicBezTo>
                        <a:pt x="20683" y="16260"/>
                        <a:pt x="20140" y="17820"/>
                        <a:pt x="19494" y="18800"/>
                      </a:cubicBezTo>
                      <a:cubicBezTo>
                        <a:pt x="18849" y="19780"/>
                        <a:pt x="18136" y="20480"/>
                        <a:pt x="17338" y="20940"/>
                      </a:cubicBezTo>
                      <a:cubicBezTo>
                        <a:pt x="16540" y="21380"/>
                        <a:pt x="15759" y="21600"/>
                        <a:pt x="14977" y="21600"/>
                      </a:cubicBezTo>
                      <a:cubicBezTo>
                        <a:pt x="13840" y="21600"/>
                        <a:pt x="12209" y="21260"/>
                        <a:pt x="10087" y="20660"/>
                      </a:cubicBezTo>
                      <a:lnTo>
                        <a:pt x="17" y="177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3" name="Freeform: Shape 3807"/>
                <p:cNvSpPr/>
                <p:nvPr/>
              </p:nvSpPr>
              <p:spPr>
                <a:xfrm>
                  <a:off x="14485" y="130291"/>
                  <a:ext cx="52575" cy="435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3" h="21106" fill="norm" stroke="1" extrusionOk="0">
                      <a:moveTo>
                        <a:pt x="12169" y="20935"/>
                      </a:moveTo>
                      <a:lnTo>
                        <a:pt x="12740" y="16178"/>
                      </a:lnTo>
                      <a:cubicBezTo>
                        <a:pt x="14115" y="16284"/>
                        <a:pt x="15186" y="15987"/>
                        <a:pt x="15971" y="15307"/>
                      </a:cubicBezTo>
                      <a:cubicBezTo>
                        <a:pt x="16757" y="14628"/>
                        <a:pt x="17310" y="13566"/>
                        <a:pt x="17613" y="12121"/>
                      </a:cubicBezTo>
                      <a:cubicBezTo>
                        <a:pt x="17935" y="10592"/>
                        <a:pt x="17899" y="9339"/>
                        <a:pt x="17506" y="8405"/>
                      </a:cubicBezTo>
                      <a:cubicBezTo>
                        <a:pt x="17114" y="7470"/>
                        <a:pt x="16560" y="6897"/>
                        <a:pt x="15828" y="6684"/>
                      </a:cubicBezTo>
                      <a:cubicBezTo>
                        <a:pt x="15364" y="6557"/>
                        <a:pt x="14936" y="6599"/>
                        <a:pt x="14525" y="6833"/>
                      </a:cubicBezTo>
                      <a:cubicBezTo>
                        <a:pt x="14132" y="7066"/>
                        <a:pt x="13722" y="7555"/>
                        <a:pt x="13311" y="8298"/>
                      </a:cubicBezTo>
                      <a:cubicBezTo>
                        <a:pt x="13026" y="8808"/>
                        <a:pt x="12490" y="9998"/>
                        <a:pt x="11651" y="11867"/>
                      </a:cubicBezTo>
                      <a:cubicBezTo>
                        <a:pt x="10598" y="14266"/>
                        <a:pt x="9563" y="15881"/>
                        <a:pt x="8581" y="16688"/>
                      </a:cubicBezTo>
                      <a:cubicBezTo>
                        <a:pt x="7188" y="17813"/>
                        <a:pt x="5707" y="18153"/>
                        <a:pt x="4136" y="17707"/>
                      </a:cubicBezTo>
                      <a:cubicBezTo>
                        <a:pt x="3118" y="17410"/>
                        <a:pt x="2243" y="16794"/>
                        <a:pt x="1512" y="15859"/>
                      </a:cubicBezTo>
                      <a:cubicBezTo>
                        <a:pt x="762" y="14925"/>
                        <a:pt x="298" y="13735"/>
                        <a:pt x="101" y="12334"/>
                      </a:cubicBezTo>
                      <a:cubicBezTo>
                        <a:pt x="-95" y="10911"/>
                        <a:pt x="-6" y="9297"/>
                        <a:pt x="369" y="7491"/>
                      </a:cubicBezTo>
                      <a:cubicBezTo>
                        <a:pt x="976" y="4518"/>
                        <a:pt x="1994" y="2458"/>
                        <a:pt x="3386" y="1268"/>
                      </a:cubicBezTo>
                      <a:cubicBezTo>
                        <a:pt x="4796" y="100"/>
                        <a:pt x="6403" y="-261"/>
                        <a:pt x="8241" y="185"/>
                      </a:cubicBezTo>
                      <a:lnTo>
                        <a:pt x="7438" y="5006"/>
                      </a:lnTo>
                      <a:cubicBezTo>
                        <a:pt x="6367" y="4921"/>
                        <a:pt x="5546" y="5134"/>
                        <a:pt x="4975" y="5686"/>
                      </a:cubicBezTo>
                      <a:cubicBezTo>
                        <a:pt x="4403" y="6238"/>
                        <a:pt x="3957" y="7173"/>
                        <a:pt x="3689" y="8511"/>
                      </a:cubicBezTo>
                      <a:cubicBezTo>
                        <a:pt x="3404" y="9891"/>
                        <a:pt x="3422" y="11059"/>
                        <a:pt x="3743" y="11973"/>
                      </a:cubicBezTo>
                      <a:cubicBezTo>
                        <a:pt x="3939" y="12567"/>
                        <a:pt x="4296" y="12949"/>
                        <a:pt x="4814" y="13098"/>
                      </a:cubicBezTo>
                      <a:cubicBezTo>
                        <a:pt x="5278" y="13226"/>
                        <a:pt x="5742" y="13098"/>
                        <a:pt x="6171" y="12737"/>
                      </a:cubicBezTo>
                      <a:cubicBezTo>
                        <a:pt x="6724" y="12270"/>
                        <a:pt x="7456" y="10932"/>
                        <a:pt x="8402" y="8744"/>
                      </a:cubicBezTo>
                      <a:cubicBezTo>
                        <a:pt x="9348" y="6557"/>
                        <a:pt x="10169" y="4985"/>
                        <a:pt x="10883" y="4008"/>
                      </a:cubicBezTo>
                      <a:cubicBezTo>
                        <a:pt x="11598" y="3031"/>
                        <a:pt x="12454" y="2373"/>
                        <a:pt x="13436" y="1990"/>
                      </a:cubicBezTo>
                      <a:cubicBezTo>
                        <a:pt x="14418" y="1608"/>
                        <a:pt x="15543" y="1608"/>
                        <a:pt x="16792" y="1990"/>
                      </a:cubicBezTo>
                      <a:cubicBezTo>
                        <a:pt x="17935" y="2330"/>
                        <a:pt x="18917" y="3010"/>
                        <a:pt x="19756" y="4051"/>
                      </a:cubicBezTo>
                      <a:cubicBezTo>
                        <a:pt x="20595" y="5091"/>
                        <a:pt x="21112" y="6366"/>
                        <a:pt x="21309" y="7895"/>
                      </a:cubicBezTo>
                      <a:cubicBezTo>
                        <a:pt x="21505" y="9403"/>
                        <a:pt x="21398" y="11187"/>
                        <a:pt x="20969" y="13247"/>
                      </a:cubicBezTo>
                      <a:cubicBezTo>
                        <a:pt x="20362" y="16242"/>
                        <a:pt x="19309" y="18365"/>
                        <a:pt x="17810" y="19619"/>
                      </a:cubicBezTo>
                      <a:cubicBezTo>
                        <a:pt x="16328" y="20872"/>
                        <a:pt x="14436" y="21339"/>
                        <a:pt x="12151" y="2099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4" name="Freeform: Shape 3808"/>
                <p:cNvSpPr/>
                <p:nvPr/>
              </p:nvSpPr>
              <p:spPr>
                <a:xfrm>
                  <a:off x="48461" y="84834"/>
                  <a:ext cx="31906" cy="223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80" h="21236" fill="norm" stroke="1" extrusionOk="0">
                      <a:moveTo>
                        <a:pt x="13619" y="21031"/>
                      </a:moveTo>
                      <a:lnTo>
                        <a:pt x="13910" y="17369"/>
                      </a:lnTo>
                      <a:cubicBezTo>
                        <a:pt x="15395" y="17452"/>
                        <a:pt x="16530" y="17119"/>
                        <a:pt x="17316" y="16370"/>
                      </a:cubicBezTo>
                      <a:cubicBezTo>
                        <a:pt x="18103" y="15621"/>
                        <a:pt x="18626" y="14539"/>
                        <a:pt x="18859" y="13123"/>
                      </a:cubicBezTo>
                      <a:cubicBezTo>
                        <a:pt x="19150" y="11459"/>
                        <a:pt x="18976" y="9919"/>
                        <a:pt x="18365" y="8462"/>
                      </a:cubicBezTo>
                      <a:cubicBezTo>
                        <a:pt x="17753" y="7047"/>
                        <a:pt x="16851" y="6090"/>
                        <a:pt x="15657" y="5674"/>
                      </a:cubicBezTo>
                      <a:cubicBezTo>
                        <a:pt x="14522" y="5258"/>
                        <a:pt x="13474" y="5466"/>
                        <a:pt x="12571" y="6298"/>
                      </a:cubicBezTo>
                      <a:cubicBezTo>
                        <a:pt x="11640" y="7089"/>
                        <a:pt x="11058" y="8338"/>
                        <a:pt x="10767" y="9960"/>
                      </a:cubicBezTo>
                      <a:cubicBezTo>
                        <a:pt x="10650" y="10626"/>
                        <a:pt x="10592" y="11501"/>
                        <a:pt x="10621" y="12583"/>
                      </a:cubicBezTo>
                      <a:lnTo>
                        <a:pt x="8496" y="11417"/>
                      </a:lnTo>
                      <a:cubicBezTo>
                        <a:pt x="8554" y="11209"/>
                        <a:pt x="8583" y="11001"/>
                        <a:pt x="8612" y="10876"/>
                      </a:cubicBezTo>
                      <a:cubicBezTo>
                        <a:pt x="8874" y="9378"/>
                        <a:pt x="8816" y="7921"/>
                        <a:pt x="8496" y="6506"/>
                      </a:cubicBezTo>
                      <a:cubicBezTo>
                        <a:pt x="8147" y="5091"/>
                        <a:pt x="7419" y="4217"/>
                        <a:pt x="6254" y="3801"/>
                      </a:cubicBezTo>
                      <a:cubicBezTo>
                        <a:pt x="5352" y="3468"/>
                        <a:pt x="4508" y="3676"/>
                        <a:pt x="3780" y="4342"/>
                      </a:cubicBezTo>
                      <a:cubicBezTo>
                        <a:pt x="3023" y="5008"/>
                        <a:pt x="2528" y="6049"/>
                        <a:pt x="2295" y="7463"/>
                      </a:cubicBezTo>
                      <a:cubicBezTo>
                        <a:pt x="2063" y="8837"/>
                        <a:pt x="2179" y="10086"/>
                        <a:pt x="2615" y="11251"/>
                      </a:cubicBezTo>
                      <a:cubicBezTo>
                        <a:pt x="3052" y="12374"/>
                        <a:pt x="3867" y="13290"/>
                        <a:pt x="5032" y="13998"/>
                      </a:cubicBezTo>
                      <a:lnTo>
                        <a:pt x="3984" y="17410"/>
                      </a:lnTo>
                      <a:cubicBezTo>
                        <a:pt x="2383" y="16411"/>
                        <a:pt x="1277" y="14955"/>
                        <a:pt x="607" y="13082"/>
                      </a:cubicBezTo>
                      <a:cubicBezTo>
                        <a:pt x="-33" y="11209"/>
                        <a:pt x="-179" y="9128"/>
                        <a:pt x="229" y="6839"/>
                      </a:cubicBezTo>
                      <a:cubicBezTo>
                        <a:pt x="491" y="5258"/>
                        <a:pt x="985" y="3884"/>
                        <a:pt x="1684" y="2719"/>
                      </a:cubicBezTo>
                      <a:cubicBezTo>
                        <a:pt x="2383" y="1553"/>
                        <a:pt x="3198" y="763"/>
                        <a:pt x="4159" y="347"/>
                      </a:cubicBezTo>
                      <a:cubicBezTo>
                        <a:pt x="5090" y="-70"/>
                        <a:pt x="6022" y="-111"/>
                        <a:pt x="6953" y="222"/>
                      </a:cubicBezTo>
                      <a:cubicBezTo>
                        <a:pt x="7826" y="513"/>
                        <a:pt x="8554" y="1137"/>
                        <a:pt x="9165" y="2053"/>
                      </a:cubicBezTo>
                      <a:cubicBezTo>
                        <a:pt x="9777" y="2969"/>
                        <a:pt x="10155" y="4176"/>
                        <a:pt x="10359" y="5632"/>
                      </a:cubicBezTo>
                      <a:cubicBezTo>
                        <a:pt x="10941" y="4009"/>
                        <a:pt x="11727" y="2885"/>
                        <a:pt x="12746" y="2261"/>
                      </a:cubicBezTo>
                      <a:cubicBezTo>
                        <a:pt x="13794" y="1636"/>
                        <a:pt x="14958" y="1512"/>
                        <a:pt x="16268" y="1970"/>
                      </a:cubicBezTo>
                      <a:cubicBezTo>
                        <a:pt x="18044" y="2594"/>
                        <a:pt x="19383" y="4050"/>
                        <a:pt x="20286" y="6298"/>
                      </a:cubicBezTo>
                      <a:cubicBezTo>
                        <a:pt x="21188" y="8587"/>
                        <a:pt x="21421" y="11126"/>
                        <a:pt x="20926" y="13914"/>
                      </a:cubicBezTo>
                      <a:cubicBezTo>
                        <a:pt x="20489" y="16453"/>
                        <a:pt x="19587" y="18368"/>
                        <a:pt x="18248" y="19699"/>
                      </a:cubicBezTo>
                      <a:cubicBezTo>
                        <a:pt x="16909" y="20990"/>
                        <a:pt x="15366" y="21489"/>
                        <a:pt x="13648" y="2111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5" name="Freeform: Shape 3809"/>
                <p:cNvSpPr/>
                <p:nvPr/>
              </p:nvSpPr>
              <p:spPr>
                <a:xfrm>
                  <a:off x="55470" y="62047"/>
                  <a:ext cx="31266" cy="226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0933" y="10695"/>
                      </a:moveTo>
                      <a:lnTo>
                        <a:pt x="15905" y="8983"/>
                      </a:lnTo>
                      <a:lnTo>
                        <a:pt x="13663" y="21600"/>
                      </a:lnTo>
                      <a:lnTo>
                        <a:pt x="11300" y="20806"/>
                      </a:lnTo>
                      <a:lnTo>
                        <a:pt x="0" y="2925"/>
                      </a:lnTo>
                      <a:lnTo>
                        <a:pt x="515" y="0"/>
                      </a:lnTo>
                      <a:lnTo>
                        <a:pt x="14178" y="4595"/>
                      </a:lnTo>
                      <a:lnTo>
                        <a:pt x="14875" y="668"/>
                      </a:lnTo>
                      <a:lnTo>
                        <a:pt x="17238" y="1462"/>
                      </a:lnTo>
                      <a:lnTo>
                        <a:pt x="16541" y="5389"/>
                      </a:lnTo>
                      <a:lnTo>
                        <a:pt x="21600" y="7103"/>
                      </a:lnTo>
                      <a:lnTo>
                        <a:pt x="20964" y="10654"/>
                      </a:lnTo>
                      <a:close/>
                      <a:moveTo>
                        <a:pt x="13512" y="8189"/>
                      </a:moveTo>
                      <a:lnTo>
                        <a:pt x="4029" y="4972"/>
                      </a:lnTo>
                      <a:lnTo>
                        <a:pt x="11906" y="17255"/>
                      </a:lnTo>
                      <a:lnTo>
                        <a:pt x="13512" y="81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6" name="Freeform: Shape 3810"/>
                <p:cNvSpPr/>
                <p:nvPr/>
              </p:nvSpPr>
              <p:spPr>
                <a:xfrm>
                  <a:off x="58584" y="34246"/>
                  <a:ext cx="32055" cy="228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423" y="19448"/>
                      </a:moveTo>
                      <a:lnTo>
                        <a:pt x="0" y="18620"/>
                      </a:lnTo>
                      <a:lnTo>
                        <a:pt x="3250" y="0"/>
                      </a:lnTo>
                      <a:lnTo>
                        <a:pt x="5201" y="662"/>
                      </a:lnTo>
                      <a:cubicBezTo>
                        <a:pt x="6264" y="2979"/>
                        <a:pt x="7801" y="5421"/>
                        <a:pt x="9810" y="8028"/>
                      </a:cubicBezTo>
                      <a:cubicBezTo>
                        <a:pt x="11790" y="10634"/>
                        <a:pt x="13947" y="12828"/>
                        <a:pt x="16193" y="14648"/>
                      </a:cubicBezTo>
                      <a:cubicBezTo>
                        <a:pt x="17788" y="15931"/>
                        <a:pt x="19591" y="17048"/>
                        <a:pt x="21600" y="17959"/>
                      </a:cubicBezTo>
                      <a:lnTo>
                        <a:pt x="20979" y="21600"/>
                      </a:lnTo>
                      <a:cubicBezTo>
                        <a:pt x="19384" y="21020"/>
                        <a:pt x="17493" y="19903"/>
                        <a:pt x="15365" y="18248"/>
                      </a:cubicBezTo>
                      <a:cubicBezTo>
                        <a:pt x="13238" y="16593"/>
                        <a:pt x="11228" y="14648"/>
                        <a:pt x="9397" y="12331"/>
                      </a:cubicBezTo>
                      <a:cubicBezTo>
                        <a:pt x="7535" y="10014"/>
                        <a:pt x="6057" y="7697"/>
                        <a:pt x="4905" y="5421"/>
                      </a:cubicBezTo>
                      <a:lnTo>
                        <a:pt x="2453" y="195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7" name="Freeform: Shape 3811"/>
                <p:cNvSpPr/>
                <p:nvPr/>
              </p:nvSpPr>
              <p:spPr>
                <a:xfrm>
                  <a:off x="64284" y="-1"/>
                  <a:ext cx="37624" cy="365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7497" y="21574"/>
                      </a:moveTo>
                      <a:lnTo>
                        <a:pt x="0" y="17171"/>
                      </a:lnTo>
                      <a:lnTo>
                        <a:pt x="856" y="13597"/>
                      </a:lnTo>
                      <a:lnTo>
                        <a:pt x="14274" y="12458"/>
                      </a:lnTo>
                      <a:cubicBezTo>
                        <a:pt x="15533" y="12354"/>
                        <a:pt x="16464" y="12276"/>
                        <a:pt x="17069" y="12251"/>
                      </a:cubicBezTo>
                      <a:cubicBezTo>
                        <a:pt x="16489" y="11888"/>
                        <a:pt x="15634" y="11318"/>
                        <a:pt x="14501" y="10593"/>
                      </a:cubicBezTo>
                      <a:lnTo>
                        <a:pt x="3348" y="3212"/>
                      </a:lnTo>
                      <a:lnTo>
                        <a:pt x="4103" y="0"/>
                      </a:lnTo>
                      <a:lnTo>
                        <a:pt x="21600" y="4403"/>
                      </a:lnTo>
                      <a:lnTo>
                        <a:pt x="21046" y="6708"/>
                      </a:lnTo>
                      <a:lnTo>
                        <a:pt x="6394" y="3004"/>
                      </a:lnTo>
                      <a:lnTo>
                        <a:pt x="19787" y="11940"/>
                      </a:lnTo>
                      <a:lnTo>
                        <a:pt x="19284" y="14089"/>
                      </a:lnTo>
                      <a:lnTo>
                        <a:pt x="3147" y="15540"/>
                      </a:lnTo>
                      <a:lnTo>
                        <a:pt x="18050" y="19295"/>
                      </a:lnTo>
                      <a:lnTo>
                        <a:pt x="17497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19" name="Graphic 3682"/>
              <p:cNvGrpSpPr/>
              <p:nvPr/>
            </p:nvGrpSpPr>
            <p:grpSpPr>
              <a:xfrm>
                <a:off x="162025" y="553474"/>
                <a:ext cx="132208" cy="238106"/>
                <a:chOff x="0" y="0"/>
                <a:chExt cx="132207" cy="238105"/>
              </a:xfrm>
            </p:grpSpPr>
            <p:sp>
              <p:nvSpPr>
                <p:cNvPr id="109" name="Freeform: Shape 3796"/>
                <p:cNvSpPr/>
                <p:nvPr/>
              </p:nvSpPr>
              <p:spPr>
                <a:xfrm>
                  <a:off x="0" y="197500"/>
                  <a:ext cx="41132" cy="406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4991" y="21600"/>
                      </a:moveTo>
                      <a:lnTo>
                        <a:pt x="0" y="14672"/>
                      </a:lnTo>
                      <a:lnTo>
                        <a:pt x="2072" y="10077"/>
                      </a:lnTo>
                      <a:lnTo>
                        <a:pt x="13540" y="12036"/>
                      </a:lnTo>
                      <a:lnTo>
                        <a:pt x="4536" y="4595"/>
                      </a:lnTo>
                      <a:lnTo>
                        <a:pt x="6609" y="0"/>
                      </a:lnTo>
                      <a:lnTo>
                        <a:pt x="21600" y="6928"/>
                      </a:lnTo>
                      <a:lnTo>
                        <a:pt x="20310" y="9773"/>
                      </a:lnTo>
                      <a:lnTo>
                        <a:pt x="8497" y="4315"/>
                      </a:lnTo>
                      <a:lnTo>
                        <a:pt x="18952" y="12783"/>
                      </a:lnTo>
                      <a:lnTo>
                        <a:pt x="17616" y="15745"/>
                      </a:lnTo>
                      <a:lnTo>
                        <a:pt x="4467" y="13296"/>
                      </a:lnTo>
                      <a:lnTo>
                        <a:pt x="16280" y="18754"/>
                      </a:lnTo>
                      <a:lnTo>
                        <a:pt x="14991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" name="Freeform: Shape 3797"/>
                <p:cNvSpPr/>
                <p:nvPr/>
              </p:nvSpPr>
              <p:spPr>
                <a:xfrm>
                  <a:off x="25199" y="180992"/>
                  <a:ext cx="24001" cy="222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11" h="20875" fill="norm" stroke="1" extrusionOk="0">
                      <a:moveTo>
                        <a:pt x="15287" y="8304"/>
                      </a:moveTo>
                      <a:lnTo>
                        <a:pt x="18295" y="3564"/>
                      </a:lnTo>
                      <a:cubicBezTo>
                        <a:pt x="19761" y="5089"/>
                        <a:pt x="20687" y="6779"/>
                        <a:pt x="20996" y="8634"/>
                      </a:cubicBezTo>
                      <a:cubicBezTo>
                        <a:pt x="21304" y="10489"/>
                        <a:pt x="20996" y="12509"/>
                        <a:pt x="20109" y="14652"/>
                      </a:cubicBezTo>
                      <a:cubicBezTo>
                        <a:pt x="18681" y="18033"/>
                        <a:pt x="16560" y="20011"/>
                        <a:pt x="13821" y="20670"/>
                      </a:cubicBezTo>
                      <a:cubicBezTo>
                        <a:pt x="11622" y="21165"/>
                        <a:pt x="9269" y="20753"/>
                        <a:pt x="6724" y="19516"/>
                      </a:cubicBezTo>
                      <a:cubicBezTo>
                        <a:pt x="3715" y="18033"/>
                        <a:pt x="1709" y="16054"/>
                        <a:pt x="707" y="13539"/>
                      </a:cubicBezTo>
                      <a:cubicBezTo>
                        <a:pt x="-296" y="11025"/>
                        <a:pt x="-219" y="8469"/>
                        <a:pt x="861" y="5914"/>
                      </a:cubicBezTo>
                      <a:cubicBezTo>
                        <a:pt x="2095" y="3028"/>
                        <a:pt x="3947" y="1173"/>
                        <a:pt x="6454" y="348"/>
                      </a:cubicBezTo>
                      <a:cubicBezTo>
                        <a:pt x="8961" y="-435"/>
                        <a:pt x="12047" y="101"/>
                        <a:pt x="15711" y="1956"/>
                      </a:cubicBezTo>
                      <a:lnTo>
                        <a:pt x="10196" y="14858"/>
                      </a:lnTo>
                      <a:cubicBezTo>
                        <a:pt x="11661" y="15518"/>
                        <a:pt x="12934" y="15642"/>
                        <a:pt x="14053" y="15229"/>
                      </a:cubicBezTo>
                      <a:cubicBezTo>
                        <a:pt x="15171" y="14817"/>
                        <a:pt x="16020" y="14034"/>
                        <a:pt x="16521" y="12838"/>
                      </a:cubicBezTo>
                      <a:cubicBezTo>
                        <a:pt x="16868" y="12014"/>
                        <a:pt x="16946" y="11272"/>
                        <a:pt x="16752" y="10489"/>
                      </a:cubicBezTo>
                      <a:cubicBezTo>
                        <a:pt x="16560" y="9706"/>
                        <a:pt x="16097" y="9005"/>
                        <a:pt x="15287" y="8263"/>
                      </a:cubicBezTo>
                      <a:close/>
                      <a:moveTo>
                        <a:pt x="10543" y="5625"/>
                      </a:moveTo>
                      <a:cubicBezTo>
                        <a:pt x="9115" y="4965"/>
                        <a:pt x="7920" y="4841"/>
                        <a:pt x="6878" y="5212"/>
                      </a:cubicBezTo>
                      <a:cubicBezTo>
                        <a:pt x="5837" y="5583"/>
                        <a:pt x="5104" y="6325"/>
                        <a:pt x="4641" y="7356"/>
                      </a:cubicBezTo>
                      <a:cubicBezTo>
                        <a:pt x="4178" y="8469"/>
                        <a:pt x="4139" y="9582"/>
                        <a:pt x="4603" y="10695"/>
                      </a:cubicBezTo>
                      <a:cubicBezTo>
                        <a:pt x="5066" y="11808"/>
                        <a:pt x="5952" y="12673"/>
                        <a:pt x="7264" y="13292"/>
                      </a:cubicBezTo>
                      <a:lnTo>
                        <a:pt x="10543" y="55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1" name="Freeform: Shape 3798"/>
                <p:cNvSpPr/>
                <p:nvPr/>
              </p:nvSpPr>
              <p:spPr>
                <a:xfrm>
                  <a:off x="32097" y="154922"/>
                  <a:ext cx="30389" cy="303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4587" y="21600"/>
                      </a:moveTo>
                      <a:lnTo>
                        <a:pt x="9444" y="12829"/>
                      </a:lnTo>
                      <a:lnTo>
                        <a:pt x="0" y="14671"/>
                      </a:lnTo>
                      <a:lnTo>
                        <a:pt x="2151" y="9926"/>
                      </a:lnTo>
                      <a:lnTo>
                        <a:pt x="7387" y="9177"/>
                      </a:lnTo>
                      <a:lnTo>
                        <a:pt x="4582" y="4588"/>
                      </a:lnTo>
                      <a:lnTo>
                        <a:pt x="6670" y="0"/>
                      </a:lnTo>
                      <a:lnTo>
                        <a:pt x="11376" y="8178"/>
                      </a:lnTo>
                      <a:lnTo>
                        <a:pt x="21600" y="6243"/>
                      </a:lnTo>
                      <a:lnTo>
                        <a:pt x="19418" y="11018"/>
                      </a:lnTo>
                      <a:lnTo>
                        <a:pt x="13496" y="11924"/>
                      </a:lnTo>
                      <a:lnTo>
                        <a:pt x="16675" y="17012"/>
                      </a:lnTo>
                      <a:lnTo>
                        <a:pt x="14587" y="215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" name="Freeform: Shape 3799"/>
                <p:cNvSpPr/>
                <p:nvPr/>
              </p:nvSpPr>
              <p:spPr>
                <a:xfrm>
                  <a:off x="35342" y="141898"/>
                  <a:ext cx="31091" cy="185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534" y="9089"/>
                      </a:moveTo>
                      <a:lnTo>
                        <a:pt x="0" y="6383"/>
                      </a:lnTo>
                      <a:lnTo>
                        <a:pt x="1736" y="0"/>
                      </a:lnTo>
                      <a:lnTo>
                        <a:pt x="5271" y="2707"/>
                      </a:lnTo>
                      <a:lnTo>
                        <a:pt x="3534" y="9089"/>
                      </a:lnTo>
                      <a:close/>
                      <a:moveTo>
                        <a:pt x="19864" y="21600"/>
                      </a:moveTo>
                      <a:lnTo>
                        <a:pt x="5484" y="10621"/>
                      </a:lnTo>
                      <a:lnTo>
                        <a:pt x="7221" y="4239"/>
                      </a:lnTo>
                      <a:lnTo>
                        <a:pt x="21600" y="15217"/>
                      </a:lnTo>
                      <a:lnTo>
                        <a:pt x="19864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3" name="Freeform: Shape 3800"/>
                <p:cNvSpPr/>
                <p:nvPr/>
              </p:nvSpPr>
              <p:spPr>
                <a:xfrm>
                  <a:off x="50548" y="124482"/>
                  <a:ext cx="24069" cy="228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20" h="21034" fill="norm" stroke="1" extrusionOk="0">
                      <a:moveTo>
                        <a:pt x="10542" y="169"/>
                      </a:moveTo>
                      <a:lnTo>
                        <a:pt x="9240" y="5549"/>
                      </a:lnTo>
                      <a:cubicBezTo>
                        <a:pt x="8206" y="5266"/>
                        <a:pt x="7363" y="5306"/>
                        <a:pt x="6635" y="5670"/>
                      </a:cubicBezTo>
                      <a:cubicBezTo>
                        <a:pt x="5908" y="6034"/>
                        <a:pt x="5333" y="6682"/>
                        <a:pt x="4912" y="7652"/>
                      </a:cubicBezTo>
                      <a:cubicBezTo>
                        <a:pt x="4376" y="8906"/>
                        <a:pt x="4337" y="10120"/>
                        <a:pt x="4835" y="11252"/>
                      </a:cubicBezTo>
                      <a:cubicBezTo>
                        <a:pt x="5333" y="12385"/>
                        <a:pt x="6559" y="13437"/>
                        <a:pt x="8473" y="14367"/>
                      </a:cubicBezTo>
                      <a:cubicBezTo>
                        <a:pt x="10618" y="15378"/>
                        <a:pt x="12303" y="15742"/>
                        <a:pt x="13491" y="15419"/>
                      </a:cubicBezTo>
                      <a:cubicBezTo>
                        <a:pt x="14678" y="15095"/>
                        <a:pt x="15597" y="14286"/>
                        <a:pt x="16133" y="12992"/>
                      </a:cubicBezTo>
                      <a:cubicBezTo>
                        <a:pt x="16555" y="12021"/>
                        <a:pt x="16631" y="11131"/>
                        <a:pt x="16363" y="10281"/>
                      </a:cubicBezTo>
                      <a:cubicBezTo>
                        <a:pt x="16095" y="9432"/>
                        <a:pt x="15406" y="8542"/>
                        <a:pt x="14256" y="7692"/>
                      </a:cubicBezTo>
                      <a:lnTo>
                        <a:pt x="17205" y="3122"/>
                      </a:lnTo>
                      <a:cubicBezTo>
                        <a:pt x="19120" y="4659"/>
                        <a:pt x="20346" y="6439"/>
                        <a:pt x="20805" y="8421"/>
                      </a:cubicBezTo>
                      <a:cubicBezTo>
                        <a:pt x="21265" y="10403"/>
                        <a:pt x="20997" y="12628"/>
                        <a:pt x="19924" y="15095"/>
                      </a:cubicBezTo>
                      <a:cubicBezTo>
                        <a:pt x="18737" y="17886"/>
                        <a:pt x="16937" y="19706"/>
                        <a:pt x="14525" y="20556"/>
                      </a:cubicBezTo>
                      <a:cubicBezTo>
                        <a:pt x="12150" y="21405"/>
                        <a:pt x="9469" y="21122"/>
                        <a:pt x="6520" y="19706"/>
                      </a:cubicBezTo>
                      <a:cubicBezTo>
                        <a:pt x="3533" y="18250"/>
                        <a:pt x="1580" y="16308"/>
                        <a:pt x="623" y="13841"/>
                      </a:cubicBezTo>
                      <a:cubicBezTo>
                        <a:pt x="-335" y="11374"/>
                        <a:pt x="-182" y="8704"/>
                        <a:pt x="1044" y="5873"/>
                      </a:cubicBezTo>
                      <a:cubicBezTo>
                        <a:pt x="2040" y="3527"/>
                        <a:pt x="3303" y="1908"/>
                        <a:pt x="4874" y="1018"/>
                      </a:cubicBezTo>
                      <a:cubicBezTo>
                        <a:pt x="6405" y="88"/>
                        <a:pt x="8282" y="-195"/>
                        <a:pt x="10465" y="12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4" name="Freeform: Shape 3801"/>
                <p:cNvSpPr/>
                <p:nvPr/>
              </p:nvSpPr>
              <p:spPr>
                <a:xfrm>
                  <a:off x="61055" y="101067"/>
                  <a:ext cx="23991" cy="238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78" h="21160" fill="norm" stroke="1" extrusionOk="0">
                      <a:moveTo>
                        <a:pt x="6023" y="19936"/>
                      </a:moveTo>
                      <a:cubicBezTo>
                        <a:pt x="4397" y="19198"/>
                        <a:pt x="3042" y="18110"/>
                        <a:pt x="1920" y="16595"/>
                      </a:cubicBezTo>
                      <a:cubicBezTo>
                        <a:pt x="798" y="15119"/>
                        <a:pt x="139" y="13449"/>
                        <a:pt x="23" y="11661"/>
                      </a:cubicBezTo>
                      <a:cubicBezTo>
                        <a:pt x="-93" y="9835"/>
                        <a:pt x="217" y="8048"/>
                        <a:pt x="1068" y="6222"/>
                      </a:cubicBezTo>
                      <a:cubicBezTo>
                        <a:pt x="2346" y="3464"/>
                        <a:pt x="4242" y="1600"/>
                        <a:pt x="6836" y="628"/>
                      </a:cubicBezTo>
                      <a:cubicBezTo>
                        <a:pt x="9430" y="-343"/>
                        <a:pt x="12100" y="-187"/>
                        <a:pt x="14849" y="1095"/>
                      </a:cubicBezTo>
                      <a:cubicBezTo>
                        <a:pt x="17597" y="2377"/>
                        <a:pt x="19494" y="4319"/>
                        <a:pt x="20500" y="6922"/>
                      </a:cubicBezTo>
                      <a:cubicBezTo>
                        <a:pt x="21507" y="9525"/>
                        <a:pt x="21391" y="12205"/>
                        <a:pt x="20152" y="14925"/>
                      </a:cubicBezTo>
                      <a:cubicBezTo>
                        <a:pt x="19378" y="16595"/>
                        <a:pt x="18294" y="18032"/>
                        <a:pt x="16823" y="19198"/>
                      </a:cubicBezTo>
                      <a:cubicBezTo>
                        <a:pt x="15352" y="20363"/>
                        <a:pt x="13726" y="21024"/>
                        <a:pt x="11907" y="21140"/>
                      </a:cubicBezTo>
                      <a:cubicBezTo>
                        <a:pt x="10088" y="21257"/>
                        <a:pt x="8113" y="20868"/>
                        <a:pt x="6023" y="19897"/>
                      </a:cubicBezTo>
                      <a:close/>
                      <a:moveTo>
                        <a:pt x="8540" y="15080"/>
                      </a:moveTo>
                      <a:cubicBezTo>
                        <a:pt x="10359" y="15896"/>
                        <a:pt x="11945" y="16129"/>
                        <a:pt x="13301" y="15702"/>
                      </a:cubicBezTo>
                      <a:cubicBezTo>
                        <a:pt x="14655" y="15274"/>
                        <a:pt x="15623" y="14419"/>
                        <a:pt x="16204" y="13177"/>
                      </a:cubicBezTo>
                      <a:cubicBezTo>
                        <a:pt x="16784" y="11895"/>
                        <a:pt x="16784" y="10613"/>
                        <a:pt x="16204" y="9331"/>
                      </a:cubicBezTo>
                      <a:cubicBezTo>
                        <a:pt x="15623" y="8048"/>
                        <a:pt x="14423" y="6961"/>
                        <a:pt x="12604" y="6106"/>
                      </a:cubicBezTo>
                      <a:cubicBezTo>
                        <a:pt x="10823" y="5290"/>
                        <a:pt x="9236" y="5096"/>
                        <a:pt x="7881" y="5484"/>
                      </a:cubicBezTo>
                      <a:cubicBezTo>
                        <a:pt x="6527" y="5873"/>
                        <a:pt x="5559" y="6728"/>
                        <a:pt x="4978" y="8010"/>
                      </a:cubicBezTo>
                      <a:cubicBezTo>
                        <a:pt x="4397" y="9292"/>
                        <a:pt x="4397" y="10574"/>
                        <a:pt x="4978" y="11856"/>
                      </a:cubicBezTo>
                      <a:cubicBezTo>
                        <a:pt x="5559" y="13137"/>
                        <a:pt x="6759" y="14225"/>
                        <a:pt x="8540" y="150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5" name="Freeform: Shape 3802"/>
                <p:cNvSpPr/>
                <p:nvPr/>
              </p:nvSpPr>
              <p:spPr>
                <a:xfrm>
                  <a:off x="78578" y="65555"/>
                  <a:ext cx="23812" cy="132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7022"/>
                      </a:moveTo>
                      <a:lnTo>
                        <a:pt x="20447" y="21600"/>
                      </a:lnTo>
                      <a:lnTo>
                        <a:pt x="4217" y="8296"/>
                      </a:lnTo>
                      <a:cubicBezTo>
                        <a:pt x="4535" y="9870"/>
                        <a:pt x="4734" y="11801"/>
                        <a:pt x="4853" y="14090"/>
                      </a:cubicBezTo>
                      <a:cubicBezTo>
                        <a:pt x="4973" y="16379"/>
                        <a:pt x="5012" y="18310"/>
                        <a:pt x="4933" y="20026"/>
                      </a:cubicBezTo>
                      <a:lnTo>
                        <a:pt x="2466" y="18024"/>
                      </a:lnTo>
                      <a:cubicBezTo>
                        <a:pt x="2466" y="14949"/>
                        <a:pt x="2188" y="12016"/>
                        <a:pt x="1750" y="9298"/>
                      </a:cubicBezTo>
                      <a:cubicBezTo>
                        <a:pt x="1273" y="6580"/>
                        <a:pt x="716" y="4506"/>
                        <a:pt x="0" y="2932"/>
                      </a:cubicBezTo>
                      <a:lnTo>
                        <a:pt x="756" y="0"/>
                      </a:lnTo>
                      <a:lnTo>
                        <a:pt x="21561" y="170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6" name="Freeform: Shape 3803"/>
                <p:cNvSpPr/>
                <p:nvPr/>
              </p:nvSpPr>
              <p:spPr>
                <a:xfrm>
                  <a:off x="85242" y="46608"/>
                  <a:ext cx="25105" cy="198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75" h="21288" fill="norm" stroke="1" extrusionOk="0">
                      <a:moveTo>
                        <a:pt x="12170" y="20899"/>
                      </a:moveTo>
                      <a:lnTo>
                        <a:pt x="12947" y="17698"/>
                      </a:lnTo>
                      <a:cubicBezTo>
                        <a:pt x="14427" y="18122"/>
                        <a:pt x="15573" y="18122"/>
                        <a:pt x="16498" y="17604"/>
                      </a:cubicBezTo>
                      <a:cubicBezTo>
                        <a:pt x="17423" y="17087"/>
                        <a:pt x="18052" y="16287"/>
                        <a:pt x="18458" y="15063"/>
                      </a:cubicBezTo>
                      <a:cubicBezTo>
                        <a:pt x="18976" y="13652"/>
                        <a:pt x="19013" y="12239"/>
                        <a:pt x="18569" y="10781"/>
                      </a:cubicBezTo>
                      <a:cubicBezTo>
                        <a:pt x="18125" y="9322"/>
                        <a:pt x="17386" y="8334"/>
                        <a:pt x="16239" y="7675"/>
                      </a:cubicBezTo>
                      <a:cubicBezTo>
                        <a:pt x="15166" y="7063"/>
                        <a:pt x="14094" y="6969"/>
                        <a:pt x="13058" y="7487"/>
                      </a:cubicBezTo>
                      <a:cubicBezTo>
                        <a:pt x="12023" y="8004"/>
                        <a:pt x="11246" y="8946"/>
                        <a:pt x="10765" y="10310"/>
                      </a:cubicBezTo>
                      <a:cubicBezTo>
                        <a:pt x="10580" y="10875"/>
                        <a:pt x="10395" y="11628"/>
                        <a:pt x="10284" y="12569"/>
                      </a:cubicBezTo>
                      <a:lnTo>
                        <a:pt x="8324" y="11016"/>
                      </a:lnTo>
                      <a:cubicBezTo>
                        <a:pt x="8324" y="11016"/>
                        <a:pt x="8472" y="10687"/>
                        <a:pt x="8509" y="10545"/>
                      </a:cubicBezTo>
                      <a:cubicBezTo>
                        <a:pt x="8953" y="9275"/>
                        <a:pt x="9137" y="7957"/>
                        <a:pt x="8953" y="6640"/>
                      </a:cubicBezTo>
                      <a:cubicBezTo>
                        <a:pt x="8768" y="5322"/>
                        <a:pt x="8176" y="4334"/>
                        <a:pt x="7066" y="3675"/>
                      </a:cubicBezTo>
                      <a:cubicBezTo>
                        <a:pt x="6215" y="3157"/>
                        <a:pt x="5365" y="3110"/>
                        <a:pt x="4514" y="3534"/>
                      </a:cubicBezTo>
                      <a:cubicBezTo>
                        <a:pt x="3663" y="3957"/>
                        <a:pt x="3035" y="4757"/>
                        <a:pt x="2628" y="5934"/>
                      </a:cubicBezTo>
                      <a:cubicBezTo>
                        <a:pt x="2221" y="7110"/>
                        <a:pt x="2147" y="8240"/>
                        <a:pt x="2443" y="9369"/>
                      </a:cubicBezTo>
                      <a:cubicBezTo>
                        <a:pt x="2739" y="10499"/>
                        <a:pt x="3441" y="11487"/>
                        <a:pt x="4514" y="12381"/>
                      </a:cubicBezTo>
                      <a:lnTo>
                        <a:pt x="2998" y="15157"/>
                      </a:lnTo>
                      <a:cubicBezTo>
                        <a:pt x="1555" y="13887"/>
                        <a:pt x="594" y="12334"/>
                        <a:pt x="224" y="10499"/>
                      </a:cubicBezTo>
                      <a:cubicBezTo>
                        <a:pt x="-183" y="8710"/>
                        <a:pt x="-35" y="6828"/>
                        <a:pt x="668" y="4851"/>
                      </a:cubicBezTo>
                      <a:cubicBezTo>
                        <a:pt x="1148" y="3487"/>
                        <a:pt x="1814" y="2404"/>
                        <a:pt x="2665" y="1557"/>
                      </a:cubicBezTo>
                      <a:cubicBezTo>
                        <a:pt x="3516" y="710"/>
                        <a:pt x="4440" y="192"/>
                        <a:pt x="5439" y="51"/>
                      </a:cubicBezTo>
                      <a:cubicBezTo>
                        <a:pt x="6437" y="-90"/>
                        <a:pt x="7362" y="51"/>
                        <a:pt x="8250" y="616"/>
                      </a:cubicBezTo>
                      <a:cubicBezTo>
                        <a:pt x="9064" y="1087"/>
                        <a:pt x="9729" y="1840"/>
                        <a:pt x="10210" y="2781"/>
                      </a:cubicBezTo>
                      <a:cubicBezTo>
                        <a:pt x="10691" y="3769"/>
                        <a:pt x="10950" y="4898"/>
                        <a:pt x="10950" y="6263"/>
                      </a:cubicBezTo>
                      <a:cubicBezTo>
                        <a:pt x="11727" y="4946"/>
                        <a:pt x="12689" y="4145"/>
                        <a:pt x="13798" y="3816"/>
                      </a:cubicBezTo>
                      <a:cubicBezTo>
                        <a:pt x="14908" y="3487"/>
                        <a:pt x="16091" y="3675"/>
                        <a:pt x="17349" y="4428"/>
                      </a:cubicBezTo>
                      <a:cubicBezTo>
                        <a:pt x="19050" y="5416"/>
                        <a:pt x="20196" y="7016"/>
                        <a:pt x="20788" y="9228"/>
                      </a:cubicBezTo>
                      <a:cubicBezTo>
                        <a:pt x="21417" y="11487"/>
                        <a:pt x="21269" y="13793"/>
                        <a:pt x="20418" y="16145"/>
                      </a:cubicBezTo>
                      <a:cubicBezTo>
                        <a:pt x="19642" y="18310"/>
                        <a:pt x="18495" y="19769"/>
                        <a:pt x="16979" y="20616"/>
                      </a:cubicBezTo>
                      <a:cubicBezTo>
                        <a:pt x="15462" y="21463"/>
                        <a:pt x="13872" y="21510"/>
                        <a:pt x="12208" y="2075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7" name="Freeform: Shape 3804"/>
                <p:cNvSpPr/>
                <p:nvPr/>
              </p:nvSpPr>
              <p:spPr>
                <a:xfrm>
                  <a:off x="93297" y="28077"/>
                  <a:ext cx="27159" cy="233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5" h="21387" fill="norm" stroke="1" extrusionOk="0">
                      <a:moveTo>
                        <a:pt x="19297" y="6424"/>
                      </a:moveTo>
                      <a:lnTo>
                        <a:pt x="21405" y="7550"/>
                      </a:lnTo>
                      <a:lnTo>
                        <a:pt x="15979" y="21387"/>
                      </a:lnTo>
                      <a:cubicBezTo>
                        <a:pt x="15426" y="21105"/>
                        <a:pt x="14977" y="20743"/>
                        <a:pt x="14562" y="20261"/>
                      </a:cubicBezTo>
                      <a:cubicBezTo>
                        <a:pt x="13906" y="19456"/>
                        <a:pt x="13318" y="18491"/>
                        <a:pt x="12834" y="17284"/>
                      </a:cubicBezTo>
                      <a:cubicBezTo>
                        <a:pt x="12350" y="16077"/>
                        <a:pt x="11867" y="14468"/>
                        <a:pt x="11417" y="12457"/>
                      </a:cubicBezTo>
                      <a:cubicBezTo>
                        <a:pt x="10692" y="9320"/>
                        <a:pt x="10035" y="7108"/>
                        <a:pt x="9413" y="5820"/>
                      </a:cubicBezTo>
                      <a:cubicBezTo>
                        <a:pt x="8791" y="4533"/>
                        <a:pt x="8065" y="3648"/>
                        <a:pt x="7235" y="3206"/>
                      </a:cubicBezTo>
                      <a:cubicBezTo>
                        <a:pt x="6371" y="2723"/>
                        <a:pt x="5473" y="2723"/>
                        <a:pt x="4574" y="3126"/>
                      </a:cubicBezTo>
                      <a:cubicBezTo>
                        <a:pt x="3676" y="3528"/>
                        <a:pt x="3019" y="4332"/>
                        <a:pt x="2570" y="5499"/>
                      </a:cubicBezTo>
                      <a:cubicBezTo>
                        <a:pt x="2086" y="6746"/>
                        <a:pt x="2017" y="7912"/>
                        <a:pt x="2363" y="8998"/>
                      </a:cubicBezTo>
                      <a:cubicBezTo>
                        <a:pt x="2708" y="10084"/>
                        <a:pt x="3434" y="10929"/>
                        <a:pt x="4574" y="11532"/>
                      </a:cubicBezTo>
                      <a:lnTo>
                        <a:pt x="3296" y="14066"/>
                      </a:lnTo>
                      <a:cubicBezTo>
                        <a:pt x="1671" y="12980"/>
                        <a:pt x="634" y="11613"/>
                        <a:pt x="220" y="9964"/>
                      </a:cubicBezTo>
                      <a:cubicBezTo>
                        <a:pt x="-195" y="8314"/>
                        <a:pt x="-22" y="6504"/>
                        <a:pt x="738" y="4493"/>
                      </a:cubicBezTo>
                      <a:cubicBezTo>
                        <a:pt x="1533" y="2482"/>
                        <a:pt x="2639" y="1155"/>
                        <a:pt x="4056" y="471"/>
                      </a:cubicBezTo>
                      <a:cubicBezTo>
                        <a:pt x="5473" y="-213"/>
                        <a:pt x="6890" y="-133"/>
                        <a:pt x="8307" y="591"/>
                      </a:cubicBezTo>
                      <a:cubicBezTo>
                        <a:pt x="9033" y="994"/>
                        <a:pt x="9655" y="1517"/>
                        <a:pt x="10242" y="2241"/>
                      </a:cubicBezTo>
                      <a:cubicBezTo>
                        <a:pt x="10830" y="2965"/>
                        <a:pt x="11314" y="3930"/>
                        <a:pt x="11763" y="5096"/>
                      </a:cubicBezTo>
                      <a:cubicBezTo>
                        <a:pt x="12212" y="6263"/>
                        <a:pt x="12765" y="8194"/>
                        <a:pt x="13387" y="10728"/>
                      </a:cubicBezTo>
                      <a:cubicBezTo>
                        <a:pt x="13906" y="12859"/>
                        <a:pt x="14251" y="14267"/>
                        <a:pt x="14493" y="14911"/>
                      </a:cubicBezTo>
                      <a:cubicBezTo>
                        <a:pt x="14735" y="15555"/>
                        <a:pt x="14977" y="16118"/>
                        <a:pt x="15253" y="16640"/>
                      </a:cubicBezTo>
                      <a:lnTo>
                        <a:pt x="19297" y="63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8" name="Freeform: Shape 3805"/>
                <p:cNvSpPr/>
                <p:nvPr/>
              </p:nvSpPr>
              <p:spPr>
                <a:xfrm>
                  <a:off x="99495" y="0"/>
                  <a:ext cx="32713" cy="3227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5085" y="21600"/>
                      </a:moveTo>
                      <a:lnTo>
                        <a:pt x="0" y="14615"/>
                      </a:lnTo>
                      <a:lnTo>
                        <a:pt x="1361" y="11563"/>
                      </a:lnTo>
                      <a:lnTo>
                        <a:pt x="13667" y="12884"/>
                      </a:lnTo>
                      <a:cubicBezTo>
                        <a:pt x="14825" y="13001"/>
                        <a:pt x="15664" y="13119"/>
                        <a:pt x="16215" y="13177"/>
                      </a:cubicBezTo>
                      <a:cubicBezTo>
                        <a:pt x="15751" y="12737"/>
                        <a:pt x="15056" y="12121"/>
                        <a:pt x="14159" y="11240"/>
                      </a:cubicBezTo>
                      <a:lnTo>
                        <a:pt x="5299" y="2729"/>
                      </a:lnTo>
                      <a:lnTo>
                        <a:pt x="6515" y="0"/>
                      </a:lnTo>
                      <a:lnTo>
                        <a:pt x="21600" y="6985"/>
                      </a:lnTo>
                      <a:lnTo>
                        <a:pt x="20731" y="8922"/>
                      </a:lnTo>
                      <a:lnTo>
                        <a:pt x="8107" y="3081"/>
                      </a:lnTo>
                      <a:lnTo>
                        <a:pt x="18734" y="13353"/>
                      </a:lnTo>
                      <a:lnTo>
                        <a:pt x="17923" y="15173"/>
                      </a:lnTo>
                      <a:lnTo>
                        <a:pt x="3098" y="13676"/>
                      </a:lnTo>
                      <a:lnTo>
                        <a:pt x="15954" y="19605"/>
                      </a:lnTo>
                      <a:lnTo>
                        <a:pt x="15085" y="215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29" name="Graphic 3682"/>
              <p:cNvGrpSpPr/>
              <p:nvPr/>
            </p:nvGrpSpPr>
            <p:grpSpPr>
              <a:xfrm>
                <a:off x="92178" y="589913"/>
                <a:ext cx="99535" cy="160199"/>
                <a:chOff x="0" y="0"/>
                <a:chExt cx="99533" cy="160198"/>
              </a:xfrm>
            </p:grpSpPr>
            <p:sp>
              <p:nvSpPr>
                <p:cNvPr id="120" name="Freeform: Shape 3787"/>
                <p:cNvSpPr/>
                <p:nvPr/>
              </p:nvSpPr>
              <p:spPr>
                <a:xfrm>
                  <a:off x="-1" y="138976"/>
                  <a:ext cx="22630" cy="2122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31" h="21118" fill="norm" stroke="1" extrusionOk="0">
                      <a:moveTo>
                        <a:pt x="14993" y="7708"/>
                      </a:moveTo>
                      <a:lnTo>
                        <a:pt x="18008" y="4566"/>
                      </a:lnTo>
                      <a:cubicBezTo>
                        <a:pt x="19680" y="6268"/>
                        <a:pt x="20658" y="8057"/>
                        <a:pt x="20943" y="9977"/>
                      </a:cubicBezTo>
                      <a:cubicBezTo>
                        <a:pt x="21228" y="11897"/>
                        <a:pt x="20820" y="13861"/>
                        <a:pt x="19802" y="15912"/>
                      </a:cubicBezTo>
                      <a:cubicBezTo>
                        <a:pt x="18497" y="18486"/>
                        <a:pt x="16663" y="20101"/>
                        <a:pt x="14177" y="20799"/>
                      </a:cubicBezTo>
                      <a:cubicBezTo>
                        <a:pt x="11732" y="21497"/>
                        <a:pt x="9083" y="21061"/>
                        <a:pt x="6231" y="19403"/>
                      </a:cubicBezTo>
                      <a:cubicBezTo>
                        <a:pt x="3255" y="17657"/>
                        <a:pt x="1340" y="15519"/>
                        <a:pt x="484" y="12901"/>
                      </a:cubicBezTo>
                      <a:cubicBezTo>
                        <a:pt x="-372" y="10282"/>
                        <a:pt x="-87" y="7621"/>
                        <a:pt x="1299" y="4959"/>
                      </a:cubicBezTo>
                      <a:cubicBezTo>
                        <a:pt x="2481" y="2603"/>
                        <a:pt x="4111" y="1075"/>
                        <a:pt x="6149" y="334"/>
                      </a:cubicBezTo>
                      <a:cubicBezTo>
                        <a:pt x="7371" y="-103"/>
                        <a:pt x="8798" y="-103"/>
                        <a:pt x="10469" y="290"/>
                      </a:cubicBezTo>
                      <a:lnTo>
                        <a:pt x="9409" y="4653"/>
                      </a:lnTo>
                      <a:cubicBezTo>
                        <a:pt x="8349" y="4348"/>
                        <a:pt x="7371" y="4392"/>
                        <a:pt x="6475" y="4828"/>
                      </a:cubicBezTo>
                      <a:cubicBezTo>
                        <a:pt x="5578" y="5221"/>
                        <a:pt x="4845" y="5962"/>
                        <a:pt x="4356" y="7010"/>
                      </a:cubicBezTo>
                      <a:cubicBezTo>
                        <a:pt x="3622" y="8450"/>
                        <a:pt x="3541" y="9890"/>
                        <a:pt x="4030" y="11330"/>
                      </a:cubicBezTo>
                      <a:cubicBezTo>
                        <a:pt x="4559" y="12770"/>
                        <a:pt x="5864" y="14122"/>
                        <a:pt x="8023" y="15344"/>
                      </a:cubicBezTo>
                      <a:cubicBezTo>
                        <a:pt x="10306" y="16653"/>
                        <a:pt x="12140" y="17134"/>
                        <a:pt x="13525" y="16828"/>
                      </a:cubicBezTo>
                      <a:cubicBezTo>
                        <a:pt x="14911" y="16523"/>
                        <a:pt x="15971" y="15650"/>
                        <a:pt x="16704" y="14254"/>
                      </a:cubicBezTo>
                      <a:cubicBezTo>
                        <a:pt x="17234" y="13207"/>
                        <a:pt x="17356" y="12159"/>
                        <a:pt x="17112" y="11068"/>
                      </a:cubicBezTo>
                      <a:cubicBezTo>
                        <a:pt x="16867" y="9977"/>
                        <a:pt x="16174" y="8886"/>
                        <a:pt x="15033" y="77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1" name="Freeform: Shape 3788"/>
                <p:cNvSpPr/>
                <p:nvPr/>
              </p:nvSpPr>
              <p:spPr>
                <a:xfrm>
                  <a:off x="14426" y="125893"/>
                  <a:ext cx="19201" cy="169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6" h="21400" fill="norm" stroke="1" extrusionOk="0">
                      <a:moveTo>
                        <a:pt x="4940" y="12018"/>
                      </a:moveTo>
                      <a:lnTo>
                        <a:pt x="2246" y="15840"/>
                      </a:lnTo>
                      <a:cubicBezTo>
                        <a:pt x="972" y="14456"/>
                        <a:pt x="238" y="12960"/>
                        <a:pt x="42" y="11298"/>
                      </a:cubicBezTo>
                      <a:cubicBezTo>
                        <a:pt x="-154" y="9692"/>
                        <a:pt x="336" y="7753"/>
                        <a:pt x="1413" y="5427"/>
                      </a:cubicBezTo>
                      <a:cubicBezTo>
                        <a:pt x="2393" y="3323"/>
                        <a:pt x="3372" y="1938"/>
                        <a:pt x="4303" y="1163"/>
                      </a:cubicBezTo>
                      <a:cubicBezTo>
                        <a:pt x="5234" y="388"/>
                        <a:pt x="6116" y="0"/>
                        <a:pt x="6997" y="0"/>
                      </a:cubicBezTo>
                      <a:cubicBezTo>
                        <a:pt x="7879" y="0"/>
                        <a:pt x="9201" y="553"/>
                        <a:pt x="11014" y="1606"/>
                      </a:cubicBezTo>
                      <a:lnTo>
                        <a:pt x="15813" y="4597"/>
                      </a:lnTo>
                      <a:cubicBezTo>
                        <a:pt x="17185" y="5427"/>
                        <a:pt x="18263" y="5981"/>
                        <a:pt x="18948" y="6203"/>
                      </a:cubicBezTo>
                      <a:cubicBezTo>
                        <a:pt x="19683" y="6424"/>
                        <a:pt x="20516" y="6591"/>
                        <a:pt x="21446" y="6646"/>
                      </a:cubicBezTo>
                      <a:lnTo>
                        <a:pt x="19242" y="11298"/>
                      </a:lnTo>
                      <a:cubicBezTo>
                        <a:pt x="18899" y="11298"/>
                        <a:pt x="18410" y="11133"/>
                        <a:pt x="17822" y="11021"/>
                      </a:cubicBezTo>
                      <a:cubicBezTo>
                        <a:pt x="17528" y="10966"/>
                        <a:pt x="17332" y="10911"/>
                        <a:pt x="17234" y="10911"/>
                      </a:cubicBezTo>
                      <a:cubicBezTo>
                        <a:pt x="17528" y="12130"/>
                        <a:pt x="17626" y="13292"/>
                        <a:pt x="17577" y="14400"/>
                      </a:cubicBezTo>
                      <a:cubicBezTo>
                        <a:pt x="17528" y="15507"/>
                        <a:pt x="17185" y="16616"/>
                        <a:pt x="16695" y="17612"/>
                      </a:cubicBezTo>
                      <a:cubicBezTo>
                        <a:pt x="15813" y="19440"/>
                        <a:pt x="14687" y="20603"/>
                        <a:pt x="13315" y="21102"/>
                      </a:cubicBezTo>
                      <a:cubicBezTo>
                        <a:pt x="11944" y="21600"/>
                        <a:pt x="10573" y="21489"/>
                        <a:pt x="9250" y="20658"/>
                      </a:cubicBezTo>
                      <a:cubicBezTo>
                        <a:pt x="8368" y="20105"/>
                        <a:pt x="7683" y="19384"/>
                        <a:pt x="7242" y="18498"/>
                      </a:cubicBezTo>
                      <a:cubicBezTo>
                        <a:pt x="6801" y="17612"/>
                        <a:pt x="6556" y="16616"/>
                        <a:pt x="6605" y="15507"/>
                      </a:cubicBezTo>
                      <a:cubicBezTo>
                        <a:pt x="6605" y="14400"/>
                        <a:pt x="6899" y="12960"/>
                        <a:pt x="7438" y="11188"/>
                      </a:cubicBezTo>
                      <a:cubicBezTo>
                        <a:pt x="8124" y="8750"/>
                        <a:pt x="8515" y="7034"/>
                        <a:pt x="8564" y="6037"/>
                      </a:cubicBezTo>
                      <a:lnTo>
                        <a:pt x="8173" y="5760"/>
                      </a:lnTo>
                      <a:cubicBezTo>
                        <a:pt x="7389" y="5262"/>
                        <a:pt x="6703" y="5151"/>
                        <a:pt x="6164" y="5372"/>
                      </a:cubicBezTo>
                      <a:cubicBezTo>
                        <a:pt x="5626" y="5594"/>
                        <a:pt x="5038" y="6369"/>
                        <a:pt x="4450" y="7588"/>
                      </a:cubicBezTo>
                      <a:cubicBezTo>
                        <a:pt x="4059" y="8418"/>
                        <a:pt x="3862" y="9138"/>
                        <a:pt x="3960" y="9803"/>
                      </a:cubicBezTo>
                      <a:cubicBezTo>
                        <a:pt x="4009" y="10467"/>
                        <a:pt x="4352" y="11133"/>
                        <a:pt x="4940" y="11852"/>
                      </a:cubicBezTo>
                      <a:close/>
                      <a:moveTo>
                        <a:pt x="11258" y="7809"/>
                      </a:moveTo>
                      <a:cubicBezTo>
                        <a:pt x="11161" y="8529"/>
                        <a:pt x="10915" y="9582"/>
                        <a:pt x="10524" y="11021"/>
                      </a:cubicBezTo>
                      <a:cubicBezTo>
                        <a:pt x="10132" y="12462"/>
                        <a:pt x="9985" y="13459"/>
                        <a:pt x="10034" y="14012"/>
                      </a:cubicBezTo>
                      <a:cubicBezTo>
                        <a:pt x="10132" y="14843"/>
                        <a:pt x="10474" y="15453"/>
                        <a:pt x="11062" y="15840"/>
                      </a:cubicBezTo>
                      <a:cubicBezTo>
                        <a:pt x="11650" y="16172"/>
                        <a:pt x="12238" y="16228"/>
                        <a:pt x="12924" y="16006"/>
                      </a:cubicBezTo>
                      <a:cubicBezTo>
                        <a:pt x="13561" y="15785"/>
                        <a:pt x="14099" y="15286"/>
                        <a:pt x="14442" y="14511"/>
                      </a:cubicBezTo>
                      <a:cubicBezTo>
                        <a:pt x="14834" y="13680"/>
                        <a:pt x="14981" y="12739"/>
                        <a:pt x="14834" y="11630"/>
                      </a:cubicBezTo>
                      <a:cubicBezTo>
                        <a:pt x="14736" y="10855"/>
                        <a:pt x="14442" y="10191"/>
                        <a:pt x="14002" y="9692"/>
                      </a:cubicBezTo>
                      <a:cubicBezTo>
                        <a:pt x="13708" y="9360"/>
                        <a:pt x="13071" y="8861"/>
                        <a:pt x="12091" y="8307"/>
                      </a:cubicBezTo>
                      <a:lnTo>
                        <a:pt x="11258" y="78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2" name="Freeform: Shape 3789"/>
                <p:cNvSpPr/>
                <p:nvPr/>
              </p:nvSpPr>
              <p:spPr>
                <a:xfrm>
                  <a:off x="21129" y="109668"/>
                  <a:ext cx="20918" cy="187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49" fill="norm" stroke="1" extrusionOk="0">
                      <a:moveTo>
                        <a:pt x="21600" y="6847"/>
                      </a:moveTo>
                      <a:lnTo>
                        <a:pt x="19517" y="11127"/>
                      </a:lnTo>
                      <a:lnTo>
                        <a:pt x="12136" y="6696"/>
                      </a:lnTo>
                      <a:cubicBezTo>
                        <a:pt x="10597" y="5739"/>
                        <a:pt x="9509" y="5236"/>
                        <a:pt x="8966" y="5135"/>
                      </a:cubicBezTo>
                      <a:cubicBezTo>
                        <a:pt x="8422" y="5035"/>
                        <a:pt x="7925" y="5135"/>
                        <a:pt x="7472" y="5387"/>
                      </a:cubicBezTo>
                      <a:cubicBezTo>
                        <a:pt x="7019" y="5639"/>
                        <a:pt x="6656" y="6041"/>
                        <a:pt x="6385" y="6646"/>
                      </a:cubicBezTo>
                      <a:cubicBezTo>
                        <a:pt x="6023" y="7401"/>
                        <a:pt x="5887" y="8156"/>
                        <a:pt x="5977" y="8962"/>
                      </a:cubicBezTo>
                      <a:cubicBezTo>
                        <a:pt x="6068" y="9768"/>
                        <a:pt x="6340" y="10472"/>
                        <a:pt x="6838" y="11026"/>
                      </a:cubicBezTo>
                      <a:cubicBezTo>
                        <a:pt x="7336" y="11580"/>
                        <a:pt x="8378" y="12386"/>
                        <a:pt x="10008" y="13343"/>
                      </a:cubicBezTo>
                      <a:lnTo>
                        <a:pt x="16574" y="17270"/>
                      </a:lnTo>
                      <a:lnTo>
                        <a:pt x="14491" y="21549"/>
                      </a:lnTo>
                      <a:lnTo>
                        <a:pt x="0" y="12889"/>
                      </a:lnTo>
                      <a:lnTo>
                        <a:pt x="1902" y="8912"/>
                      </a:lnTo>
                      <a:lnTo>
                        <a:pt x="4030" y="10170"/>
                      </a:lnTo>
                      <a:cubicBezTo>
                        <a:pt x="3079" y="7804"/>
                        <a:pt x="3124" y="5538"/>
                        <a:pt x="4166" y="3423"/>
                      </a:cubicBezTo>
                      <a:cubicBezTo>
                        <a:pt x="4619" y="2467"/>
                        <a:pt x="5208" y="1712"/>
                        <a:pt x="5887" y="1107"/>
                      </a:cubicBezTo>
                      <a:cubicBezTo>
                        <a:pt x="6566" y="503"/>
                        <a:pt x="7245" y="151"/>
                        <a:pt x="7925" y="50"/>
                      </a:cubicBezTo>
                      <a:cubicBezTo>
                        <a:pt x="8604" y="-51"/>
                        <a:pt x="9237" y="0"/>
                        <a:pt x="9917" y="201"/>
                      </a:cubicBezTo>
                      <a:cubicBezTo>
                        <a:pt x="10597" y="403"/>
                        <a:pt x="11502" y="855"/>
                        <a:pt x="12589" y="1510"/>
                      </a:cubicBezTo>
                      <a:lnTo>
                        <a:pt x="21600" y="68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3" name="Freeform: Shape 3790"/>
                <p:cNvSpPr/>
                <p:nvPr/>
              </p:nvSpPr>
              <p:spPr>
                <a:xfrm>
                  <a:off x="31396" y="94409"/>
                  <a:ext cx="19201" cy="169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6" h="21400" fill="norm" stroke="1" extrusionOk="0">
                      <a:moveTo>
                        <a:pt x="4940" y="11963"/>
                      </a:moveTo>
                      <a:lnTo>
                        <a:pt x="2246" y="15785"/>
                      </a:lnTo>
                      <a:cubicBezTo>
                        <a:pt x="972" y="14400"/>
                        <a:pt x="238" y="12905"/>
                        <a:pt x="42" y="11298"/>
                      </a:cubicBezTo>
                      <a:cubicBezTo>
                        <a:pt x="-154" y="9692"/>
                        <a:pt x="336" y="7753"/>
                        <a:pt x="1414" y="5427"/>
                      </a:cubicBezTo>
                      <a:cubicBezTo>
                        <a:pt x="2393" y="3323"/>
                        <a:pt x="3372" y="1938"/>
                        <a:pt x="4303" y="1163"/>
                      </a:cubicBezTo>
                      <a:cubicBezTo>
                        <a:pt x="5234" y="387"/>
                        <a:pt x="6116" y="0"/>
                        <a:pt x="6997" y="0"/>
                      </a:cubicBezTo>
                      <a:cubicBezTo>
                        <a:pt x="7879" y="0"/>
                        <a:pt x="9201" y="553"/>
                        <a:pt x="11014" y="1606"/>
                      </a:cubicBezTo>
                      <a:lnTo>
                        <a:pt x="15813" y="4597"/>
                      </a:lnTo>
                      <a:cubicBezTo>
                        <a:pt x="17185" y="5427"/>
                        <a:pt x="18263" y="5981"/>
                        <a:pt x="18948" y="6203"/>
                      </a:cubicBezTo>
                      <a:cubicBezTo>
                        <a:pt x="19683" y="6424"/>
                        <a:pt x="20516" y="6591"/>
                        <a:pt x="21446" y="6646"/>
                      </a:cubicBezTo>
                      <a:lnTo>
                        <a:pt x="19242" y="11298"/>
                      </a:lnTo>
                      <a:cubicBezTo>
                        <a:pt x="18899" y="11298"/>
                        <a:pt x="18410" y="11132"/>
                        <a:pt x="17822" y="11021"/>
                      </a:cubicBezTo>
                      <a:cubicBezTo>
                        <a:pt x="17528" y="10966"/>
                        <a:pt x="17332" y="10911"/>
                        <a:pt x="17234" y="10911"/>
                      </a:cubicBezTo>
                      <a:cubicBezTo>
                        <a:pt x="17528" y="12130"/>
                        <a:pt x="17675" y="13292"/>
                        <a:pt x="17577" y="14400"/>
                      </a:cubicBezTo>
                      <a:cubicBezTo>
                        <a:pt x="17479" y="15507"/>
                        <a:pt x="17185" y="16616"/>
                        <a:pt x="16695" y="17612"/>
                      </a:cubicBezTo>
                      <a:cubicBezTo>
                        <a:pt x="15813" y="19440"/>
                        <a:pt x="14687" y="20603"/>
                        <a:pt x="13315" y="21102"/>
                      </a:cubicBezTo>
                      <a:cubicBezTo>
                        <a:pt x="11944" y="21600"/>
                        <a:pt x="10573" y="21489"/>
                        <a:pt x="9250" y="20658"/>
                      </a:cubicBezTo>
                      <a:cubicBezTo>
                        <a:pt x="8369" y="20105"/>
                        <a:pt x="7683" y="19384"/>
                        <a:pt x="7242" y="18498"/>
                      </a:cubicBezTo>
                      <a:cubicBezTo>
                        <a:pt x="6753" y="17612"/>
                        <a:pt x="6556" y="16616"/>
                        <a:pt x="6606" y="15507"/>
                      </a:cubicBezTo>
                      <a:cubicBezTo>
                        <a:pt x="6606" y="14400"/>
                        <a:pt x="6899" y="12960"/>
                        <a:pt x="7438" y="11188"/>
                      </a:cubicBezTo>
                      <a:cubicBezTo>
                        <a:pt x="8124" y="8750"/>
                        <a:pt x="8516" y="7034"/>
                        <a:pt x="8564" y="6037"/>
                      </a:cubicBezTo>
                      <a:lnTo>
                        <a:pt x="8173" y="5760"/>
                      </a:lnTo>
                      <a:cubicBezTo>
                        <a:pt x="7389" y="5261"/>
                        <a:pt x="6703" y="5151"/>
                        <a:pt x="6164" y="5372"/>
                      </a:cubicBezTo>
                      <a:cubicBezTo>
                        <a:pt x="5626" y="5593"/>
                        <a:pt x="5038" y="6369"/>
                        <a:pt x="4450" y="7588"/>
                      </a:cubicBezTo>
                      <a:cubicBezTo>
                        <a:pt x="4059" y="8418"/>
                        <a:pt x="3912" y="9138"/>
                        <a:pt x="3960" y="9803"/>
                      </a:cubicBezTo>
                      <a:cubicBezTo>
                        <a:pt x="4009" y="10467"/>
                        <a:pt x="4352" y="11132"/>
                        <a:pt x="4940" y="11852"/>
                      </a:cubicBezTo>
                      <a:close/>
                      <a:moveTo>
                        <a:pt x="11308" y="7698"/>
                      </a:moveTo>
                      <a:cubicBezTo>
                        <a:pt x="11209" y="8418"/>
                        <a:pt x="10964" y="9470"/>
                        <a:pt x="10573" y="10911"/>
                      </a:cubicBezTo>
                      <a:cubicBezTo>
                        <a:pt x="10181" y="12351"/>
                        <a:pt x="10034" y="13347"/>
                        <a:pt x="10083" y="13902"/>
                      </a:cubicBezTo>
                      <a:cubicBezTo>
                        <a:pt x="10181" y="14732"/>
                        <a:pt x="10524" y="15341"/>
                        <a:pt x="11111" y="15729"/>
                      </a:cubicBezTo>
                      <a:cubicBezTo>
                        <a:pt x="11699" y="16061"/>
                        <a:pt x="12287" y="16117"/>
                        <a:pt x="12973" y="15895"/>
                      </a:cubicBezTo>
                      <a:cubicBezTo>
                        <a:pt x="13609" y="15674"/>
                        <a:pt x="14148" y="15175"/>
                        <a:pt x="14491" y="14400"/>
                      </a:cubicBezTo>
                      <a:cubicBezTo>
                        <a:pt x="14883" y="13569"/>
                        <a:pt x="15030" y="12627"/>
                        <a:pt x="14883" y="11520"/>
                      </a:cubicBezTo>
                      <a:cubicBezTo>
                        <a:pt x="14785" y="10745"/>
                        <a:pt x="14491" y="10079"/>
                        <a:pt x="14050" y="9582"/>
                      </a:cubicBezTo>
                      <a:cubicBezTo>
                        <a:pt x="13756" y="9249"/>
                        <a:pt x="13120" y="8750"/>
                        <a:pt x="12140" y="8197"/>
                      </a:cubicBezTo>
                      <a:lnTo>
                        <a:pt x="11308" y="76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4" name="Freeform: Shape 3791"/>
                <p:cNvSpPr/>
                <p:nvPr/>
              </p:nvSpPr>
              <p:spPr>
                <a:xfrm>
                  <a:off x="37705" y="73667"/>
                  <a:ext cx="21356" cy="21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38" fill="norm" stroke="1" extrusionOk="0">
                      <a:moveTo>
                        <a:pt x="21600" y="10195"/>
                      </a:moveTo>
                      <a:lnTo>
                        <a:pt x="19737" y="13608"/>
                      </a:lnTo>
                      <a:lnTo>
                        <a:pt x="17652" y="12528"/>
                      </a:lnTo>
                      <a:cubicBezTo>
                        <a:pt x="18141" y="13522"/>
                        <a:pt x="18407" y="14515"/>
                        <a:pt x="18362" y="15466"/>
                      </a:cubicBezTo>
                      <a:cubicBezTo>
                        <a:pt x="18362" y="16459"/>
                        <a:pt x="18096" y="17323"/>
                        <a:pt x="17652" y="18100"/>
                      </a:cubicBezTo>
                      <a:cubicBezTo>
                        <a:pt x="16765" y="19699"/>
                        <a:pt x="15346" y="20693"/>
                        <a:pt x="13439" y="21168"/>
                      </a:cubicBezTo>
                      <a:cubicBezTo>
                        <a:pt x="11487" y="21600"/>
                        <a:pt x="9358" y="21211"/>
                        <a:pt x="7008" y="20001"/>
                      </a:cubicBezTo>
                      <a:cubicBezTo>
                        <a:pt x="4613" y="18749"/>
                        <a:pt x="3060" y="17237"/>
                        <a:pt x="2440" y="15466"/>
                      </a:cubicBezTo>
                      <a:cubicBezTo>
                        <a:pt x="1818" y="13695"/>
                        <a:pt x="1951" y="11967"/>
                        <a:pt x="2883" y="10325"/>
                      </a:cubicBezTo>
                      <a:cubicBezTo>
                        <a:pt x="3726" y="8770"/>
                        <a:pt x="5145" y="7776"/>
                        <a:pt x="7052" y="7344"/>
                      </a:cubicBezTo>
                      <a:lnTo>
                        <a:pt x="0" y="3672"/>
                      </a:lnTo>
                      <a:lnTo>
                        <a:pt x="2040" y="0"/>
                      </a:lnTo>
                      <a:lnTo>
                        <a:pt x="21600" y="10239"/>
                      </a:lnTo>
                      <a:close/>
                      <a:moveTo>
                        <a:pt x="8826" y="16070"/>
                      </a:moveTo>
                      <a:cubicBezTo>
                        <a:pt x="10334" y="16848"/>
                        <a:pt x="11532" y="17237"/>
                        <a:pt x="12463" y="17194"/>
                      </a:cubicBezTo>
                      <a:cubicBezTo>
                        <a:pt x="13750" y="17107"/>
                        <a:pt x="14725" y="16545"/>
                        <a:pt x="15302" y="15509"/>
                      </a:cubicBezTo>
                      <a:cubicBezTo>
                        <a:pt x="15746" y="14645"/>
                        <a:pt x="15790" y="13738"/>
                        <a:pt x="15390" y="12787"/>
                      </a:cubicBezTo>
                      <a:cubicBezTo>
                        <a:pt x="14991" y="11836"/>
                        <a:pt x="14060" y="10930"/>
                        <a:pt x="12596" y="10195"/>
                      </a:cubicBezTo>
                      <a:cubicBezTo>
                        <a:pt x="10955" y="9331"/>
                        <a:pt x="9624" y="9029"/>
                        <a:pt x="8605" y="9202"/>
                      </a:cubicBezTo>
                      <a:cubicBezTo>
                        <a:pt x="7584" y="9418"/>
                        <a:pt x="6830" y="9936"/>
                        <a:pt x="6298" y="10843"/>
                      </a:cubicBezTo>
                      <a:cubicBezTo>
                        <a:pt x="5810" y="11707"/>
                        <a:pt x="5766" y="12615"/>
                        <a:pt x="6165" y="13565"/>
                      </a:cubicBezTo>
                      <a:cubicBezTo>
                        <a:pt x="6564" y="14515"/>
                        <a:pt x="7451" y="15379"/>
                        <a:pt x="8871" y="1611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5" name="Freeform: Shape 3792"/>
                <p:cNvSpPr/>
                <p:nvPr/>
              </p:nvSpPr>
              <p:spPr>
                <a:xfrm>
                  <a:off x="48366" y="62836"/>
                  <a:ext cx="19201" cy="169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6" h="21400" fill="norm" stroke="1" extrusionOk="0">
                      <a:moveTo>
                        <a:pt x="4940" y="11963"/>
                      </a:moveTo>
                      <a:lnTo>
                        <a:pt x="2246" y="15785"/>
                      </a:lnTo>
                      <a:cubicBezTo>
                        <a:pt x="973" y="14400"/>
                        <a:pt x="238" y="12905"/>
                        <a:pt x="42" y="11298"/>
                      </a:cubicBezTo>
                      <a:cubicBezTo>
                        <a:pt x="-154" y="9692"/>
                        <a:pt x="336" y="7753"/>
                        <a:pt x="1414" y="5427"/>
                      </a:cubicBezTo>
                      <a:cubicBezTo>
                        <a:pt x="2393" y="3323"/>
                        <a:pt x="3372" y="1938"/>
                        <a:pt x="4303" y="1163"/>
                      </a:cubicBezTo>
                      <a:cubicBezTo>
                        <a:pt x="5234" y="388"/>
                        <a:pt x="6116" y="0"/>
                        <a:pt x="6997" y="0"/>
                      </a:cubicBezTo>
                      <a:cubicBezTo>
                        <a:pt x="7879" y="0"/>
                        <a:pt x="9201" y="553"/>
                        <a:pt x="11014" y="1606"/>
                      </a:cubicBezTo>
                      <a:lnTo>
                        <a:pt x="15813" y="4597"/>
                      </a:lnTo>
                      <a:cubicBezTo>
                        <a:pt x="17185" y="5427"/>
                        <a:pt x="18263" y="5981"/>
                        <a:pt x="18948" y="6203"/>
                      </a:cubicBezTo>
                      <a:cubicBezTo>
                        <a:pt x="19683" y="6424"/>
                        <a:pt x="20515" y="6591"/>
                        <a:pt x="21446" y="6646"/>
                      </a:cubicBezTo>
                      <a:lnTo>
                        <a:pt x="19242" y="11298"/>
                      </a:lnTo>
                      <a:cubicBezTo>
                        <a:pt x="18899" y="11298"/>
                        <a:pt x="18410" y="11133"/>
                        <a:pt x="17822" y="11021"/>
                      </a:cubicBezTo>
                      <a:cubicBezTo>
                        <a:pt x="17528" y="10966"/>
                        <a:pt x="17332" y="10911"/>
                        <a:pt x="17234" y="10911"/>
                      </a:cubicBezTo>
                      <a:cubicBezTo>
                        <a:pt x="17528" y="12130"/>
                        <a:pt x="17626" y="13292"/>
                        <a:pt x="17577" y="14400"/>
                      </a:cubicBezTo>
                      <a:cubicBezTo>
                        <a:pt x="17528" y="15507"/>
                        <a:pt x="17185" y="16616"/>
                        <a:pt x="16695" y="17612"/>
                      </a:cubicBezTo>
                      <a:cubicBezTo>
                        <a:pt x="15813" y="19440"/>
                        <a:pt x="14687" y="20603"/>
                        <a:pt x="13315" y="21102"/>
                      </a:cubicBezTo>
                      <a:cubicBezTo>
                        <a:pt x="11944" y="21600"/>
                        <a:pt x="10573" y="21489"/>
                        <a:pt x="9250" y="20658"/>
                      </a:cubicBezTo>
                      <a:cubicBezTo>
                        <a:pt x="8369" y="20105"/>
                        <a:pt x="7683" y="19384"/>
                        <a:pt x="7242" y="18498"/>
                      </a:cubicBezTo>
                      <a:cubicBezTo>
                        <a:pt x="6801" y="17612"/>
                        <a:pt x="6556" y="16616"/>
                        <a:pt x="6605" y="15507"/>
                      </a:cubicBezTo>
                      <a:cubicBezTo>
                        <a:pt x="6605" y="14400"/>
                        <a:pt x="6899" y="12960"/>
                        <a:pt x="7438" y="11188"/>
                      </a:cubicBezTo>
                      <a:cubicBezTo>
                        <a:pt x="8124" y="8751"/>
                        <a:pt x="8516" y="7034"/>
                        <a:pt x="8564" y="6037"/>
                      </a:cubicBezTo>
                      <a:lnTo>
                        <a:pt x="8173" y="5760"/>
                      </a:lnTo>
                      <a:cubicBezTo>
                        <a:pt x="7389" y="5262"/>
                        <a:pt x="6703" y="5151"/>
                        <a:pt x="6164" y="5372"/>
                      </a:cubicBezTo>
                      <a:cubicBezTo>
                        <a:pt x="5626" y="5594"/>
                        <a:pt x="5038" y="6369"/>
                        <a:pt x="4450" y="7588"/>
                      </a:cubicBezTo>
                      <a:cubicBezTo>
                        <a:pt x="4059" y="8418"/>
                        <a:pt x="3862" y="9138"/>
                        <a:pt x="3960" y="9803"/>
                      </a:cubicBezTo>
                      <a:cubicBezTo>
                        <a:pt x="4009" y="10468"/>
                        <a:pt x="4352" y="11133"/>
                        <a:pt x="4940" y="11852"/>
                      </a:cubicBezTo>
                      <a:close/>
                      <a:moveTo>
                        <a:pt x="11308" y="7753"/>
                      </a:moveTo>
                      <a:cubicBezTo>
                        <a:pt x="11209" y="8474"/>
                        <a:pt x="10964" y="9526"/>
                        <a:pt x="10573" y="10966"/>
                      </a:cubicBezTo>
                      <a:cubicBezTo>
                        <a:pt x="10181" y="12406"/>
                        <a:pt x="10034" y="13403"/>
                        <a:pt x="10083" y="13956"/>
                      </a:cubicBezTo>
                      <a:cubicBezTo>
                        <a:pt x="10181" y="14788"/>
                        <a:pt x="10524" y="15397"/>
                        <a:pt x="11111" y="15785"/>
                      </a:cubicBezTo>
                      <a:cubicBezTo>
                        <a:pt x="11699" y="16117"/>
                        <a:pt x="12287" y="16172"/>
                        <a:pt x="12972" y="15951"/>
                      </a:cubicBezTo>
                      <a:cubicBezTo>
                        <a:pt x="13609" y="15729"/>
                        <a:pt x="14148" y="15231"/>
                        <a:pt x="14491" y="14456"/>
                      </a:cubicBezTo>
                      <a:cubicBezTo>
                        <a:pt x="14883" y="13624"/>
                        <a:pt x="15030" y="12683"/>
                        <a:pt x="14883" y="11575"/>
                      </a:cubicBezTo>
                      <a:cubicBezTo>
                        <a:pt x="14785" y="10800"/>
                        <a:pt x="14491" y="10136"/>
                        <a:pt x="14050" y="9637"/>
                      </a:cubicBezTo>
                      <a:cubicBezTo>
                        <a:pt x="13756" y="9304"/>
                        <a:pt x="13119" y="8806"/>
                        <a:pt x="12140" y="8253"/>
                      </a:cubicBezTo>
                      <a:lnTo>
                        <a:pt x="11308" y="77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6" name="Freeform: Shape 3793"/>
                <p:cNvSpPr/>
                <p:nvPr/>
              </p:nvSpPr>
              <p:spPr>
                <a:xfrm>
                  <a:off x="63839" y="33764"/>
                  <a:ext cx="17453" cy="160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0244" y="14794"/>
                      </a:moveTo>
                      <a:lnTo>
                        <a:pt x="15305" y="11895"/>
                      </a:lnTo>
                      <a:lnTo>
                        <a:pt x="10529" y="21600"/>
                      </a:lnTo>
                      <a:lnTo>
                        <a:pt x="8250" y="20239"/>
                      </a:lnTo>
                      <a:lnTo>
                        <a:pt x="0" y="2248"/>
                      </a:lnTo>
                      <a:lnTo>
                        <a:pt x="1085" y="0"/>
                      </a:lnTo>
                      <a:lnTo>
                        <a:pt x="14382" y="7811"/>
                      </a:lnTo>
                      <a:lnTo>
                        <a:pt x="15847" y="4793"/>
                      </a:lnTo>
                      <a:lnTo>
                        <a:pt x="18181" y="6154"/>
                      </a:lnTo>
                      <a:lnTo>
                        <a:pt x="16661" y="9173"/>
                      </a:lnTo>
                      <a:lnTo>
                        <a:pt x="21600" y="12072"/>
                      </a:lnTo>
                      <a:lnTo>
                        <a:pt x="20244" y="14794"/>
                      </a:lnTo>
                      <a:close/>
                      <a:moveTo>
                        <a:pt x="13026" y="10593"/>
                      </a:moveTo>
                      <a:lnTo>
                        <a:pt x="3745" y="5148"/>
                      </a:lnTo>
                      <a:lnTo>
                        <a:pt x="9552" y="17576"/>
                      </a:lnTo>
                      <a:lnTo>
                        <a:pt x="13026" y="105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7" name="Freeform: Shape 3794"/>
                <p:cNvSpPr/>
                <p:nvPr/>
              </p:nvSpPr>
              <p:spPr>
                <a:xfrm>
                  <a:off x="69194" y="21103"/>
                  <a:ext cx="18407" cy="149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83" h="21156" fill="norm" stroke="1" extrusionOk="0">
                      <a:moveTo>
                        <a:pt x="7245" y="18179"/>
                      </a:moveTo>
                      <a:cubicBezTo>
                        <a:pt x="4963" y="16694"/>
                        <a:pt x="3290" y="15208"/>
                        <a:pt x="2175" y="13723"/>
                      </a:cubicBezTo>
                      <a:cubicBezTo>
                        <a:pt x="1059" y="12237"/>
                        <a:pt x="349" y="10690"/>
                        <a:pt x="95" y="9081"/>
                      </a:cubicBezTo>
                      <a:cubicBezTo>
                        <a:pt x="-158" y="7472"/>
                        <a:pt x="95" y="5801"/>
                        <a:pt x="856" y="4130"/>
                      </a:cubicBezTo>
                      <a:cubicBezTo>
                        <a:pt x="1414" y="2892"/>
                        <a:pt x="2124" y="1902"/>
                        <a:pt x="2935" y="1221"/>
                      </a:cubicBezTo>
                      <a:cubicBezTo>
                        <a:pt x="3747" y="540"/>
                        <a:pt x="4709" y="169"/>
                        <a:pt x="5774" y="45"/>
                      </a:cubicBezTo>
                      <a:cubicBezTo>
                        <a:pt x="6839" y="-79"/>
                        <a:pt x="8006" y="45"/>
                        <a:pt x="9273" y="478"/>
                      </a:cubicBezTo>
                      <a:cubicBezTo>
                        <a:pt x="10540" y="849"/>
                        <a:pt x="12112" y="1654"/>
                        <a:pt x="14039" y="2954"/>
                      </a:cubicBezTo>
                      <a:cubicBezTo>
                        <a:pt x="16270" y="4439"/>
                        <a:pt x="17994" y="5924"/>
                        <a:pt x="19109" y="7348"/>
                      </a:cubicBezTo>
                      <a:cubicBezTo>
                        <a:pt x="20225" y="8834"/>
                        <a:pt x="20935" y="10380"/>
                        <a:pt x="21189" y="11990"/>
                      </a:cubicBezTo>
                      <a:cubicBezTo>
                        <a:pt x="21442" y="13599"/>
                        <a:pt x="21189" y="15270"/>
                        <a:pt x="20428" y="17003"/>
                      </a:cubicBezTo>
                      <a:cubicBezTo>
                        <a:pt x="19414" y="19293"/>
                        <a:pt x="17994" y="20593"/>
                        <a:pt x="16118" y="21026"/>
                      </a:cubicBezTo>
                      <a:cubicBezTo>
                        <a:pt x="13837" y="21521"/>
                        <a:pt x="10896" y="20593"/>
                        <a:pt x="7295" y="18240"/>
                      </a:cubicBezTo>
                      <a:close/>
                      <a:moveTo>
                        <a:pt x="8513" y="15208"/>
                      </a:moveTo>
                      <a:cubicBezTo>
                        <a:pt x="11656" y="17250"/>
                        <a:pt x="13938" y="18179"/>
                        <a:pt x="15409" y="17993"/>
                      </a:cubicBezTo>
                      <a:cubicBezTo>
                        <a:pt x="16879" y="17808"/>
                        <a:pt x="17842" y="17003"/>
                        <a:pt x="18451" y="15703"/>
                      </a:cubicBezTo>
                      <a:cubicBezTo>
                        <a:pt x="19008" y="14404"/>
                        <a:pt x="19008" y="12918"/>
                        <a:pt x="18349" y="11309"/>
                      </a:cubicBezTo>
                      <a:cubicBezTo>
                        <a:pt x="17690" y="9700"/>
                        <a:pt x="15814" y="7905"/>
                        <a:pt x="12670" y="5863"/>
                      </a:cubicBezTo>
                      <a:cubicBezTo>
                        <a:pt x="9527" y="3820"/>
                        <a:pt x="7194" y="2830"/>
                        <a:pt x="5774" y="3077"/>
                      </a:cubicBezTo>
                      <a:cubicBezTo>
                        <a:pt x="4355" y="3325"/>
                        <a:pt x="3340" y="4068"/>
                        <a:pt x="2732" y="5430"/>
                      </a:cubicBezTo>
                      <a:cubicBezTo>
                        <a:pt x="2175" y="6729"/>
                        <a:pt x="2124" y="8091"/>
                        <a:pt x="2732" y="9514"/>
                      </a:cubicBezTo>
                      <a:cubicBezTo>
                        <a:pt x="3442" y="11247"/>
                        <a:pt x="5420" y="13165"/>
                        <a:pt x="8563" y="152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8" name="Freeform: Shape 3795"/>
                <p:cNvSpPr/>
                <p:nvPr/>
              </p:nvSpPr>
              <p:spPr>
                <a:xfrm>
                  <a:off x="74407" y="-1"/>
                  <a:ext cx="25127" cy="247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4249" y="21600"/>
                      </a:moveTo>
                      <a:lnTo>
                        <a:pt x="0" y="13787"/>
                      </a:lnTo>
                      <a:lnTo>
                        <a:pt x="1545" y="10915"/>
                      </a:lnTo>
                      <a:lnTo>
                        <a:pt x="13457" y="13021"/>
                      </a:lnTo>
                      <a:cubicBezTo>
                        <a:pt x="14550" y="13213"/>
                        <a:pt x="15380" y="13366"/>
                        <a:pt x="15945" y="13481"/>
                      </a:cubicBezTo>
                      <a:cubicBezTo>
                        <a:pt x="15531" y="13021"/>
                        <a:pt x="14890" y="12370"/>
                        <a:pt x="14061" y="11451"/>
                      </a:cubicBezTo>
                      <a:lnTo>
                        <a:pt x="5994" y="2566"/>
                      </a:lnTo>
                      <a:lnTo>
                        <a:pt x="7350" y="0"/>
                      </a:lnTo>
                      <a:lnTo>
                        <a:pt x="21600" y="7812"/>
                      </a:lnTo>
                      <a:lnTo>
                        <a:pt x="20620" y="9651"/>
                      </a:lnTo>
                      <a:lnTo>
                        <a:pt x="8670" y="3140"/>
                      </a:lnTo>
                      <a:lnTo>
                        <a:pt x="18358" y="13864"/>
                      </a:lnTo>
                      <a:lnTo>
                        <a:pt x="17453" y="15587"/>
                      </a:lnTo>
                      <a:lnTo>
                        <a:pt x="3091" y="13136"/>
                      </a:lnTo>
                      <a:lnTo>
                        <a:pt x="15229" y="19762"/>
                      </a:lnTo>
                      <a:lnTo>
                        <a:pt x="14249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51" name="Graphic 3682"/>
              <p:cNvGrpSpPr/>
              <p:nvPr/>
            </p:nvGrpSpPr>
            <p:grpSpPr>
              <a:xfrm>
                <a:off x="36132" y="346107"/>
                <a:ext cx="243894" cy="378076"/>
                <a:chOff x="0" y="0"/>
                <a:chExt cx="243893" cy="378074"/>
              </a:xfrm>
            </p:grpSpPr>
            <p:sp>
              <p:nvSpPr>
                <p:cNvPr id="130" name="Freeform: Shape 3766"/>
                <p:cNvSpPr/>
                <p:nvPr/>
              </p:nvSpPr>
              <p:spPr>
                <a:xfrm>
                  <a:off x="-1" y="350054"/>
                  <a:ext cx="33196" cy="280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3981" y="21600"/>
                      </a:moveTo>
                      <a:lnTo>
                        <a:pt x="0" y="11594"/>
                      </a:lnTo>
                      <a:lnTo>
                        <a:pt x="3595" y="4564"/>
                      </a:lnTo>
                      <a:cubicBezTo>
                        <a:pt x="4508" y="2806"/>
                        <a:pt x="5279" y="1589"/>
                        <a:pt x="5935" y="981"/>
                      </a:cubicBezTo>
                      <a:cubicBezTo>
                        <a:pt x="6591" y="372"/>
                        <a:pt x="7362" y="34"/>
                        <a:pt x="8246" y="0"/>
                      </a:cubicBezTo>
                      <a:cubicBezTo>
                        <a:pt x="9131" y="0"/>
                        <a:pt x="9987" y="270"/>
                        <a:pt x="10814" y="845"/>
                      </a:cubicBezTo>
                      <a:cubicBezTo>
                        <a:pt x="11870" y="1589"/>
                        <a:pt x="12555" y="2569"/>
                        <a:pt x="12869" y="3820"/>
                      </a:cubicBezTo>
                      <a:cubicBezTo>
                        <a:pt x="13182" y="5037"/>
                        <a:pt x="13040" y="6422"/>
                        <a:pt x="12498" y="8011"/>
                      </a:cubicBezTo>
                      <a:cubicBezTo>
                        <a:pt x="13211" y="7538"/>
                        <a:pt x="13924" y="7234"/>
                        <a:pt x="14581" y="7065"/>
                      </a:cubicBezTo>
                      <a:cubicBezTo>
                        <a:pt x="15237" y="6896"/>
                        <a:pt x="16321" y="6795"/>
                        <a:pt x="17833" y="6795"/>
                      </a:cubicBezTo>
                      <a:lnTo>
                        <a:pt x="21600" y="6727"/>
                      </a:lnTo>
                      <a:lnTo>
                        <a:pt x="19574" y="10716"/>
                      </a:lnTo>
                      <a:lnTo>
                        <a:pt x="15294" y="10952"/>
                      </a:lnTo>
                      <a:cubicBezTo>
                        <a:pt x="13753" y="11054"/>
                        <a:pt x="12783" y="11121"/>
                        <a:pt x="12326" y="11256"/>
                      </a:cubicBezTo>
                      <a:cubicBezTo>
                        <a:pt x="11870" y="11358"/>
                        <a:pt x="11527" y="11561"/>
                        <a:pt x="11242" y="11831"/>
                      </a:cubicBezTo>
                      <a:cubicBezTo>
                        <a:pt x="10957" y="12101"/>
                        <a:pt x="10614" y="12642"/>
                        <a:pt x="10215" y="13386"/>
                      </a:cubicBezTo>
                      <a:lnTo>
                        <a:pt x="9873" y="14062"/>
                      </a:lnTo>
                      <a:lnTo>
                        <a:pt x="15722" y="18254"/>
                      </a:lnTo>
                      <a:lnTo>
                        <a:pt x="14010" y="21600"/>
                      </a:lnTo>
                      <a:close/>
                      <a:moveTo>
                        <a:pt x="7619" y="12473"/>
                      </a:moveTo>
                      <a:lnTo>
                        <a:pt x="8874" y="10006"/>
                      </a:lnTo>
                      <a:cubicBezTo>
                        <a:pt x="9702" y="8417"/>
                        <a:pt x="10158" y="7369"/>
                        <a:pt x="10243" y="6862"/>
                      </a:cubicBezTo>
                      <a:cubicBezTo>
                        <a:pt x="10329" y="6355"/>
                        <a:pt x="10301" y="5915"/>
                        <a:pt x="10130" y="5510"/>
                      </a:cubicBezTo>
                      <a:cubicBezTo>
                        <a:pt x="9958" y="5070"/>
                        <a:pt x="9673" y="4732"/>
                        <a:pt x="9245" y="4428"/>
                      </a:cubicBezTo>
                      <a:cubicBezTo>
                        <a:pt x="8760" y="4090"/>
                        <a:pt x="8303" y="3955"/>
                        <a:pt x="7875" y="4056"/>
                      </a:cubicBezTo>
                      <a:cubicBezTo>
                        <a:pt x="7447" y="4158"/>
                        <a:pt x="7048" y="4428"/>
                        <a:pt x="6677" y="4935"/>
                      </a:cubicBezTo>
                      <a:cubicBezTo>
                        <a:pt x="6506" y="5172"/>
                        <a:pt x="6078" y="5983"/>
                        <a:pt x="5393" y="7335"/>
                      </a:cubicBezTo>
                      <a:lnTo>
                        <a:pt x="4052" y="9938"/>
                      </a:lnTo>
                      <a:lnTo>
                        <a:pt x="7590" y="124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1" name="Freeform: Shape 3767"/>
                <p:cNvSpPr/>
                <p:nvPr/>
              </p:nvSpPr>
              <p:spPr>
                <a:xfrm>
                  <a:off x="21018" y="336709"/>
                  <a:ext cx="19160" cy="180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60" h="21090" fill="norm" stroke="1" extrusionOk="0">
                      <a:moveTo>
                        <a:pt x="15530" y="9025"/>
                      </a:moveTo>
                      <a:lnTo>
                        <a:pt x="19017" y="4725"/>
                      </a:lnTo>
                      <a:cubicBezTo>
                        <a:pt x="20325" y="6415"/>
                        <a:pt x="21051" y="8206"/>
                        <a:pt x="21148" y="10048"/>
                      </a:cubicBezTo>
                      <a:cubicBezTo>
                        <a:pt x="21245" y="11942"/>
                        <a:pt x="20761" y="13887"/>
                        <a:pt x="19598" y="15883"/>
                      </a:cubicBezTo>
                      <a:cubicBezTo>
                        <a:pt x="17806" y="19057"/>
                        <a:pt x="15482" y="20746"/>
                        <a:pt x="12673" y="21053"/>
                      </a:cubicBezTo>
                      <a:cubicBezTo>
                        <a:pt x="10397" y="21258"/>
                        <a:pt x="8120" y="20592"/>
                        <a:pt x="5699" y="19057"/>
                      </a:cubicBezTo>
                      <a:cubicBezTo>
                        <a:pt x="2841" y="17214"/>
                        <a:pt x="1050" y="15013"/>
                        <a:pt x="371" y="12403"/>
                      </a:cubicBezTo>
                      <a:cubicBezTo>
                        <a:pt x="-355" y="9793"/>
                        <a:pt x="-16" y="7285"/>
                        <a:pt x="1388" y="4879"/>
                      </a:cubicBezTo>
                      <a:cubicBezTo>
                        <a:pt x="2939" y="2166"/>
                        <a:pt x="5021" y="579"/>
                        <a:pt x="7588" y="119"/>
                      </a:cubicBezTo>
                      <a:cubicBezTo>
                        <a:pt x="10154" y="-342"/>
                        <a:pt x="13205" y="528"/>
                        <a:pt x="16644" y="2832"/>
                      </a:cubicBezTo>
                      <a:lnTo>
                        <a:pt x="9767" y="14860"/>
                      </a:lnTo>
                      <a:cubicBezTo>
                        <a:pt x="11123" y="15679"/>
                        <a:pt x="12431" y="15986"/>
                        <a:pt x="13593" y="15730"/>
                      </a:cubicBezTo>
                      <a:cubicBezTo>
                        <a:pt x="14755" y="15474"/>
                        <a:pt x="15676" y="14758"/>
                        <a:pt x="16305" y="13682"/>
                      </a:cubicBezTo>
                      <a:cubicBezTo>
                        <a:pt x="16741" y="12915"/>
                        <a:pt x="16886" y="12198"/>
                        <a:pt x="16789" y="11430"/>
                      </a:cubicBezTo>
                      <a:cubicBezTo>
                        <a:pt x="16693" y="10663"/>
                        <a:pt x="16305" y="9895"/>
                        <a:pt x="15578" y="9076"/>
                      </a:cubicBezTo>
                      <a:close/>
                      <a:moveTo>
                        <a:pt x="11074" y="5801"/>
                      </a:moveTo>
                      <a:cubicBezTo>
                        <a:pt x="9718" y="4981"/>
                        <a:pt x="8508" y="4725"/>
                        <a:pt x="7442" y="4981"/>
                      </a:cubicBezTo>
                      <a:cubicBezTo>
                        <a:pt x="6377" y="5237"/>
                        <a:pt x="5554" y="5851"/>
                        <a:pt x="4973" y="6824"/>
                      </a:cubicBezTo>
                      <a:cubicBezTo>
                        <a:pt x="4391" y="7899"/>
                        <a:pt x="4246" y="8974"/>
                        <a:pt x="4585" y="10100"/>
                      </a:cubicBezTo>
                      <a:cubicBezTo>
                        <a:pt x="4924" y="11226"/>
                        <a:pt x="5699" y="12198"/>
                        <a:pt x="6958" y="12966"/>
                      </a:cubicBezTo>
                      <a:lnTo>
                        <a:pt x="11074" y="58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2" name="Freeform: Shape 3768"/>
                <p:cNvSpPr/>
                <p:nvPr/>
              </p:nvSpPr>
              <p:spPr>
                <a:xfrm>
                  <a:off x="30454" y="319743"/>
                  <a:ext cx="19923" cy="189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0" h="21187" fill="norm" stroke="1" extrusionOk="0">
                      <a:moveTo>
                        <a:pt x="9426" y="20974"/>
                      </a:moveTo>
                      <a:lnTo>
                        <a:pt x="11428" y="15918"/>
                      </a:lnTo>
                      <a:cubicBezTo>
                        <a:pt x="12405" y="16261"/>
                        <a:pt x="13244" y="16261"/>
                        <a:pt x="14035" y="15918"/>
                      </a:cubicBezTo>
                      <a:cubicBezTo>
                        <a:pt x="14826" y="15574"/>
                        <a:pt x="15524" y="14886"/>
                        <a:pt x="16130" y="13807"/>
                      </a:cubicBezTo>
                      <a:cubicBezTo>
                        <a:pt x="16828" y="12629"/>
                        <a:pt x="17107" y="11598"/>
                        <a:pt x="17060" y="10714"/>
                      </a:cubicBezTo>
                      <a:cubicBezTo>
                        <a:pt x="17014" y="10125"/>
                        <a:pt x="16735" y="9683"/>
                        <a:pt x="16222" y="9340"/>
                      </a:cubicBezTo>
                      <a:cubicBezTo>
                        <a:pt x="15897" y="9143"/>
                        <a:pt x="15571" y="9045"/>
                        <a:pt x="15199" y="9143"/>
                      </a:cubicBezTo>
                      <a:cubicBezTo>
                        <a:pt x="14873" y="9242"/>
                        <a:pt x="14361" y="9634"/>
                        <a:pt x="13755" y="10321"/>
                      </a:cubicBezTo>
                      <a:cubicBezTo>
                        <a:pt x="10869" y="13562"/>
                        <a:pt x="8774" y="15427"/>
                        <a:pt x="7564" y="16065"/>
                      </a:cubicBezTo>
                      <a:cubicBezTo>
                        <a:pt x="5888" y="16899"/>
                        <a:pt x="4259" y="16752"/>
                        <a:pt x="2676" y="15771"/>
                      </a:cubicBezTo>
                      <a:cubicBezTo>
                        <a:pt x="1233" y="14838"/>
                        <a:pt x="395" y="13512"/>
                        <a:pt x="69" y="11696"/>
                      </a:cubicBezTo>
                      <a:cubicBezTo>
                        <a:pt x="-210" y="9879"/>
                        <a:pt x="349" y="7720"/>
                        <a:pt x="1792" y="5216"/>
                      </a:cubicBezTo>
                      <a:cubicBezTo>
                        <a:pt x="3142" y="2811"/>
                        <a:pt x="4538" y="1289"/>
                        <a:pt x="5935" y="602"/>
                      </a:cubicBezTo>
                      <a:cubicBezTo>
                        <a:pt x="7332" y="-86"/>
                        <a:pt x="8868" y="-184"/>
                        <a:pt x="10590" y="307"/>
                      </a:cubicBezTo>
                      <a:lnTo>
                        <a:pt x="8868" y="5118"/>
                      </a:lnTo>
                      <a:cubicBezTo>
                        <a:pt x="8123" y="4922"/>
                        <a:pt x="7425" y="4922"/>
                        <a:pt x="6773" y="5216"/>
                      </a:cubicBezTo>
                      <a:cubicBezTo>
                        <a:pt x="6121" y="5511"/>
                        <a:pt x="5516" y="6149"/>
                        <a:pt x="5004" y="7131"/>
                      </a:cubicBezTo>
                      <a:cubicBezTo>
                        <a:pt x="4306" y="8358"/>
                        <a:pt x="3979" y="9340"/>
                        <a:pt x="3979" y="10027"/>
                      </a:cubicBezTo>
                      <a:cubicBezTo>
                        <a:pt x="3979" y="10518"/>
                        <a:pt x="4213" y="10910"/>
                        <a:pt x="4585" y="11107"/>
                      </a:cubicBezTo>
                      <a:cubicBezTo>
                        <a:pt x="4911" y="11303"/>
                        <a:pt x="5236" y="11303"/>
                        <a:pt x="5655" y="11107"/>
                      </a:cubicBezTo>
                      <a:cubicBezTo>
                        <a:pt x="6168" y="10862"/>
                        <a:pt x="7425" y="9683"/>
                        <a:pt x="9333" y="7572"/>
                      </a:cubicBezTo>
                      <a:cubicBezTo>
                        <a:pt x="11288" y="5461"/>
                        <a:pt x="12918" y="4136"/>
                        <a:pt x="14221" y="3645"/>
                      </a:cubicBezTo>
                      <a:cubicBezTo>
                        <a:pt x="15571" y="3204"/>
                        <a:pt x="16921" y="3400"/>
                        <a:pt x="18317" y="4283"/>
                      </a:cubicBezTo>
                      <a:cubicBezTo>
                        <a:pt x="19807" y="5265"/>
                        <a:pt x="20738" y="6738"/>
                        <a:pt x="21064" y="8751"/>
                      </a:cubicBezTo>
                      <a:cubicBezTo>
                        <a:pt x="21390" y="10763"/>
                        <a:pt x="20785" y="13119"/>
                        <a:pt x="19295" y="15721"/>
                      </a:cubicBezTo>
                      <a:cubicBezTo>
                        <a:pt x="17945" y="18078"/>
                        <a:pt x="16409" y="19697"/>
                        <a:pt x="14686" y="20483"/>
                      </a:cubicBezTo>
                      <a:cubicBezTo>
                        <a:pt x="12964" y="21269"/>
                        <a:pt x="11242" y="21416"/>
                        <a:pt x="9426" y="208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3" name="Freeform: Shape 3769"/>
                <p:cNvSpPr/>
                <p:nvPr/>
              </p:nvSpPr>
              <p:spPr>
                <a:xfrm>
                  <a:off x="36176" y="305985"/>
                  <a:ext cx="22847" cy="155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6924" y="669"/>
                      </a:moveTo>
                      <a:lnTo>
                        <a:pt x="10033" y="3407"/>
                      </a:lnTo>
                      <a:lnTo>
                        <a:pt x="8416" y="7301"/>
                      </a:lnTo>
                      <a:lnTo>
                        <a:pt x="14345" y="12534"/>
                      </a:lnTo>
                      <a:cubicBezTo>
                        <a:pt x="15547" y="13630"/>
                        <a:pt x="16252" y="14177"/>
                        <a:pt x="16500" y="14299"/>
                      </a:cubicBezTo>
                      <a:cubicBezTo>
                        <a:pt x="16708" y="14421"/>
                        <a:pt x="16957" y="14360"/>
                        <a:pt x="17205" y="14238"/>
                      </a:cubicBezTo>
                      <a:cubicBezTo>
                        <a:pt x="17454" y="14056"/>
                        <a:pt x="17661" y="13812"/>
                        <a:pt x="17786" y="13447"/>
                      </a:cubicBezTo>
                      <a:cubicBezTo>
                        <a:pt x="17993" y="12900"/>
                        <a:pt x="18200" y="12048"/>
                        <a:pt x="18366" y="10831"/>
                      </a:cubicBezTo>
                      <a:lnTo>
                        <a:pt x="21600" y="13021"/>
                      </a:lnTo>
                      <a:cubicBezTo>
                        <a:pt x="21434" y="14725"/>
                        <a:pt x="21019" y="16368"/>
                        <a:pt x="20315" y="18072"/>
                      </a:cubicBezTo>
                      <a:cubicBezTo>
                        <a:pt x="19900" y="19106"/>
                        <a:pt x="19402" y="19958"/>
                        <a:pt x="18822" y="20566"/>
                      </a:cubicBezTo>
                      <a:cubicBezTo>
                        <a:pt x="18242" y="21175"/>
                        <a:pt x="17703" y="21540"/>
                        <a:pt x="17164" y="21600"/>
                      </a:cubicBezTo>
                      <a:cubicBezTo>
                        <a:pt x="16625" y="21600"/>
                        <a:pt x="16003" y="21479"/>
                        <a:pt x="15298" y="21053"/>
                      </a:cubicBezTo>
                      <a:cubicBezTo>
                        <a:pt x="14801" y="20810"/>
                        <a:pt x="13847" y="20018"/>
                        <a:pt x="12479" y="18802"/>
                      </a:cubicBezTo>
                      <a:lnTo>
                        <a:pt x="6053" y="13082"/>
                      </a:lnTo>
                      <a:lnTo>
                        <a:pt x="4975" y="15699"/>
                      </a:lnTo>
                      <a:lnTo>
                        <a:pt x="1866" y="12961"/>
                      </a:lnTo>
                      <a:lnTo>
                        <a:pt x="2944" y="10344"/>
                      </a:lnTo>
                      <a:lnTo>
                        <a:pt x="0" y="7727"/>
                      </a:lnTo>
                      <a:lnTo>
                        <a:pt x="83" y="0"/>
                      </a:lnTo>
                      <a:lnTo>
                        <a:pt x="5265" y="4624"/>
                      </a:lnTo>
                      <a:lnTo>
                        <a:pt x="6882" y="7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4" name="Freeform: Shape 3770"/>
                <p:cNvSpPr/>
                <p:nvPr/>
              </p:nvSpPr>
              <p:spPr>
                <a:xfrm>
                  <a:off x="52651" y="283370"/>
                  <a:ext cx="19203" cy="192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9" h="21166" fill="norm" stroke="1" extrusionOk="0">
                      <a:moveTo>
                        <a:pt x="5038" y="19220"/>
                      </a:moveTo>
                      <a:cubicBezTo>
                        <a:pt x="3541" y="18302"/>
                        <a:pt x="2284" y="17045"/>
                        <a:pt x="1318" y="15451"/>
                      </a:cubicBezTo>
                      <a:cubicBezTo>
                        <a:pt x="351" y="13856"/>
                        <a:pt x="-84" y="12164"/>
                        <a:pt x="13" y="10328"/>
                      </a:cubicBezTo>
                      <a:cubicBezTo>
                        <a:pt x="109" y="8492"/>
                        <a:pt x="641" y="6752"/>
                        <a:pt x="1655" y="5110"/>
                      </a:cubicBezTo>
                      <a:cubicBezTo>
                        <a:pt x="3202" y="2500"/>
                        <a:pt x="5328" y="906"/>
                        <a:pt x="8034" y="277"/>
                      </a:cubicBezTo>
                      <a:cubicBezTo>
                        <a:pt x="10740" y="-351"/>
                        <a:pt x="13349" y="84"/>
                        <a:pt x="15911" y="1631"/>
                      </a:cubicBezTo>
                      <a:cubicBezTo>
                        <a:pt x="18520" y="3177"/>
                        <a:pt x="20163" y="5351"/>
                        <a:pt x="20839" y="8057"/>
                      </a:cubicBezTo>
                      <a:cubicBezTo>
                        <a:pt x="21516" y="10763"/>
                        <a:pt x="21129" y="13373"/>
                        <a:pt x="19583" y="15934"/>
                      </a:cubicBezTo>
                      <a:cubicBezTo>
                        <a:pt x="18616" y="17529"/>
                        <a:pt x="17360" y="18785"/>
                        <a:pt x="15813" y="19799"/>
                      </a:cubicBezTo>
                      <a:cubicBezTo>
                        <a:pt x="14219" y="20814"/>
                        <a:pt x="12528" y="21249"/>
                        <a:pt x="10740" y="21153"/>
                      </a:cubicBezTo>
                      <a:cubicBezTo>
                        <a:pt x="8904" y="21056"/>
                        <a:pt x="7020" y="20428"/>
                        <a:pt x="5038" y="19220"/>
                      </a:cubicBezTo>
                      <a:close/>
                      <a:moveTo>
                        <a:pt x="8082" y="14726"/>
                      </a:moveTo>
                      <a:cubicBezTo>
                        <a:pt x="9774" y="15740"/>
                        <a:pt x="11320" y="16127"/>
                        <a:pt x="12721" y="15885"/>
                      </a:cubicBezTo>
                      <a:cubicBezTo>
                        <a:pt x="14123" y="15644"/>
                        <a:pt x="15186" y="14919"/>
                        <a:pt x="15862" y="13711"/>
                      </a:cubicBezTo>
                      <a:cubicBezTo>
                        <a:pt x="16587" y="12551"/>
                        <a:pt x="16732" y="11247"/>
                        <a:pt x="16297" y="9893"/>
                      </a:cubicBezTo>
                      <a:cubicBezTo>
                        <a:pt x="15862" y="8540"/>
                        <a:pt x="14799" y="7332"/>
                        <a:pt x="13059" y="6318"/>
                      </a:cubicBezTo>
                      <a:cubicBezTo>
                        <a:pt x="11368" y="5303"/>
                        <a:pt x="9822" y="4916"/>
                        <a:pt x="8469" y="5158"/>
                      </a:cubicBezTo>
                      <a:cubicBezTo>
                        <a:pt x="7116" y="5400"/>
                        <a:pt x="6053" y="6124"/>
                        <a:pt x="5328" y="7332"/>
                      </a:cubicBezTo>
                      <a:cubicBezTo>
                        <a:pt x="4603" y="8540"/>
                        <a:pt x="4458" y="9797"/>
                        <a:pt x="4893" y="11150"/>
                      </a:cubicBezTo>
                      <a:cubicBezTo>
                        <a:pt x="5328" y="12503"/>
                        <a:pt x="6391" y="13711"/>
                        <a:pt x="8082" y="1472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5" name="Freeform: Shape 3771"/>
                <p:cNvSpPr/>
                <p:nvPr/>
              </p:nvSpPr>
              <p:spPr>
                <a:xfrm>
                  <a:off x="57086" y="264766"/>
                  <a:ext cx="22590" cy="211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3" h="21600" fill="norm" stroke="1" extrusionOk="0">
                      <a:moveTo>
                        <a:pt x="2977" y="14296"/>
                      </a:moveTo>
                      <a:lnTo>
                        <a:pt x="4317" y="11966"/>
                      </a:lnTo>
                      <a:lnTo>
                        <a:pt x="3186" y="11248"/>
                      </a:lnTo>
                      <a:cubicBezTo>
                        <a:pt x="1931" y="10442"/>
                        <a:pt x="1093" y="9679"/>
                        <a:pt x="633" y="9007"/>
                      </a:cubicBezTo>
                      <a:cubicBezTo>
                        <a:pt x="173" y="8335"/>
                        <a:pt x="-37" y="7484"/>
                        <a:pt x="5" y="6453"/>
                      </a:cubicBezTo>
                      <a:cubicBezTo>
                        <a:pt x="47" y="5422"/>
                        <a:pt x="382" y="4347"/>
                        <a:pt x="1052" y="3181"/>
                      </a:cubicBezTo>
                      <a:cubicBezTo>
                        <a:pt x="1721" y="1972"/>
                        <a:pt x="2559" y="941"/>
                        <a:pt x="3563" y="0"/>
                      </a:cubicBezTo>
                      <a:lnTo>
                        <a:pt x="5991" y="2330"/>
                      </a:lnTo>
                      <a:cubicBezTo>
                        <a:pt x="5447" y="2913"/>
                        <a:pt x="5028" y="3495"/>
                        <a:pt x="4693" y="4123"/>
                      </a:cubicBezTo>
                      <a:cubicBezTo>
                        <a:pt x="4359" y="4750"/>
                        <a:pt x="4233" y="5243"/>
                        <a:pt x="4359" y="5691"/>
                      </a:cubicBezTo>
                      <a:cubicBezTo>
                        <a:pt x="4484" y="6140"/>
                        <a:pt x="4902" y="6587"/>
                        <a:pt x="5656" y="7080"/>
                      </a:cubicBezTo>
                      <a:lnTo>
                        <a:pt x="6703" y="7753"/>
                      </a:lnTo>
                      <a:lnTo>
                        <a:pt x="8461" y="4616"/>
                      </a:lnTo>
                      <a:lnTo>
                        <a:pt x="11558" y="6632"/>
                      </a:lnTo>
                      <a:lnTo>
                        <a:pt x="9800" y="9769"/>
                      </a:lnTo>
                      <a:lnTo>
                        <a:pt x="21563" y="17388"/>
                      </a:lnTo>
                      <a:lnTo>
                        <a:pt x="19177" y="21600"/>
                      </a:lnTo>
                      <a:lnTo>
                        <a:pt x="7414" y="13982"/>
                      </a:lnTo>
                      <a:lnTo>
                        <a:pt x="6117" y="16312"/>
                      </a:lnTo>
                      <a:lnTo>
                        <a:pt x="3019" y="142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6" name="Freeform: Shape 3772"/>
                <p:cNvSpPr/>
                <p:nvPr/>
              </p:nvSpPr>
              <p:spPr>
                <a:xfrm>
                  <a:off x="66520" y="237886"/>
                  <a:ext cx="31836" cy="300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4579" y="21600"/>
                      </a:moveTo>
                      <a:lnTo>
                        <a:pt x="0" y="12266"/>
                      </a:lnTo>
                      <a:lnTo>
                        <a:pt x="1726" y="9239"/>
                      </a:lnTo>
                      <a:lnTo>
                        <a:pt x="15084" y="9145"/>
                      </a:lnTo>
                      <a:lnTo>
                        <a:pt x="5355" y="2901"/>
                      </a:lnTo>
                      <a:lnTo>
                        <a:pt x="7021" y="0"/>
                      </a:lnTo>
                      <a:lnTo>
                        <a:pt x="21600" y="9334"/>
                      </a:lnTo>
                      <a:lnTo>
                        <a:pt x="19815" y="12455"/>
                      </a:lnTo>
                      <a:lnTo>
                        <a:pt x="6754" y="12613"/>
                      </a:lnTo>
                      <a:lnTo>
                        <a:pt x="16274" y="18699"/>
                      </a:lnTo>
                      <a:lnTo>
                        <a:pt x="14608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7" name="Freeform: Shape 3773"/>
                <p:cNvSpPr/>
                <p:nvPr/>
              </p:nvSpPr>
              <p:spPr>
                <a:xfrm>
                  <a:off x="87907" y="225005"/>
                  <a:ext cx="19202" cy="192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9" h="21166" fill="norm" stroke="1" extrusionOk="0">
                      <a:moveTo>
                        <a:pt x="5038" y="19220"/>
                      </a:moveTo>
                      <a:cubicBezTo>
                        <a:pt x="3541" y="18301"/>
                        <a:pt x="2284" y="17045"/>
                        <a:pt x="1318" y="15451"/>
                      </a:cubicBezTo>
                      <a:cubicBezTo>
                        <a:pt x="351" y="13856"/>
                        <a:pt x="-84" y="12164"/>
                        <a:pt x="13" y="10328"/>
                      </a:cubicBezTo>
                      <a:cubicBezTo>
                        <a:pt x="109" y="8492"/>
                        <a:pt x="641" y="6752"/>
                        <a:pt x="1655" y="5110"/>
                      </a:cubicBezTo>
                      <a:cubicBezTo>
                        <a:pt x="3202" y="2500"/>
                        <a:pt x="5328" y="905"/>
                        <a:pt x="8034" y="277"/>
                      </a:cubicBezTo>
                      <a:cubicBezTo>
                        <a:pt x="10740" y="-351"/>
                        <a:pt x="13349" y="84"/>
                        <a:pt x="15911" y="1631"/>
                      </a:cubicBezTo>
                      <a:cubicBezTo>
                        <a:pt x="18520" y="3177"/>
                        <a:pt x="20163" y="5351"/>
                        <a:pt x="20839" y="8057"/>
                      </a:cubicBezTo>
                      <a:cubicBezTo>
                        <a:pt x="21516" y="10763"/>
                        <a:pt x="21129" y="13373"/>
                        <a:pt x="19583" y="15934"/>
                      </a:cubicBezTo>
                      <a:cubicBezTo>
                        <a:pt x="18616" y="17529"/>
                        <a:pt x="17360" y="18785"/>
                        <a:pt x="15814" y="19799"/>
                      </a:cubicBezTo>
                      <a:cubicBezTo>
                        <a:pt x="14267" y="20814"/>
                        <a:pt x="12528" y="21249"/>
                        <a:pt x="10740" y="21153"/>
                      </a:cubicBezTo>
                      <a:cubicBezTo>
                        <a:pt x="8904" y="21056"/>
                        <a:pt x="7020" y="20428"/>
                        <a:pt x="5038" y="19220"/>
                      </a:cubicBezTo>
                      <a:close/>
                      <a:moveTo>
                        <a:pt x="8082" y="14677"/>
                      </a:moveTo>
                      <a:cubicBezTo>
                        <a:pt x="9774" y="15693"/>
                        <a:pt x="11320" y="16079"/>
                        <a:pt x="12721" y="15837"/>
                      </a:cubicBezTo>
                      <a:cubicBezTo>
                        <a:pt x="14123" y="15595"/>
                        <a:pt x="15186" y="14871"/>
                        <a:pt x="15862" y="13662"/>
                      </a:cubicBezTo>
                      <a:cubicBezTo>
                        <a:pt x="16587" y="12454"/>
                        <a:pt x="16732" y="11198"/>
                        <a:pt x="16297" y="9845"/>
                      </a:cubicBezTo>
                      <a:cubicBezTo>
                        <a:pt x="15862" y="8492"/>
                        <a:pt x="14799" y="7284"/>
                        <a:pt x="13059" y="6269"/>
                      </a:cubicBezTo>
                      <a:cubicBezTo>
                        <a:pt x="11368" y="5255"/>
                        <a:pt x="9822" y="4868"/>
                        <a:pt x="8469" y="5110"/>
                      </a:cubicBezTo>
                      <a:cubicBezTo>
                        <a:pt x="7067" y="5351"/>
                        <a:pt x="6053" y="6076"/>
                        <a:pt x="5328" y="7284"/>
                      </a:cubicBezTo>
                      <a:cubicBezTo>
                        <a:pt x="4603" y="8492"/>
                        <a:pt x="4458" y="9748"/>
                        <a:pt x="4893" y="11102"/>
                      </a:cubicBezTo>
                      <a:cubicBezTo>
                        <a:pt x="5328" y="12454"/>
                        <a:pt x="6391" y="13662"/>
                        <a:pt x="8082" y="146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8" name="Freeform: Shape 3774"/>
                <p:cNvSpPr/>
                <p:nvPr/>
              </p:nvSpPr>
              <p:spPr>
                <a:xfrm>
                  <a:off x="96426" y="208945"/>
                  <a:ext cx="18067" cy="192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6964"/>
                      </a:moveTo>
                      <a:lnTo>
                        <a:pt x="18612" y="21600"/>
                      </a:lnTo>
                      <a:lnTo>
                        <a:pt x="0" y="11047"/>
                      </a:lnTo>
                      <a:lnTo>
                        <a:pt x="2778" y="6756"/>
                      </a:lnTo>
                      <a:lnTo>
                        <a:pt x="5453" y="8236"/>
                      </a:lnTo>
                      <a:cubicBezTo>
                        <a:pt x="4666" y="6805"/>
                        <a:pt x="4299" y="5671"/>
                        <a:pt x="4246" y="4833"/>
                      </a:cubicBezTo>
                      <a:cubicBezTo>
                        <a:pt x="4246" y="3994"/>
                        <a:pt x="4456" y="3255"/>
                        <a:pt x="4928" y="2515"/>
                      </a:cubicBezTo>
                      <a:cubicBezTo>
                        <a:pt x="5610" y="1479"/>
                        <a:pt x="6554" y="641"/>
                        <a:pt x="7812" y="0"/>
                      </a:cubicBezTo>
                      <a:lnTo>
                        <a:pt x="11167" y="3896"/>
                      </a:lnTo>
                      <a:cubicBezTo>
                        <a:pt x="10118" y="4389"/>
                        <a:pt x="9385" y="4932"/>
                        <a:pt x="8965" y="5622"/>
                      </a:cubicBezTo>
                      <a:cubicBezTo>
                        <a:pt x="8546" y="6263"/>
                        <a:pt x="8388" y="6904"/>
                        <a:pt x="8493" y="7595"/>
                      </a:cubicBezTo>
                      <a:cubicBezTo>
                        <a:pt x="8598" y="8285"/>
                        <a:pt x="9017" y="9024"/>
                        <a:pt x="9856" y="9814"/>
                      </a:cubicBezTo>
                      <a:cubicBezTo>
                        <a:pt x="10695" y="10652"/>
                        <a:pt x="12687" y="11934"/>
                        <a:pt x="15833" y="13759"/>
                      </a:cubicBezTo>
                      <a:lnTo>
                        <a:pt x="21600" y="170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9" name="Freeform: Shape 3775"/>
                <p:cNvSpPr/>
                <p:nvPr/>
              </p:nvSpPr>
              <p:spPr>
                <a:xfrm>
                  <a:off x="100591" y="199298"/>
                  <a:ext cx="22847" cy="155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51" fill="norm" stroke="1" extrusionOk="0">
                      <a:moveTo>
                        <a:pt x="6924" y="607"/>
                      </a:moveTo>
                      <a:lnTo>
                        <a:pt x="10033" y="3337"/>
                      </a:lnTo>
                      <a:lnTo>
                        <a:pt x="8416" y="7221"/>
                      </a:lnTo>
                      <a:lnTo>
                        <a:pt x="14345" y="12499"/>
                      </a:lnTo>
                      <a:cubicBezTo>
                        <a:pt x="15547" y="13530"/>
                        <a:pt x="16252" y="14137"/>
                        <a:pt x="16500" y="14258"/>
                      </a:cubicBezTo>
                      <a:cubicBezTo>
                        <a:pt x="16708" y="14380"/>
                        <a:pt x="16957" y="14319"/>
                        <a:pt x="17205" y="14198"/>
                      </a:cubicBezTo>
                      <a:cubicBezTo>
                        <a:pt x="17454" y="14016"/>
                        <a:pt x="17620" y="13773"/>
                        <a:pt x="17786" y="13409"/>
                      </a:cubicBezTo>
                      <a:cubicBezTo>
                        <a:pt x="17993" y="12863"/>
                        <a:pt x="18200" y="12014"/>
                        <a:pt x="18366" y="10800"/>
                      </a:cubicBezTo>
                      <a:lnTo>
                        <a:pt x="21600" y="12984"/>
                      </a:lnTo>
                      <a:cubicBezTo>
                        <a:pt x="21434" y="14683"/>
                        <a:pt x="21019" y="16321"/>
                        <a:pt x="20315" y="18021"/>
                      </a:cubicBezTo>
                      <a:cubicBezTo>
                        <a:pt x="19900" y="19052"/>
                        <a:pt x="19402" y="19902"/>
                        <a:pt x="18822" y="20508"/>
                      </a:cubicBezTo>
                      <a:cubicBezTo>
                        <a:pt x="18242" y="21115"/>
                        <a:pt x="17703" y="21479"/>
                        <a:pt x="17164" y="21539"/>
                      </a:cubicBezTo>
                      <a:cubicBezTo>
                        <a:pt x="16625" y="21600"/>
                        <a:pt x="16003" y="21418"/>
                        <a:pt x="15298" y="20993"/>
                      </a:cubicBezTo>
                      <a:cubicBezTo>
                        <a:pt x="14801" y="20690"/>
                        <a:pt x="13847" y="19962"/>
                        <a:pt x="12479" y="18749"/>
                      </a:cubicBezTo>
                      <a:lnTo>
                        <a:pt x="6053" y="13045"/>
                      </a:lnTo>
                      <a:lnTo>
                        <a:pt x="4975" y="15654"/>
                      </a:lnTo>
                      <a:lnTo>
                        <a:pt x="1866" y="12924"/>
                      </a:lnTo>
                      <a:lnTo>
                        <a:pt x="2944" y="10315"/>
                      </a:lnTo>
                      <a:lnTo>
                        <a:pt x="0" y="7706"/>
                      </a:lnTo>
                      <a:lnTo>
                        <a:pt x="83" y="0"/>
                      </a:lnTo>
                      <a:lnTo>
                        <a:pt x="5265" y="4611"/>
                      </a:lnTo>
                      <a:lnTo>
                        <a:pt x="6882" y="7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0" name="Freeform: Shape 3776"/>
                <p:cNvSpPr/>
                <p:nvPr/>
              </p:nvSpPr>
              <p:spPr>
                <a:xfrm>
                  <a:off x="103661" y="184597"/>
                  <a:ext cx="30038" cy="217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67" fill="norm" stroke="1" extrusionOk="0">
                      <a:moveTo>
                        <a:pt x="1829" y="4539"/>
                      </a:moveTo>
                      <a:lnTo>
                        <a:pt x="7505" y="9286"/>
                      </a:lnTo>
                      <a:cubicBezTo>
                        <a:pt x="6969" y="7022"/>
                        <a:pt x="7095" y="4975"/>
                        <a:pt x="7883" y="3146"/>
                      </a:cubicBezTo>
                      <a:cubicBezTo>
                        <a:pt x="8293" y="2188"/>
                        <a:pt x="8798" y="1448"/>
                        <a:pt x="9365" y="925"/>
                      </a:cubicBezTo>
                      <a:cubicBezTo>
                        <a:pt x="9933" y="403"/>
                        <a:pt x="10532" y="98"/>
                        <a:pt x="11068" y="11"/>
                      </a:cubicBezTo>
                      <a:cubicBezTo>
                        <a:pt x="11636" y="-33"/>
                        <a:pt x="12172" y="54"/>
                        <a:pt x="12708" y="315"/>
                      </a:cubicBezTo>
                      <a:cubicBezTo>
                        <a:pt x="13244" y="576"/>
                        <a:pt x="14032" y="1099"/>
                        <a:pt x="15041" y="1970"/>
                      </a:cubicBezTo>
                      <a:lnTo>
                        <a:pt x="21600" y="7457"/>
                      </a:lnTo>
                      <a:lnTo>
                        <a:pt x="19803" y="11551"/>
                      </a:lnTo>
                      <a:lnTo>
                        <a:pt x="13875" y="6630"/>
                      </a:lnTo>
                      <a:cubicBezTo>
                        <a:pt x="12708" y="5672"/>
                        <a:pt x="11920" y="5106"/>
                        <a:pt x="11541" y="5019"/>
                      </a:cubicBezTo>
                      <a:cubicBezTo>
                        <a:pt x="11163" y="4888"/>
                        <a:pt x="10784" y="5019"/>
                        <a:pt x="10438" y="5193"/>
                      </a:cubicBezTo>
                      <a:cubicBezTo>
                        <a:pt x="10091" y="5410"/>
                        <a:pt x="9775" y="5846"/>
                        <a:pt x="9523" y="6456"/>
                      </a:cubicBezTo>
                      <a:cubicBezTo>
                        <a:pt x="9239" y="7152"/>
                        <a:pt x="9082" y="7849"/>
                        <a:pt x="9082" y="8589"/>
                      </a:cubicBezTo>
                      <a:cubicBezTo>
                        <a:pt x="9082" y="9330"/>
                        <a:pt x="9271" y="10027"/>
                        <a:pt x="9649" y="10680"/>
                      </a:cubicBezTo>
                      <a:cubicBezTo>
                        <a:pt x="10028" y="11333"/>
                        <a:pt x="10690" y="12030"/>
                        <a:pt x="11636" y="12814"/>
                      </a:cubicBezTo>
                      <a:lnTo>
                        <a:pt x="17249" y="17473"/>
                      </a:lnTo>
                      <a:lnTo>
                        <a:pt x="15451" y="21567"/>
                      </a:lnTo>
                      <a:lnTo>
                        <a:pt x="0" y="8677"/>
                      </a:lnTo>
                      <a:lnTo>
                        <a:pt x="1797" y="45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1" name="Freeform: Shape 3777"/>
                <p:cNvSpPr/>
                <p:nvPr/>
              </p:nvSpPr>
              <p:spPr>
                <a:xfrm>
                  <a:off x="122955" y="156938"/>
                  <a:ext cx="29468" cy="259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68" y="3612"/>
                      </a:moveTo>
                      <a:lnTo>
                        <a:pt x="19479" y="7553"/>
                      </a:lnTo>
                      <a:lnTo>
                        <a:pt x="15075" y="6677"/>
                      </a:lnTo>
                      <a:lnTo>
                        <a:pt x="11282" y="13829"/>
                      </a:lnTo>
                      <a:lnTo>
                        <a:pt x="14078" y="17769"/>
                      </a:lnTo>
                      <a:lnTo>
                        <a:pt x="12054" y="21600"/>
                      </a:lnTo>
                      <a:lnTo>
                        <a:pt x="0" y="3831"/>
                      </a:lnTo>
                      <a:lnTo>
                        <a:pt x="2025" y="0"/>
                      </a:lnTo>
                      <a:lnTo>
                        <a:pt x="21600" y="3649"/>
                      </a:lnTo>
                      <a:close/>
                      <a:moveTo>
                        <a:pt x="11797" y="5984"/>
                      </a:moveTo>
                      <a:lnTo>
                        <a:pt x="4628" y="4452"/>
                      </a:lnTo>
                      <a:lnTo>
                        <a:pt x="9193" y="10873"/>
                      </a:lnTo>
                      <a:lnTo>
                        <a:pt x="11797" y="59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2" name="Freeform: Shape 3778"/>
                <p:cNvSpPr/>
                <p:nvPr/>
              </p:nvSpPr>
              <p:spPr>
                <a:xfrm>
                  <a:off x="137995" y="128809"/>
                  <a:ext cx="29381" cy="305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23" fill="norm" stroke="1" extrusionOk="0">
                      <a:moveTo>
                        <a:pt x="0" y="14879"/>
                      </a:moveTo>
                      <a:lnTo>
                        <a:pt x="1677" y="12190"/>
                      </a:lnTo>
                      <a:lnTo>
                        <a:pt x="3256" y="13087"/>
                      </a:lnTo>
                      <a:cubicBezTo>
                        <a:pt x="2644" y="11418"/>
                        <a:pt x="2740" y="9935"/>
                        <a:pt x="3578" y="8606"/>
                      </a:cubicBezTo>
                      <a:cubicBezTo>
                        <a:pt x="4030" y="7896"/>
                        <a:pt x="4546" y="7370"/>
                        <a:pt x="5191" y="7030"/>
                      </a:cubicBezTo>
                      <a:cubicBezTo>
                        <a:pt x="5803" y="6690"/>
                        <a:pt x="6545" y="6536"/>
                        <a:pt x="7351" y="6567"/>
                      </a:cubicBezTo>
                      <a:cubicBezTo>
                        <a:pt x="7028" y="5732"/>
                        <a:pt x="6931" y="4960"/>
                        <a:pt x="6964" y="4218"/>
                      </a:cubicBezTo>
                      <a:cubicBezTo>
                        <a:pt x="7028" y="3477"/>
                        <a:pt x="7222" y="2797"/>
                        <a:pt x="7641" y="2179"/>
                      </a:cubicBezTo>
                      <a:cubicBezTo>
                        <a:pt x="8156" y="1375"/>
                        <a:pt x="8737" y="788"/>
                        <a:pt x="9446" y="418"/>
                      </a:cubicBezTo>
                      <a:cubicBezTo>
                        <a:pt x="10123" y="47"/>
                        <a:pt x="10897" y="-77"/>
                        <a:pt x="11735" y="47"/>
                      </a:cubicBezTo>
                      <a:cubicBezTo>
                        <a:pt x="12347" y="139"/>
                        <a:pt x="13218" y="479"/>
                        <a:pt x="14282" y="1128"/>
                      </a:cubicBezTo>
                      <a:lnTo>
                        <a:pt x="21600" y="5362"/>
                      </a:lnTo>
                      <a:lnTo>
                        <a:pt x="19762" y="8266"/>
                      </a:lnTo>
                      <a:lnTo>
                        <a:pt x="13218" y="4496"/>
                      </a:lnTo>
                      <a:cubicBezTo>
                        <a:pt x="12090" y="3847"/>
                        <a:pt x="11284" y="3507"/>
                        <a:pt x="10832" y="3538"/>
                      </a:cubicBezTo>
                      <a:cubicBezTo>
                        <a:pt x="10220" y="3538"/>
                        <a:pt x="9769" y="3847"/>
                        <a:pt x="9414" y="4404"/>
                      </a:cubicBezTo>
                      <a:cubicBezTo>
                        <a:pt x="9156" y="4805"/>
                        <a:pt x="9059" y="5269"/>
                        <a:pt x="9092" y="5763"/>
                      </a:cubicBezTo>
                      <a:cubicBezTo>
                        <a:pt x="9123" y="6258"/>
                        <a:pt x="9349" y="6752"/>
                        <a:pt x="9736" y="7185"/>
                      </a:cubicBezTo>
                      <a:cubicBezTo>
                        <a:pt x="10123" y="7617"/>
                        <a:pt x="10865" y="8174"/>
                        <a:pt x="11961" y="8792"/>
                      </a:cubicBezTo>
                      <a:lnTo>
                        <a:pt x="17474" y="11974"/>
                      </a:lnTo>
                      <a:lnTo>
                        <a:pt x="15636" y="14879"/>
                      </a:lnTo>
                      <a:lnTo>
                        <a:pt x="9349" y="11264"/>
                      </a:lnTo>
                      <a:cubicBezTo>
                        <a:pt x="8253" y="10615"/>
                        <a:pt x="7479" y="10244"/>
                        <a:pt x="7092" y="10182"/>
                      </a:cubicBezTo>
                      <a:cubicBezTo>
                        <a:pt x="6706" y="10089"/>
                        <a:pt x="6351" y="10120"/>
                        <a:pt x="6061" y="10244"/>
                      </a:cubicBezTo>
                      <a:cubicBezTo>
                        <a:pt x="5771" y="10368"/>
                        <a:pt x="5513" y="10615"/>
                        <a:pt x="5255" y="10986"/>
                      </a:cubicBezTo>
                      <a:cubicBezTo>
                        <a:pt x="4965" y="11418"/>
                        <a:pt x="4836" y="11912"/>
                        <a:pt x="4868" y="12407"/>
                      </a:cubicBezTo>
                      <a:cubicBezTo>
                        <a:pt x="4868" y="12901"/>
                        <a:pt x="5094" y="13365"/>
                        <a:pt x="5481" y="13797"/>
                      </a:cubicBezTo>
                      <a:cubicBezTo>
                        <a:pt x="5868" y="14230"/>
                        <a:pt x="6609" y="14755"/>
                        <a:pt x="7705" y="15404"/>
                      </a:cubicBezTo>
                      <a:lnTo>
                        <a:pt x="13283" y="18618"/>
                      </a:lnTo>
                      <a:lnTo>
                        <a:pt x="11445" y="21523"/>
                      </a:lnTo>
                      <a:lnTo>
                        <a:pt x="0" y="149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3" name="Freeform: Shape 3779"/>
                <p:cNvSpPr/>
                <p:nvPr/>
              </p:nvSpPr>
              <p:spPr>
                <a:xfrm>
                  <a:off x="156293" y="112504"/>
                  <a:ext cx="19162" cy="181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62" h="21091" fill="norm" stroke="1" extrusionOk="0">
                      <a:moveTo>
                        <a:pt x="15532" y="9055"/>
                      </a:moveTo>
                      <a:lnTo>
                        <a:pt x="19019" y="4765"/>
                      </a:lnTo>
                      <a:cubicBezTo>
                        <a:pt x="20327" y="6451"/>
                        <a:pt x="21053" y="8187"/>
                        <a:pt x="21150" y="10076"/>
                      </a:cubicBezTo>
                      <a:cubicBezTo>
                        <a:pt x="21247" y="11965"/>
                        <a:pt x="20763" y="13906"/>
                        <a:pt x="19600" y="15897"/>
                      </a:cubicBezTo>
                      <a:cubicBezTo>
                        <a:pt x="17808" y="19064"/>
                        <a:pt x="15484" y="20749"/>
                        <a:pt x="12675" y="21055"/>
                      </a:cubicBezTo>
                      <a:cubicBezTo>
                        <a:pt x="10447" y="21259"/>
                        <a:pt x="8122" y="20596"/>
                        <a:pt x="5701" y="19064"/>
                      </a:cubicBezTo>
                      <a:cubicBezTo>
                        <a:pt x="2843" y="17225"/>
                        <a:pt x="1052" y="15030"/>
                        <a:pt x="373" y="12425"/>
                      </a:cubicBezTo>
                      <a:cubicBezTo>
                        <a:pt x="-353" y="9821"/>
                        <a:pt x="-14" y="7319"/>
                        <a:pt x="1342" y="4919"/>
                      </a:cubicBezTo>
                      <a:cubicBezTo>
                        <a:pt x="2892" y="2213"/>
                        <a:pt x="4975" y="629"/>
                        <a:pt x="7541" y="119"/>
                      </a:cubicBezTo>
                      <a:cubicBezTo>
                        <a:pt x="10108" y="-341"/>
                        <a:pt x="13159" y="527"/>
                        <a:pt x="16598" y="2825"/>
                      </a:cubicBezTo>
                      <a:lnTo>
                        <a:pt x="9721" y="14825"/>
                      </a:lnTo>
                      <a:cubicBezTo>
                        <a:pt x="11076" y="15642"/>
                        <a:pt x="12384" y="15949"/>
                        <a:pt x="13546" y="15693"/>
                      </a:cubicBezTo>
                      <a:cubicBezTo>
                        <a:pt x="14709" y="15438"/>
                        <a:pt x="15629" y="14723"/>
                        <a:pt x="16259" y="13651"/>
                      </a:cubicBezTo>
                      <a:cubicBezTo>
                        <a:pt x="16695" y="12885"/>
                        <a:pt x="16840" y="12170"/>
                        <a:pt x="16743" y="11404"/>
                      </a:cubicBezTo>
                      <a:cubicBezTo>
                        <a:pt x="16646" y="10638"/>
                        <a:pt x="16259" y="9872"/>
                        <a:pt x="15532" y="9055"/>
                      </a:cubicBezTo>
                      <a:close/>
                      <a:moveTo>
                        <a:pt x="11125" y="5889"/>
                      </a:moveTo>
                      <a:cubicBezTo>
                        <a:pt x="9769" y="5072"/>
                        <a:pt x="8558" y="4817"/>
                        <a:pt x="7493" y="5072"/>
                      </a:cubicBezTo>
                      <a:cubicBezTo>
                        <a:pt x="6427" y="5328"/>
                        <a:pt x="5604" y="5940"/>
                        <a:pt x="5023" y="6910"/>
                      </a:cubicBezTo>
                      <a:cubicBezTo>
                        <a:pt x="4441" y="7982"/>
                        <a:pt x="4296" y="9055"/>
                        <a:pt x="4635" y="10178"/>
                      </a:cubicBezTo>
                      <a:cubicBezTo>
                        <a:pt x="4975" y="11302"/>
                        <a:pt x="5750" y="12272"/>
                        <a:pt x="7008" y="13038"/>
                      </a:cubicBezTo>
                      <a:lnTo>
                        <a:pt x="11125" y="58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4" name="Freeform: Shape 3780"/>
                <p:cNvSpPr/>
                <p:nvPr/>
              </p:nvSpPr>
              <p:spPr>
                <a:xfrm>
                  <a:off x="164261" y="96601"/>
                  <a:ext cx="18068" cy="192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6964"/>
                      </a:moveTo>
                      <a:lnTo>
                        <a:pt x="18612" y="21600"/>
                      </a:lnTo>
                      <a:lnTo>
                        <a:pt x="0" y="11047"/>
                      </a:lnTo>
                      <a:lnTo>
                        <a:pt x="2778" y="6756"/>
                      </a:lnTo>
                      <a:lnTo>
                        <a:pt x="5400" y="8236"/>
                      </a:lnTo>
                      <a:cubicBezTo>
                        <a:pt x="4614" y="6805"/>
                        <a:pt x="4246" y="5671"/>
                        <a:pt x="4194" y="4833"/>
                      </a:cubicBezTo>
                      <a:cubicBezTo>
                        <a:pt x="4194" y="3994"/>
                        <a:pt x="4404" y="3255"/>
                        <a:pt x="4876" y="2515"/>
                      </a:cubicBezTo>
                      <a:cubicBezTo>
                        <a:pt x="5557" y="1479"/>
                        <a:pt x="6501" y="641"/>
                        <a:pt x="7759" y="0"/>
                      </a:cubicBezTo>
                      <a:lnTo>
                        <a:pt x="11115" y="3896"/>
                      </a:lnTo>
                      <a:cubicBezTo>
                        <a:pt x="10066" y="4389"/>
                        <a:pt x="9332" y="4932"/>
                        <a:pt x="8913" y="5622"/>
                      </a:cubicBezTo>
                      <a:cubicBezTo>
                        <a:pt x="8493" y="6263"/>
                        <a:pt x="8336" y="6904"/>
                        <a:pt x="8441" y="7595"/>
                      </a:cubicBezTo>
                      <a:cubicBezTo>
                        <a:pt x="8546" y="8236"/>
                        <a:pt x="9017" y="9025"/>
                        <a:pt x="9804" y="9814"/>
                      </a:cubicBezTo>
                      <a:cubicBezTo>
                        <a:pt x="10643" y="10652"/>
                        <a:pt x="12635" y="11934"/>
                        <a:pt x="15780" y="13759"/>
                      </a:cubicBezTo>
                      <a:lnTo>
                        <a:pt x="21547" y="1701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5" name="Freeform: Shape 3781"/>
                <p:cNvSpPr/>
                <p:nvPr/>
              </p:nvSpPr>
              <p:spPr>
                <a:xfrm>
                  <a:off x="165533" y="86779"/>
                  <a:ext cx="23987" cy="17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435" y="8120"/>
                      </a:moveTo>
                      <a:lnTo>
                        <a:pt x="0" y="5193"/>
                      </a:lnTo>
                      <a:lnTo>
                        <a:pt x="2251" y="0"/>
                      </a:lnTo>
                      <a:lnTo>
                        <a:pt x="5686" y="2928"/>
                      </a:lnTo>
                      <a:lnTo>
                        <a:pt x="3435" y="8120"/>
                      </a:lnTo>
                      <a:close/>
                      <a:moveTo>
                        <a:pt x="19349" y="21600"/>
                      </a:moveTo>
                      <a:lnTo>
                        <a:pt x="5331" y="9778"/>
                      </a:lnTo>
                      <a:lnTo>
                        <a:pt x="7581" y="4585"/>
                      </a:lnTo>
                      <a:lnTo>
                        <a:pt x="21600" y="16407"/>
                      </a:lnTo>
                      <a:lnTo>
                        <a:pt x="19349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6" name="Freeform: Shape 3782"/>
                <p:cNvSpPr/>
                <p:nvPr/>
              </p:nvSpPr>
              <p:spPr>
                <a:xfrm>
                  <a:off x="178583" y="75076"/>
                  <a:ext cx="19232" cy="185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51" h="21049" fill="norm" stroke="1" extrusionOk="0">
                      <a:moveTo>
                        <a:pt x="11731" y="344"/>
                      </a:moveTo>
                      <a:lnTo>
                        <a:pt x="9859" y="5482"/>
                      </a:lnTo>
                      <a:cubicBezTo>
                        <a:pt x="8899" y="5083"/>
                        <a:pt x="7987" y="5033"/>
                        <a:pt x="7219" y="5282"/>
                      </a:cubicBezTo>
                      <a:cubicBezTo>
                        <a:pt x="6451" y="5532"/>
                        <a:pt x="5827" y="6130"/>
                        <a:pt x="5299" y="6978"/>
                      </a:cubicBezTo>
                      <a:cubicBezTo>
                        <a:pt x="4627" y="8125"/>
                        <a:pt x="4483" y="9323"/>
                        <a:pt x="4819" y="10520"/>
                      </a:cubicBezTo>
                      <a:cubicBezTo>
                        <a:pt x="5155" y="11718"/>
                        <a:pt x="6307" y="12865"/>
                        <a:pt x="8083" y="14013"/>
                      </a:cubicBezTo>
                      <a:cubicBezTo>
                        <a:pt x="10099" y="15259"/>
                        <a:pt x="11731" y="15808"/>
                        <a:pt x="12979" y="15659"/>
                      </a:cubicBezTo>
                      <a:cubicBezTo>
                        <a:pt x="14227" y="15459"/>
                        <a:pt x="15187" y="14810"/>
                        <a:pt x="15859" y="13613"/>
                      </a:cubicBezTo>
                      <a:cubicBezTo>
                        <a:pt x="16387" y="12715"/>
                        <a:pt x="16531" y="11817"/>
                        <a:pt x="16387" y="10969"/>
                      </a:cubicBezTo>
                      <a:cubicBezTo>
                        <a:pt x="16243" y="10121"/>
                        <a:pt x="15619" y="9174"/>
                        <a:pt x="14563" y="8176"/>
                      </a:cubicBezTo>
                      <a:lnTo>
                        <a:pt x="17971" y="4035"/>
                      </a:lnTo>
                      <a:cubicBezTo>
                        <a:pt x="19747" y="5781"/>
                        <a:pt x="20707" y="7676"/>
                        <a:pt x="20995" y="9672"/>
                      </a:cubicBezTo>
                      <a:cubicBezTo>
                        <a:pt x="21235" y="11668"/>
                        <a:pt x="20707" y="13813"/>
                        <a:pt x="19363" y="16108"/>
                      </a:cubicBezTo>
                      <a:cubicBezTo>
                        <a:pt x="17875" y="18701"/>
                        <a:pt x="15859" y="20248"/>
                        <a:pt x="13411" y="20846"/>
                      </a:cubicBezTo>
                      <a:cubicBezTo>
                        <a:pt x="10963" y="21395"/>
                        <a:pt x="8323" y="20846"/>
                        <a:pt x="5539" y="19051"/>
                      </a:cubicBezTo>
                      <a:cubicBezTo>
                        <a:pt x="2707" y="17304"/>
                        <a:pt x="979" y="15160"/>
                        <a:pt x="307" y="12616"/>
                      </a:cubicBezTo>
                      <a:cubicBezTo>
                        <a:pt x="-365" y="10072"/>
                        <a:pt x="67" y="7477"/>
                        <a:pt x="1603" y="4883"/>
                      </a:cubicBezTo>
                      <a:cubicBezTo>
                        <a:pt x="2851" y="2738"/>
                        <a:pt x="4291" y="1292"/>
                        <a:pt x="5923" y="593"/>
                      </a:cubicBezTo>
                      <a:cubicBezTo>
                        <a:pt x="7555" y="-105"/>
                        <a:pt x="9427" y="-205"/>
                        <a:pt x="11587" y="39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7" name="Freeform: Shape 3783"/>
                <p:cNvSpPr/>
                <p:nvPr/>
              </p:nvSpPr>
              <p:spPr>
                <a:xfrm>
                  <a:off x="188238" y="58583"/>
                  <a:ext cx="22111" cy="196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24" h="21379" fill="norm" stroke="1" extrusionOk="0">
                      <a:moveTo>
                        <a:pt x="4833" y="11660"/>
                      </a:moveTo>
                      <a:lnTo>
                        <a:pt x="1973" y="15292"/>
                      </a:lnTo>
                      <a:cubicBezTo>
                        <a:pt x="735" y="13859"/>
                        <a:pt x="94" y="12330"/>
                        <a:pt x="9" y="10753"/>
                      </a:cubicBezTo>
                      <a:cubicBezTo>
                        <a:pt x="-76" y="9175"/>
                        <a:pt x="436" y="7264"/>
                        <a:pt x="1631" y="5066"/>
                      </a:cubicBezTo>
                      <a:cubicBezTo>
                        <a:pt x="2698" y="3059"/>
                        <a:pt x="3723" y="1720"/>
                        <a:pt x="4662" y="1004"/>
                      </a:cubicBezTo>
                      <a:cubicBezTo>
                        <a:pt x="5602" y="335"/>
                        <a:pt x="6540" y="0"/>
                        <a:pt x="7394" y="0"/>
                      </a:cubicBezTo>
                      <a:cubicBezTo>
                        <a:pt x="8248" y="0"/>
                        <a:pt x="9571" y="669"/>
                        <a:pt x="11321" y="1816"/>
                      </a:cubicBezTo>
                      <a:lnTo>
                        <a:pt x="15975" y="5018"/>
                      </a:lnTo>
                      <a:cubicBezTo>
                        <a:pt x="17298" y="5926"/>
                        <a:pt x="18322" y="6499"/>
                        <a:pt x="19048" y="6786"/>
                      </a:cubicBezTo>
                      <a:cubicBezTo>
                        <a:pt x="19774" y="7073"/>
                        <a:pt x="20585" y="7264"/>
                        <a:pt x="21524" y="7359"/>
                      </a:cubicBezTo>
                      <a:lnTo>
                        <a:pt x="19134" y="11804"/>
                      </a:lnTo>
                      <a:cubicBezTo>
                        <a:pt x="18792" y="11756"/>
                        <a:pt x="18322" y="11613"/>
                        <a:pt x="17725" y="11421"/>
                      </a:cubicBezTo>
                      <a:cubicBezTo>
                        <a:pt x="17426" y="11326"/>
                        <a:pt x="17255" y="11278"/>
                        <a:pt x="17170" y="11278"/>
                      </a:cubicBezTo>
                      <a:cubicBezTo>
                        <a:pt x="17426" y="12473"/>
                        <a:pt x="17469" y="13667"/>
                        <a:pt x="17341" y="14767"/>
                      </a:cubicBezTo>
                      <a:cubicBezTo>
                        <a:pt x="17213" y="15866"/>
                        <a:pt x="16871" y="16917"/>
                        <a:pt x="16316" y="17921"/>
                      </a:cubicBezTo>
                      <a:cubicBezTo>
                        <a:pt x="15377" y="19689"/>
                        <a:pt x="14182" y="20740"/>
                        <a:pt x="12816" y="21170"/>
                      </a:cubicBezTo>
                      <a:cubicBezTo>
                        <a:pt x="11407" y="21600"/>
                        <a:pt x="10084" y="21361"/>
                        <a:pt x="8803" y="20501"/>
                      </a:cubicBezTo>
                      <a:cubicBezTo>
                        <a:pt x="7950" y="19928"/>
                        <a:pt x="7309" y="19163"/>
                        <a:pt x="6882" y="18255"/>
                      </a:cubicBezTo>
                      <a:cubicBezTo>
                        <a:pt x="6455" y="17347"/>
                        <a:pt x="6284" y="16344"/>
                        <a:pt x="6370" y="15292"/>
                      </a:cubicBezTo>
                      <a:cubicBezTo>
                        <a:pt x="6455" y="14241"/>
                        <a:pt x="6796" y="12807"/>
                        <a:pt x="7352" y="11087"/>
                      </a:cubicBezTo>
                      <a:cubicBezTo>
                        <a:pt x="8120" y="8745"/>
                        <a:pt x="8589" y="7073"/>
                        <a:pt x="8717" y="6069"/>
                      </a:cubicBezTo>
                      <a:lnTo>
                        <a:pt x="8334" y="5782"/>
                      </a:lnTo>
                      <a:cubicBezTo>
                        <a:pt x="7565" y="5257"/>
                        <a:pt x="6882" y="5114"/>
                        <a:pt x="6327" y="5304"/>
                      </a:cubicBezTo>
                      <a:cubicBezTo>
                        <a:pt x="5772" y="5496"/>
                        <a:pt x="5175" y="6212"/>
                        <a:pt x="4534" y="7407"/>
                      </a:cubicBezTo>
                      <a:cubicBezTo>
                        <a:pt x="4107" y="8220"/>
                        <a:pt x="3894" y="8936"/>
                        <a:pt x="3937" y="9558"/>
                      </a:cubicBezTo>
                      <a:cubicBezTo>
                        <a:pt x="3937" y="10179"/>
                        <a:pt x="4278" y="10896"/>
                        <a:pt x="4833" y="11660"/>
                      </a:cubicBezTo>
                      <a:close/>
                      <a:moveTo>
                        <a:pt x="11321" y="7837"/>
                      </a:moveTo>
                      <a:cubicBezTo>
                        <a:pt x="11193" y="8506"/>
                        <a:pt x="10895" y="9606"/>
                        <a:pt x="10468" y="10991"/>
                      </a:cubicBezTo>
                      <a:cubicBezTo>
                        <a:pt x="10041" y="12377"/>
                        <a:pt x="9828" y="13380"/>
                        <a:pt x="9870" y="13907"/>
                      </a:cubicBezTo>
                      <a:cubicBezTo>
                        <a:pt x="9913" y="14767"/>
                        <a:pt x="10255" y="15340"/>
                        <a:pt x="10809" y="15722"/>
                      </a:cubicBezTo>
                      <a:cubicBezTo>
                        <a:pt x="11364" y="16105"/>
                        <a:pt x="11962" y="16200"/>
                        <a:pt x="12645" y="16009"/>
                      </a:cubicBezTo>
                      <a:cubicBezTo>
                        <a:pt x="13328" y="15818"/>
                        <a:pt x="13840" y="15340"/>
                        <a:pt x="14225" y="14623"/>
                      </a:cubicBezTo>
                      <a:cubicBezTo>
                        <a:pt x="14652" y="13811"/>
                        <a:pt x="14822" y="12855"/>
                        <a:pt x="14780" y="11804"/>
                      </a:cubicBezTo>
                      <a:cubicBezTo>
                        <a:pt x="14694" y="10991"/>
                        <a:pt x="14481" y="10370"/>
                        <a:pt x="14011" y="9844"/>
                      </a:cubicBezTo>
                      <a:cubicBezTo>
                        <a:pt x="13712" y="9510"/>
                        <a:pt x="13114" y="8984"/>
                        <a:pt x="12133" y="8363"/>
                      </a:cubicBezTo>
                      <a:lnTo>
                        <a:pt x="11321" y="78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8" name="Freeform: Shape 3784"/>
                <p:cNvSpPr/>
                <p:nvPr/>
              </p:nvSpPr>
              <p:spPr>
                <a:xfrm>
                  <a:off x="205101" y="33019"/>
                  <a:ext cx="18493" cy="158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34" h="21095" fill="norm" stroke="1" extrusionOk="0">
                      <a:moveTo>
                        <a:pt x="8051" y="12692"/>
                      </a:moveTo>
                      <a:cubicBezTo>
                        <a:pt x="7149" y="13565"/>
                        <a:pt x="6247" y="13973"/>
                        <a:pt x="5345" y="14089"/>
                      </a:cubicBezTo>
                      <a:cubicBezTo>
                        <a:pt x="4443" y="14205"/>
                        <a:pt x="3541" y="13915"/>
                        <a:pt x="2639" y="13274"/>
                      </a:cubicBezTo>
                      <a:cubicBezTo>
                        <a:pt x="1285" y="12343"/>
                        <a:pt x="483" y="11004"/>
                        <a:pt x="133" y="9199"/>
                      </a:cubicBezTo>
                      <a:cubicBezTo>
                        <a:pt x="-218" y="7452"/>
                        <a:pt x="133" y="5647"/>
                        <a:pt x="1085" y="3785"/>
                      </a:cubicBezTo>
                      <a:cubicBezTo>
                        <a:pt x="2037" y="1921"/>
                        <a:pt x="3290" y="757"/>
                        <a:pt x="4844" y="233"/>
                      </a:cubicBezTo>
                      <a:cubicBezTo>
                        <a:pt x="6397" y="-233"/>
                        <a:pt x="7801" y="0"/>
                        <a:pt x="9154" y="932"/>
                      </a:cubicBezTo>
                      <a:cubicBezTo>
                        <a:pt x="10006" y="1514"/>
                        <a:pt x="10607" y="2329"/>
                        <a:pt x="11008" y="3260"/>
                      </a:cubicBezTo>
                      <a:cubicBezTo>
                        <a:pt x="11359" y="4250"/>
                        <a:pt x="11459" y="5357"/>
                        <a:pt x="11209" y="6637"/>
                      </a:cubicBezTo>
                      <a:cubicBezTo>
                        <a:pt x="12261" y="5589"/>
                        <a:pt x="13363" y="5007"/>
                        <a:pt x="14566" y="4890"/>
                      </a:cubicBezTo>
                      <a:cubicBezTo>
                        <a:pt x="15719" y="4774"/>
                        <a:pt x="16922" y="5124"/>
                        <a:pt x="18025" y="5938"/>
                      </a:cubicBezTo>
                      <a:cubicBezTo>
                        <a:pt x="19578" y="7045"/>
                        <a:pt x="20581" y="8617"/>
                        <a:pt x="20981" y="10655"/>
                      </a:cubicBezTo>
                      <a:cubicBezTo>
                        <a:pt x="21382" y="12692"/>
                        <a:pt x="20981" y="14788"/>
                        <a:pt x="19929" y="16884"/>
                      </a:cubicBezTo>
                      <a:cubicBezTo>
                        <a:pt x="18826" y="18980"/>
                        <a:pt x="17423" y="20319"/>
                        <a:pt x="15669" y="20843"/>
                      </a:cubicBezTo>
                      <a:cubicBezTo>
                        <a:pt x="13915" y="21367"/>
                        <a:pt x="12261" y="21075"/>
                        <a:pt x="10607" y="19970"/>
                      </a:cubicBezTo>
                      <a:cubicBezTo>
                        <a:pt x="9405" y="19154"/>
                        <a:pt x="8603" y="18048"/>
                        <a:pt x="8152" y="16825"/>
                      </a:cubicBezTo>
                      <a:cubicBezTo>
                        <a:pt x="7701" y="15545"/>
                        <a:pt x="7701" y="14148"/>
                        <a:pt x="8051" y="12634"/>
                      </a:cubicBezTo>
                      <a:close/>
                      <a:moveTo>
                        <a:pt x="3941" y="10480"/>
                      </a:moveTo>
                      <a:cubicBezTo>
                        <a:pt x="4794" y="11062"/>
                        <a:pt x="5696" y="11236"/>
                        <a:pt x="6598" y="11004"/>
                      </a:cubicBezTo>
                      <a:cubicBezTo>
                        <a:pt x="7500" y="10771"/>
                        <a:pt x="8201" y="10072"/>
                        <a:pt x="8753" y="9024"/>
                      </a:cubicBezTo>
                      <a:cubicBezTo>
                        <a:pt x="9254" y="8034"/>
                        <a:pt x="9454" y="6986"/>
                        <a:pt x="9204" y="5938"/>
                      </a:cubicBezTo>
                      <a:cubicBezTo>
                        <a:pt x="9003" y="4890"/>
                        <a:pt x="8502" y="4134"/>
                        <a:pt x="7701" y="3552"/>
                      </a:cubicBezTo>
                      <a:cubicBezTo>
                        <a:pt x="6848" y="2969"/>
                        <a:pt x="5996" y="2795"/>
                        <a:pt x="5094" y="3085"/>
                      </a:cubicBezTo>
                      <a:cubicBezTo>
                        <a:pt x="4192" y="3377"/>
                        <a:pt x="3490" y="4017"/>
                        <a:pt x="2939" y="5007"/>
                      </a:cubicBezTo>
                      <a:cubicBezTo>
                        <a:pt x="2439" y="5997"/>
                        <a:pt x="2238" y="7045"/>
                        <a:pt x="2488" y="8093"/>
                      </a:cubicBezTo>
                      <a:cubicBezTo>
                        <a:pt x="2689" y="9141"/>
                        <a:pt x="3190" y="9956"/>
                        <a:pt x="3941" y="10480"/>
                      </a:cubicBezTo>
                      <a:close/>
                      <a:moveTo>
                        <a:pt x="12010" y="17292"/>
                      </a:moveTo>
                      <a:cubicBezTo>
                        <a:pt x="12662" y="17757"/>
                        <a:pt x="13363" y="17990"/>
                        <a:pt x="14165" y="18048"/>
                      </a:cubicBezTo>
                      <a:cubicBezTo>
                        <a:pt x="14967" y="18106"/>
                        <a:pt x="15719" y="17932"/>
                        <a:pt x="16371" y="17466"/>
                      </a:cubicBezTo>
                      <a:cubicBezTo>
                        <a:pt x="17072" y="17000"/>
                        <a:pt x="17623" y="16360"/>
                        <a:pt x="18025" y="15545"/>
                      </a:cubicBezTo>
                      <a:cubicBezTo>
                        <a:pt x="18676" y="14264"/>
                        <a:pt x="18876" y="12983"/>
                        <a:pt x="18626" y="11702"/>
                      </a:cubicBezTo>
                      <a:cubicBezTo>
                        <a:pt x="18375" y="10422"/>
                        <a:pt x="17674" y="9374"/>
                        <a:pt x="16621" y="8617"/>
                      </a:cubicBezTo>
                      <a:cubicBezTo>
                        <a:pt x="15519" y="7860"/>
                        <a:pt x="14416" y="7627"/>
                        <a:pt x="13263" y="7976"/>
                      </a:cubicBezTo>
                      <a:cubicBezTo>
                        <a:pt x="12111" y="8326"/>
                        <a:pt x="11209" y="9141"/>
                        <a:pt x="10557" y="10422"/>
                      </a:cubicBezTo>
                      <a:cubicBezTo>
                        <a:pt x="9905" y="11644"/>
                        <a:pt x="9755" y="12924"/>
                        <a:pt x="10006" y="14264"/>
                      </a:cubicBezTo>
                      <a:cubicBezTo>
                        <a:pt x="10307" y="15545"/>
                        <a:pt x="10958" y="16593"/>
                        <a:pt x="12010" y="1734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9" name="Freeform: Shape 3785"/>
                <p:cNvSpPr/>
                <p:nvPr/>
              </p:nvSpPr>
              <p:spPr>
                <a:xfrm>
                  <a:off x="214119" y="20683"/>
                  <a:ext cx="1697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7960"/>
                      </a:moveTo>
                      <a:lnTo>
                        <a:pt x="20093" y="21600"/>
                      </a:lnTo>
                      <a:lnTo>
                        <a:pt x="4018" y="7523"/>
                      </a:lnTo>
                      <a:cubicBezTo>
                        <a:pt x="4242" y="8899"/>
                        <a:pt x="4353" y="10598"/>
                        <a:pt x="4298" y="12539"/>
                      </a:cubicBezTo>
                      <a:cubicBezTo>
                        <a:pt x="4298" y="14481"/>
                        <a:pt x="4186" y="16098"/>
                        <a:pt x="4018" y="17555"/>
                      </a:cubicBezTo>
                      <a:lnTo>
                        <a:pt x="1563" y="15452"/>
                      </a:lnTo>
                      <a:cubicBezTo>
                        <a:pt x="1730" y="12862"/>
                        <a:pt x="1674" y="10355"/>
                        <a:pt x="1396" y="8009"/>
                      </a:cubicBezTo>
                      <a:cubicBezTo>
                        <a:pt x="1116" y="5663"/>
                        <a:pt x="614" y="3802"/>
                        <a:pt x="0" y="2346"/>
                      </a:cubicBezTo>
                      <a:lnTo>
                        <a:pt x="1005" y="0"/>
                      </a:lnTo>
                      <a:lnTo>
                        <a:pt x="21600" y="180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50" name="Freeform: Shape 3786"/>
                <p:cNvSpPr/>
                <p:nvPr/>
              </p:nvSpPr>
              <p:spPr>
                <a:xfrm>
                  <a:off x="218460" y="-1"/>
                  <a:ext cx="25434" cy="251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3705" y="21562"/>
                      </a:moveTo>
                      <a:lnTo>
                        <a:pt x="0" y="13193"/>
                      </a:lnTo>
                      <a:lnTo>
                        <a:pt x="1638" y="10442"/>
                      </a:lnTo>
                      <a:lnTo>
                        <a:pt x="13295" y="13080"/>
                      </a:lnTo>
                      <a:cubicBezTo>
                        <a:pt x="14375" y="13344"/>
                        <a:pt x="15195" y="13533"/>
                        <a:pt x="15716" y="13646"/>
                      </a:cubicBezTo>
                      <a:cubicBezTo>
                        <a:pt x="15306" y="13193"/>
                        <a:pt x="14710" y="12478"/>
                        <a:pt x="13966" y="11573"/>
                      </a:cubicBezTo>
                      <a:lnTo>
                        <a:pt x="6405" y="2450"/>
                      </a:lnTo>
                      <a:lnTo>
                        <a:pt x="7895" y="0"/>
                      </a:lnTo>
                      <a:lnTo>
                        <a:pt x="21600" y="8369"/>
                      </a:lnTo>
                      <a:lnTo>
                        <a:pt x="20557" y="10140"/>
                      </a:lnTo>
                      <a:lnTo>
                        <a:pt x="9087" y="3129"/>
                      </a:lnTo>
                      <a:lnTo>
                        <a:pt x="18137" y="14174"/>
                      </a:lnTo>
                      <a:lnTo>
                        <a:pt x="17169" y="15832"/>
                      </a:lnTo>
                      <a:lnTo>
                        <a:pt x="3128" y="12704"/>
                      </a:lnTo>
                      <a:lnTo>
                        <a:pt x="14785" y="19828"/>
                      </a:lnTo>
                      <a:lnTo>
                        <a:pt x="13742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grpSp>
          <p:nvGrpSpPr>
            <p:cNvPr id="231" name="Graphic 3682"/>
            <p:cNvGrpSpPr/>
            <p:nvPr/>
          </p:nvGrpSpPr>
          <p:grpSpPr>
            <a:xfrm>
              <a:off x="-1" y="1068512"/>
              <a:ext cx="940627" cy="903268"/>
              <a:chOff x="0" y="0"/>
              <a:chExt cx="940625" cy="903266"/>
            </a:xfrm>
          </p:grpSpPr>
          <p:sp>
            <p:nvSpPr>
              <p:cNvPr id="153" name="Freeform: Shape 3521"/>
              <p:cNvSpPr/>
              <p:nvPr/>
            </p:nvSpPr>
            <p:spPr>
              <a:xfrm>
                <a:off x="832" y="-1"/>
                <a:ext cx="939794" cy="903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0889" y="21600"/>
                    </a:moveTo>
                    <a:cubicBezTo>
                      <a:pt x="6109" y="18349"/>
                      <a:pt x="2329" y="13734"/>
                      <a:pt x="0" y="8307"/>
                    </a:cubicBezTo>
                    <a:lnTo>
                      <a:pt x="17875" y="0"/>
                    </a:lnTo>
                    <a:cubicBezTo>
                      <a:pt x="18671" y="1856"/>
                      <a:pt x="19965" y="3435"/>
                      <a:pt x="21600" y="4548"/>
                    </a:cubicBezTo>
                    <a:lnTo>
                      <a:pt x="10888" y="21599"/>
                    </a:lnTo>
                    <a:close/>
                  </a:path>
                </a:pathLst>
              </a:custGeom>
              <a:solidFill>
                <a:srgbClr val="028478"/>
              </a:solidFill>
              <a:ln w="7964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4" name="Freeform: Shape 3522"/>
              <p:cNvSpPr/>
              <p:nvPr/>
            </p:nvSpPr>
            <p:spPr>
              <a:xfrm>
                <a:off x="356193" y="358035"/>
                <a:ext cx="443544" cy="5452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5738" y="21600"/>
                    </a:moveTo>
                    <a:cubicBezTo>
                      <a:pt x="3748" y="20540"/>
                      <a:pt x="1830" y="19392"/>
                      <a:pt x="0" y="18157"/>
                    </a:cubicBezTo>
                    <a:lnTo>
                      <a:pt x="18499" y="0"/>
                    </a:lnTo>
                    <a:cubicBezTo>
                      <a:pt x="19488" y="667"/>
                      <a:pt x="20526" y="1289"/>
                      <a:pt x="21600" y="1861"/>
                    </a:cubicBezTo>
                    <a:lnTo>
                      <a:pt x="5738" y="21598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5" name="Freeform: Shape 3523"/>
              <p:cNvSpPr/>
              <p:nvPr/>
            </p:nvSpPr>
            <p:spPr>
              <a:xfrm>
                <a:off x="292259" y="327471"/>
                <a:ext cx="443807" cy="488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112" y="21598"/>
                    </a:moveTo>
                    <a:cubicBezTo>
                      <a:pt x="2045" y="20794"/>
                      <a:pt x="1005" y="19959"/>
                      <a:pt x="0" y="19095"/>
                    </a:cubicBezTo>
                    <a:lnTo>
                      <a:pt x="19918" y="0"/>
                    </a:lnTo>
                    <a:cubicBezTo>
                      <a:pt x="20462" y="469"/>
                      <a:pt x="21024" y="918"/>
                      <a:pt x="21600" y="1352"/>
                    </a:cubicBezTo>
                    <a:lnTo>
                      <a:pt x="3112" y="21600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6" name="Freeform: Shape 3524"/>
              <p:cNvSpPr/>
              <p:nvPr/>
            </p:nvSpPr>
            <p:spPr>
              <a:xfrm>
                <a:off x="242139" y="300416"/>
                <a:ext cx="459286" cy="4592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355" y="21600"/>
                    </a:moveTo>
                    <a:cubicBezTo>
                      <a:pt x="1549" y="20837"/>
                      <a:pt x="763" y="20051"/>
                      <a:pt x="0" y="19247"/>
                    </a:cubicBezTo>
                    <a:lnTo>
                      <a:pt x="20328" y="0"/>
                    </a:lnTo>
                    <a:cubicBezTo>
                      <a:pt x="20740" y="435"/>
                      <a:pt x="21165" y="860"/>
                      <a:pt x="21600" y="1272"/>
                    </a:cubicBezTo>
                    <a:lnTo>
                      <a:pt x="2353" y="21600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7" name="Freeform: Shape 3525"/>
              <p:cNvSpPr/>
              <p:nvPr/>
            </p:nvSpPr>
            <p:spPr>
              <a:xfrm>
                <a:off x="197018" y="273185"/>
                <a:ext cx="477395" cy="436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044" y="21600"/>
                    </a:moveTo>
                    <a:cubicBezTo>
                      <a:pt x="1343" y="20791"/>
                      <a:pt x="663" y="19962"/>
                      <a:pt x="0" y="19113"/>
                    </a:cubicBezTo>
                    <a:lnTo>
                      <a:pt x="20497" y="0"/>
                    </a:lnTo>
                    <a:cubicBezTo>
                      <a:pt x="20854" y="458"/>
                      <a:pt x="21221" y="907"/>
                      <a:pt x="21600" y="1343"/>
                    </a:cubicBezTo>
                    <a:lnTo>
                      <a:pt x="2044" y="21598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8" name="Freeform: Shape 3526"/>
              <p:cNvSpPr/>
              <p:nvPr/>
            </p:nvSpPr>
            <p:spPr>
              <a:xfrm>
                <a:off x="159043" y="247927"/>
                <a:ext cx="490990" cy="4114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671" y="21600"/>
                    </a:moveTo>
                    <a:cubicBezTo>
                      <a:pt x="1098" y="20797"/>
                      <a:pt x="540" y="19979"/>
                      <a:pt x="0" y="19146"/>
                    </a:cubicBezTo>
                    <a:lnTo>
                      <a:pt x="20697" y="0"/>
                    </a:lnTo>
                    <a:cubicBezTo>
                      <a:pt x="20988" y="451"/>
                      <a:pt x="21291" y="893"/>
                      <a:pt x="21600" y="1326"/>
                    </a:cubicBezTo>
                    <a:lnTo>
                      <a:pt x="1671" y="21600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59" name="Freeform: Shape 3527"/>
              <p:cNvSpPr/>
              <p:nvPr/>
            </p:nvSpPr>
            <p:spPr>
              <a:xfrm>
                <a:off x="0" y="104494"/>
                <a:ext cx="629467" cy="50817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5456" y="21600"/>
                    </a:moveTo>
                    <a:cubicBezTo>
                      <a:pt x="3280" y="18124"/>
                      <a:pt x="1449" y="14337"/>
                      <a:pt x="0" y="10318"/>
                    </a:cubicBezTo>
                    <a:lnTo>
                      <a:pt x="18651" y="0"/>
                    </a:lnTo>
                    <a:cubicBezTo>
                      <a:pt x="19433" y="2171"/>
                      <a:pt x="20423" y="4218"/>
                      <a:pt x="21600" y="6097"/>
                    </a:cubicBezTo>
                    <a:lnTo>
                      <a:pt x="5456" y="21598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166" name="Graphic 3682"/>
              <p:cNvGrpSpPr/>
              <p:nvPr/>
            </p:nvGrpSpPr>
            <p:grpSpPr>
              <a:xfrm>
                <a:off x="663011" y="148025"/>
                <a:ext cx="140283" cy="119811"/>
                <a:chOff x="0" y="0"/>
                <a:chExt cx="140282" cy="119810"/>
              </a:xfrm>
            </p:grpSpPr>
            <p:sp>
              <p:nvSpPr>
                <p:cNvPr id="160" name="Freeform: Shape 3593"/>
                <p:cNvSpPr/>
                <p:nvPr/>
              </p:nvSpPr>
              <p:spPr>
                <a:xfrm>
                  <a:off x="-1" y="76924"/>
                  <a:ext cx="42492" cy="428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480" y="21600"/>
                      </a:moveTo>
                      <a:lnTo>
                        <a:pt x="0" y="8437"/>
                      </a:lnTo>
                      <a:lnTo>
                        <a:pt x="9853" y="0"/>
                      </a:lnTo>
                      <a:lnTo>
                        <a:pt x="11792" y="2231"/>
                      </a:lnTo>
                      <a:lnTo>
                        <a:pt x="4636" y="8371"/>
                      </a:lnTo>
                      <a:lnTo>
                        <a:pt x="7178" y="11286"/>
                      </a:lnTo>
                      <a:lnTo>
                        <a:pt x="13843" y="5588"/>
                      </a:lnTo>
                      <a:lnTo>
                        <a:pt x="15782" y="7796"/>
                      </a:lnTo>
                      <a:lnTo>
                        <a:pt x="9117" y="13494"/>
                      </a:lnTo>
                      <a:lnTo>
                        <a:pt x="12238" y="17072"/>
                      </a:lnTo>
                      <a:lnTo>
                        <a:pt x="19660" y="10712"/>
                      </a:lnTo>
                      <a:lnTo>
                        <a:pt x="21600" y="12920"/>
                      </a:lnTo>
                      <a:lnTo>
                        <a:pt x="11502" y="215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61" name="Freeform: Shape 3594"/>
                <p:cNvSpPr/>
                <p:nvPr/>
              </p:nvSpPr>
              <p:spPr>
                <a:xfrm>
                  <a:off x="30431" y="65085"/>
                  <a:ext cx="33546" cy="3107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98" fill="norm" stroke="1" extrusionOk="0">
                      <a:moveTo>
                        <a:pt x="18607" y="15866"/>
                      </a:moveTo>
                      <a:lnTo>
                        <a:pt x="17026" y="13925"/>
                      </a:lnTo>
                      <a:cubicBezTo>
                        <a:pt x="17139" y="15047"/>
                        <a:pt x="17026" y="16109"/>
                        <a:pt x="16602" y="17201"/>
                      </a:cubicBezTo>
                      <a:cubicBezTo>
                        <a:pt x="16207" y="18263"/>
                        <a:pt x="15614" y="19173"/>
                        <a:pt x="14795" y="19932"/>
                      </a:cubicBezTo>
                      <a:cubicBezTo>
                        <a:pt x="13976" y="20690"/>
                        <a:pt x="13101" y="21175"/>
                        <a:pt x="12141" y="21388"/>
                      </a:cubicBezTo>
                      <a:cubicBezTo>
                        <a:pt x="11181" y="21600"/>
                        <a:pt x="10278" y="21509"/>
                        <a:pt x="9431" y="21084"/>
                      </a:cubicBezTo>
                      <a:cubicBezTo>
                        <a:pt x="8583" y="20660"/>
                        <a:pt x="7652" y="19810"/>
                        <a:pt x="6664" y="18597"/>
                      </a:cubicBezTo>
                      <a:lnTo>
                        <a:pt x="0" y="10314"/>
                      </a:lnTo>
                      <a:lnTo>
                        <a:pt x="3219" y="7311"/>
                      </a:lnTo>
                      <a:lnTo>
                        <a:pt x="8047" y="13318"/>
                      </a:lnTo>
                      <a:cubicBezTo>
                        <a:pt x="9515" y="15169"/>
                        <a:pt x="10504" y="16230"/>
                        <a:pt x="10955" y="16534"/>
                      </a:cubicBezTo>
                      <a:cubicBezTo>
                        <a:pt x="11407" y="16837"/>
                        <a:pt x="11887" y="16959"/>
                        <a:pt x="12395" y="16928"/>
                      </a:cubicBezTo>
                      <a:cubicBezTo>
                        <a:pt x="12904" y="16868"/>
                        <a:pt x="13412" y="16625"/>
                        <a:pt x="13892" y="16170"/>
                      </a:cubicBezTo>
                      <a:cubicBezTo>
                        <a:pt x="14428" y="15654"/>
                        <a:pt x="14795" y="15047"/>
                        <a:pt x="14965" y="14319"/>
                      </a:cubicBezTo>
                      <a:cubicBezTo>
                        <a:pt x="15134" y="13591"/>
                        <a:pt x="15106" y="12924"/>
                        <a:pt x="14880" y="12287"/>
                      </a:cubicBezTo>
                      <a:cubicBezTo>
                        <a:pt x="14654" y="11650"/>
                        <a:pt x="13779" y="10406"/>
                        <a:pt x="12282" y="8525"/>
                      </a:cubicBezTo>
                      <a:lnTo>
                        <a:pt x="7849" y="3003"/>
                      </a:lnTo>
                      <a:lnTo>
                        <a:pt x="11068" y="0"/>
                      </a:lnTo>
                      <a:lnTo>
                        <a:pt x="21600" y="13106"/>
                      </a:lnTo>
                      <a:lnTo>
                        <a:pt x="18607" y="15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62" name="Freeform: Shape 3595"/>
                <p:cNvSpPr/>
                <p:nvPr/>
              </p:nvSpPr>
              <p:spPr>
                <a:xfrm>
                  <a:off x="52575" y="50746"/>
                  <a:ext cx="21356" cy="289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8365"/>
                      </a:moveTo>
                      <a:lnTo>
                        <a:pt x="16544" y="21600"/>
                      </a:lnTo>
                      <a:lnTo>
                        <a:pt x="0" y="7516"/>
                      </a:lnTo>
                      <a:lnTo>
                        <a:pt x="4701" y="4509"/>
                      </a:lnTo>
                      <a:lnTo>
                        <a:pt x="7052" y="6503"/>
                      </a:lnTo>
                      <a:cubicBezTo>
                        <a:pt x="6742" y="5032"/>
                        <a:pt x="6742" y="3954"/>
                        <a:pt x="7052" y="3235"/>
                      </a:cubicBezTo>
                      <a:cubicBezTo>
                        <a:pt x="7363" y="2516"/>
                        <a:pt x="7895" y="1928"/>
                        <a:pt x="8693" y="1405"/>
                      </a:cubicBezTo>
                      <a:cubicBezTo>
                        <a:pt x="9847" y="686"/>
                        <a:pt x="11221" y="196"/>
                        <a:pt x="12862" y="0"/>
                      </a:cubicBezTo>
                      <a:lnTo>
                        <a:pt x="15124" y="4248"/>
                      </a:lnTo>
                      <a:cubicBezTo>
                        <a:pt x="13794" y="4379"/>
                        <a:pt x="12774" y="4673"/>
                        <a:pt x="12019" y="5163"/>
                      </a:cubicBezTo>
                      <a:cubicBezTo>
                        <a:pt x="11310" y="5620"/>
                        <a:pt x="10867" y="6143"/>
                        <a:pt x="10733" y="6732"/>
                      </a:cubicBezTo>
                      <a:cubicBezTo>
                        <a:pt x="10600" y="7320"/>
                        <a:pt x="10822" y="8104"/>
                        <a:pt x="11399" y="9052"/>
                      </a:cubicBezTo>
                      <a:cubicBezTo>
                        <a:pt x="12019" y="9967"/>
                        <a:pt x="13705" y="11633"/>
                        <a:pt x="16499" y="14051"/>
                      </a:cubicBezTo>
                      <a:lnTo>
                        <a:pt x="21600" y="183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63" name="Freeform: Shape 3596"/>
                <p:cNvSpPr/>
                <p:nvPr/>
              </p:nvSpPr>
              <p:spPr>
                <a:xfrm>
                  <a:off x="70546" y="37158"/>
                  <a:ext cx="26347" cy="265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5" h="21255" fill="norm" stroke="1" extrusionOk="0">
                      <a:moveTo>
                        <a:pt x="2627" y="17072"/>
                      </a:moveTo>
                      <a:cubicBezTo>
                        <a:pt x="1459" y="15739"/>
                        <a:pt x="680" y="14161"/>
                        <a:pt x="255" y="12373"/>
                      </a:cubicBezTo>
                      <a:cubicBezTo>
                        <a:pt x="-170" y="10550"/>
                        <a:pt x="-64" y="8797"/>
                        <a:pt x="574" y="7114"/>
                      </a:cubicBezTo>
                      <a:cubicBezTo>
                        <a:pt x="1211" y="5431"/>
                        <a:pt x="2273" y="3923"/>
                        <a:pt x="3760" y="2661"/>
                      </a:cubicBezTo>
                      <a:cubicBezTo>
                        <a:pt x="6062" y="697"/>
                        <a:pt x="8612" y="-180"/>
                        <a:pt x="11409" y="30"/>
                      </a:cubicBezTo>
                      <a:cubicBezTo>
                        <a:pt x="14171" y="241"/>
                        <a:pt x="16579" y="1503"/>
                        <a:pt x="18526" y="3782"/>
                      </a:cubicBezTo>
                      <a:cubicBezTo>
                        <a:pt x="20545" y="6062"/>
                        <a:pt x="21430" y="8621"/>
                        <a:pt x="21253" y="11391"/>
                      </a:cubicBezTo>
                      <a:cubicBezTo>
                        <a:pt x="21076" y="14161"/>
                        <a:pt x="19872" y="16546"/>
                        <a:pt x="17606" y="18474"/>
                      </a:cubicBezTo>
                      <a:cubicBezTo>
                        <a:pt x="16189" y="19667"/>
                        <a:pt x="14596" y="20508"/>
                        <a:pt x="12790" y="20964"/>
                      </a:cubicBezTo>
                      <a:cubicBezTo>
                        <a:pt x="10984" y="21420"/>
                        <a:pt x="9213" y="21350"/>
                        <a:pt x="7478" y="20684"/>
                      </a:cubicBezTo>
                      <a:cubicBezTo>
                        <a:pt x="5743" y="20017"/>
                        <a:pt x="4150" y="18860"/>
                        <a:pt x="2627" y="17107"/>
                      </a:cubicBezTo>
                      <a:close/>
                      <a:moveTo>
                        <a:pt x="6947" y="13741"/>
                      </a:moveTo>
                      <a:cubicBezTo>
                        <a:pt x="8257" y="15249"/>
                        <a:pt x="9603" y="16090"/>
                        <a:pt x="11019" y="16265"/>
                      </a:cubicBezTo>
                      <a:cubicBezTo>
                        <a:pt x="12436" y="16441"/>
                        <a:pt x="13675" y="16090"/>
                        <a:pt x="14737" y="15179"/>
                      </a:cubicBezTo>
                      <a:cubicBezTo>
                        <a:pt x="15800" y="14267"/>
                        <a:pt x="16331" y="13110"/>
                        <a:pt x="16366" y="11707"/>
                      </a:cubicBezTo>
                      <a:cubicBezTo>
                        <a:pt x="16366" y="10305"/>
                        <a:pt x="15729" y="8832"/>
                        <a:pt x="14419" y="7324"/>
                      </a:cubicBezTo>
                      <a:cubicBezTo>
                        <a:pt x="13109" y="5851"/>
                        <a:pt x="11763" y="5010"/>
                        <a:pt x="10346" y="4834"/>
                      </a:cubicBezTo>
                      <a:cubicBezTo>
                        <a:pt x="8930" y="4659"/>
                        <a:pt x="7691" y="5010"/>
                        <a:pt x="6664" y="5921"/>
                      </a:cubicBezTo>
                      <a:cubicBezTo>
                        <a:pt x="5602" y="6833"/>
                        <a:pt x="5071" y="7990"/>
                        <a:pt x="5035" y="9393"/>
                      </a:cubicBezTo>
                      <a:cubicBezTo>
                        <a:pt x="5035" y="10795"/>
                        <a:pt x="5637" y="12268"/>
                        <a:pt x="6983" y="1377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64" name="Freeform: Shape 3597"/>
                <p:cNvSpPr/>
                <p:nvPr/>
              </p:nvSpPr>
              <p:spPr>
                <a:xfrm>
                  <a:off x="89146" y="17273"/>
                  <a:ext cx="30565" cy="380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0" h="21436" fill="norm" stroke="1" extrusionOk="0">
                      <a:moveTo>
                        <a:pt x="0" y="6699"/>
                      </a:moveTo>
                      <a:lnTo>
                        <a:pt x="3280" y="4428"/>
                      </a:lnTo>
                      <a:lnTo>
                        <a:pt x="4982" y="5983"/>
                      </a:lnTo>
                      <a:cubicBezTo>
                        <a:pt x="4827" y="5143"/>
                        <a:pt x="4951" y="4329"/>
                        <a:pt x="5292" y="3489"/>
                      </a:cubicBezTo>
                      <a:cubicBezTo>
                        <a:pt x="5632" y="2650"/>
                        <a:pt x="6282" y="1934"/>
                        <a:pt x="7179" y="1317"/>
                      </a:cubicBezTo>
                      <a:cubicBezTo>
                        <a:pt x="8727" y="256"/>
                        <a:pt x="10583" y="-164"/>
                        <a:pt x="12719" y="58"/>
                      </a:cubicBezTo>
                      <a:cubicBezTo>
                        <a:pt x="14854" y="280"/>
                        <a:pt x="16865" y="1268"/>
                        <a:pt x="18722" y="2996"/>
                      </a:cubicBezTo>
                      <a:cubicBezTo>
                        <a:pt x="20641" y="4773"/>
                        <a:pt x="21600" y="6526"/>
                        <a:pt x="21569" y="8279"/>
                      </a:cubicBezTo>
                      <a:cubicBezTo>
                        <a:pt x="21569" y="10031"/>
                        <a:pt x="20764" y="11414"/>
                        <a:pt x="19217" y="12500"/>
                      </a:cubicBezTo>
                      <a:cubicBezTo>
                        <a:pt x="18474" y="13018"/>
                        <a:pt x="17670" y="13364"/>
                        <a:pt x="16834" y="13536"/>
                      </a:cubicBezTo>
                      <a:cubicBezTo>
                        <a:pt x="15968" y="13709"/>
                        <a:pt x="14916" y="13759"/>
                        <a:pt x="13647" y="13635"/>
                      </a:cubicBezTo>
                      <a:lnTo>
                        <a:pt x="19465" y="18992"/>
                      </a:lnTo>
                      <a:lnTo>
                        <a:pt x="15937" y="21436"/>
                      </a:lnTo>
                      <a:lnTo>
                        <a:pt x="0" y="6723"/>
                      </a:lnTo>
                      <a:close/>
                      <a:moveTo>
                        <a:pt x="9067" y="9439"/>
                      </a:moveTo>
                      <a:cubicBezTo>
                        <a:pt x="10367" y="10648"/>
                        <a:pt x="11636" y="11315"/>
                        <a:pt x="12843" y="11488"/>
                      </a:cubicBezTo>
                      <a:cubicBezTo>
                        <a:pt x="14049" y="11661"/>
                        <a:pt x="15102" y="11438"/>
                        <a:pt x="15937" y="10846"/>
                      </a:cubicBezTo>
                      <a:cubicBezTo>
                        <a:pt x="16773" y="10278"/>
                        <a:pt x="17144" y="9537"/>
                        <a:pt x="17144" y="8649"/>
                      </a:cubicBezTo>
                      <a:cubicBezTo>
                        <a:pt x="17144" y="7735"/>
                        <a:pt x="16463" y="6699"/>
                        <a:pt x="15163" y="5514"/>
                      </a:cubicBezTo>
                      <a:cubicBezTo>
                        <a:pt x="13957" y="4403"/>
                        <a:pt x="12780" y="3761"/>
                        <a:pt x="11636" y="3613"/>
                      </a:cubicBezTo>
                      <a:cubicBezTo>
                        <a:pt x="10491" y="3465"/>
                        <a:pt x="9500" y="3662"/>
                        <a:pt x="8665" y="4230"/>
                      </a:cubicBezTo>
                      <a:cubicBezTo>
                        <a:pt x="7798" y="4822"/>
                        <a:pt x="7365" y="5588"/>
                        <a:pt x="7365" y="6501"/>
                      </a:cubicBezTo>
                      <a:cubicBezTo>
                        <a:pt x="7365" y="7439"/>
                        <a:pt x="7953" y="8402"/>
                        <a:pt x="9067" y="94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65" name="Freeform: Shape 3598"/>
                <p:cNvSpPr/>
                <p:nvPr/>
              </p:nvSpPr>
              <p:spPr>
                <a:xfrm>
                  <a:off x="114527" y="-1"/>
                  <a:ext cx="25756" cy="257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86" h="20896" fill="norm" stroke="1" extrusionOk="0">
                      <a:moveTo>
                        <a:pt x="15846" y="10703"/>
                      </a:moveTo>
                      <a:lnTo>
                        <a:pt x="20557" y="7897"/>
                      </a:lnTo>
                      <a:cubicBezTo>
                        <a:pt x="21318" y="9815"/>
                        <a:pt x="21499" y="11663"/>
                        <a:pt x="21028" y="13403"/>
                      </a:cubicBezTo>
                      <a:cubicBezTo>
                        <a:pt x="20557" y="15144"/>
                        <a:pt x="19470" y="16743"/>
                        <a:pt x="17766" y="18200"/>
                      </a:cubicBezTo>
                      <a:cubicBezTo>
                        <a:pt x="15048" y="20509"/>
                        <a:pt x="12258" y="21326"/>
                        <a:pt x="9431" y="20686"/>
                      </a:cubicBezTo>
                      <a:cubicBezTo>
                        <a:pt x="7184" y="20153"/>
                        <a:pt x="5118" y="18839"/>
                        <a:pt x="3233" y="16708"/>
                      </a:cubicBezTo>
                      <a:cubicBezTo>
                        <a:pt x="986" y="14185"/>
                        <a:pt x="-101" y="11592"/>
                        <a:pt x="8" y="8998"/>
                      </a:cubicBezTo>
                      <a:cubicBezTo>
                        <a:pt x="81" y="6405"/>
                        <a:pt x="1168" y="4238"/>
                        <a:pt x="3233" y="2497"/>
                      </a:cubicBezTo>
                      <a:cubicBezTo>
                        <a:pt x="5553" y="543"/>
                        <a:pt x="8054" y="-274"/>
                        <a:pt x="10735" y="81"/>
                      </a:cubicBezTo>
                      <a:cubicBezTo>
                        <a:pt x="13417" y="436"/>
                        <a:pt x="16099" y="2213"/>
                        <a:pt x="18781" y="5374"/>
                      </a:cubicBezTo>
                      <a:lnTo>
                        <a:pt x="8416" y="14149"/>
                      </a:lnTo>
                      <a:cubicBezTo>
                        <a:pt x="9503" y="15322"/>
                        <a:pt x="10663" y="15997"/>
                        <a:pt x="11895" y="16103"/>
                      </a:cubicBezTo>
                      <a:cubicBezTo>
                        <a:pt x="13127" y="16246"/>
                        <a:pt x="14215" y="15890"/>
                        <a:pt x="15157" y="15073"/>
                      </a:cubicBezTo>
                      <a:cubicBezTo>
                        <a:pt x="15809" y="14540"/>
                        <a:pt x="16208" y="13901"/>
                        <a:pt x="16316" y="13155"/>
                      </a:cubicBezTo>
                      <a:cubicBezTo>
                        <a:pt x="16425" y="12409"/>
                        <a:pt x="16316" y="11592"/>
                        <a:pt x="15846" y="10632"/>
                      </a:cubicBezTo>
                      <a:close/>
                      <a:moveTo>
                        <a:pt x="12475" y="6405"/>
                      </a:moveTo>
                      <a:cubicBezTo>
                        <a:pt x="11424" y="5268"/>
                        <a:pt x="10300" y="4628"/>
                        <a:pt x="9177" y="4522"/>
                      </a:cubicBezTo>
                      <a:cubicBezTo>
                        <a:pt x="8054" y="4415"/>
                        <a:pt x="7075" y="4699"/>
                        <a:pt x="6205" y="5410"/>
                      </a:cubicBezTo>
                      <a:cubicBezTo>
                        <a:pt x="5299" y="6191"/>
                        <a:pt x="4828" y="7151"/>
                        <a:pt x="4828" y="8288"/>
                      </a:cubicBezTo>
                      <a:cubicBezTo>
                        <a:pt x="4828" y="9424"/>
                        <a:pt x="5299" y="10561"/>
                        <a:pt x="6278" y="11663"/>
                      </a:cubicBezTo>
                      <a:lnTo>
                        <a:pt x="12475" y="64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77" name="Graphic 3682"/>
              <p:cNvGrpSpPr/>
              <p:nvPr/>
            </p:nvGrpSpPr>
            <p:grpSpPr>
              <a:xfrm>
                <a:off x="333968" y="559964"/>
                <a:ext cx="198240" cy="215841"/>
                <a:chOff x="0" y="0"/>
                <a:chExt cx="198238" cy="215839"/>
              </a:xfrm>
            </p:grpSpPr>
            <p:sp>
              <p:nvSpPr>
                <p:cNvPr id="167" name="Freeform: Shape 3583"/>
                <p:cNvSpPr/>
                <p:nvPr/>
              </p:nvSpPr>
              <p:spPr>
                <a:xfrm>
                  <a:off x="-1" y="183401"/>
                  <a:ext cx="34077" cy="3243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2" h="21220" fill="norm" stroke="1" extrusionOk="0">
                      <a:moveTo>
                        <a:pt x="12322" y="12321"/>
                      </a:moveTo>
                      <a:lnTo>
                        <a:pt x="9818" y="10026"/>
                      </a:lnTo>
                      <a:lnTo>
                        <a:pt x="15487" y="3314"/>
                      </a:lnTo>
                      <a:lnTo>
                        <a:pt x="21375" y="8706"/>
                      </a:lnTo>
                      <a:cubicBezTo>
                        <a:pt x="21430" y="9911"/>
                        <a:pt x="21155" y="11345"/>
                        <a:pt x="20577" y="13009"/>
                      </a:cubicBezTo>
                      <a:cubicBezTo>
                        <a:pt x="19999" y="14673"/>
                        <a:pt x="19174" y="16136"/>
                        <a:pt x="18101" y="17398"/>
                      </a:cubicBezTo>
                      <a:cubicBezTo>
                        <a:pt x="16725" y="19004"/>
                        <a:pt x="15239" y="20123"/>
                        <a:pt x="13561" y="20725"/>
                      </a:cubicBezTo>
                      <a:cubicBezTo>
                        <a:pt x="11910" y="21328"/>
                        <a:pt x="10203" y="21385"/>
                        <a:pt x="8498" y="20869"/>
                      </a:cubicBezTo>
                      <a:cubicBezTo>
                        <a:pt x="6791" y="20352"/>
                        <a:pt x="5223" y="19463"/>
                        <a:pt x="3792" y="18172"/>
                      </a:cubicBezTo>
                      <a:cubicBezTo>
                        <a:pt x="2251" y="16767"/>
                        <a:pt x="1178" y="15160"/>
                        <a:pt x="545" y="13411"/>
                      </a:cubicBezTo>
                      <a:cubicBezTo>
                        <a:pt x="-87" y="11632"/>
                        <a:pt x="-170" y="9825"/>
                        <a:pt x="298" y="7932"/>
                      </a:cubicBezTo>
                      <a:cubicBezTo>
                        <a:pt x="628" y="6497"/>
                        <a:pt x="1426" y="5035"/>
                        <a:pt x="2664" y="3572"/>
                      </a:cubicBezTo>
                      <a:cubicBezTo>
                        <a:pt x="4287" y="1650"/>
                        <a:pt x="5939" y="531"/>
                        <a:pt x="7617" y="158"/>
                      </a:cubicBezTo>
                      <a:cubicBezTo>
                        <a:pt x="9295" y="-215"/>
                        <a:pt x="10946" y="72"/>
                        <a:pt x="12570" y="1019"/>
                      </a:cubicBezTo>
                      <a:lnTo>
                        <a:pt x="10506" y="4604"/>
                      </a:lnTo>
                      <a:cubicBezTo>
                        <a:pt x="9598" y="4145"/>
                        <a:pt x="8690" y="4030"/>
                        <a:pt x="7755" y="4260"/>
                      </a:cubicBezTo>
                      <a:cubicBezTo>
                        <a:pt x="6819" y="4489"/>
                        <a:pt x="5994" y="5035"/>
                        <a:pt x="5223" y="5924"/>
                      </a:cubicBezTo>
                      <a:cubicBezTo>
                        <a:pt x="4067" y="7272"/>
                        <a:pt x="3572" y="8735"/>
                        <a:pt x="3737" y="10313"/>
                      </a:cubicBezTo>
                      <a:cubicBezTo>
                        <a:pt x="3875" y="11862"/>
                        <a:pt x="4783" y="13411"/>
                        <a:pt x="6406" y="14902"/>
                      </a:cubicBezTo>
                      <a:cubicBezTo>
                        <a:pt x="8167" y="16509"/>
                        <a:pt x="9818" y="17312"/>
                        <a:pt x="11387" y="17312"/>
                      </a:cubicBezTo>
                      <a:cubicBezTo>
                        <a:pt x="12955" y="17312"/>
                        <a:pt x="14276" y="16652"/>
                        <a:pt x="15404" y="15332"/>
                      </a:cubicBezTo>
                      <a:cubicBezTo>
                        <a:pt x="15954" y="14673"/>
                        <a:pt x="16395" y="13927"/>
                        <a:pt x="16697" y="13038"/>
                      </a:cubicBezTo>
                      <a:cubicBezTo>
                        <a:pt x="17000" y="12149"/>
                        <a:pt x="17193" y="11316"/>
                        <a:pt x="17220" y="10542"/>
                      </a:cubicBezTo>
                      <a:lnTo>
                        <a:pt x="15349" y="8821"/>
                      </a:lnTo>
                      <a:lnTo>
                        <a:pt x="12350" y="123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68" name="Freeform: Shape 3584"/>
                <p:cNvSpPr/>
                <p:nvPr/>
              </p:nvSpPr>
              <p:spPr>
                <a:xfrm>
                  <a:off x="26810" y="169567"/>
                  <a:ext cx="23709" cy="230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33" h="21387" fill="norm" stroke="1" extrusionOk="0">
                      <a:moveTo>
                        <a:pt x="15765" y="10191"/>
                      </a:moveTo>
                      <a:lnTo>
                        <a:pt x="19967" y="6618"/>
                      </a:lnTo>
                      <a:cubicBezTo>
                        <a:pt x="20988" y="8486"/>
                        <a:pt x="21381" y="10354"/>
                        <a:pt x="21184" y="12221"/>
                      </a:cubicBezTo>
                      <a:cubicBezTo>
                        <a:pt x="20988" y="14089"/>
                        <a:pt x="20124" y="15875"/>
                        <a:pt x="18671" y="17621"/>
                      </a:cubicBezTo>
                      <a:cubicBezTo>
                        <a:pt x="16314" y="20382"/>
                        <a:pt x="13723" y="21600"/>
                        <a:pt x="10856" y="21356"/>
                      </a:cubicBezTo>
                      <a:cubicBezTo>
                        <a:pt x="8578" y="21154"/>
                        <a:pt x="6379" y="20057"/>
                        <a:pt x="4258" y="18149"/>
                      </a:cubicBezTo>
                      <a:cubicBezTo>
                        <a:pt x="1705" y="15835"/>
                        <a:pt x="331" y="13358"/>
                        <a:pt x="56" y="10678"/>
                      </a:cubicBezTo>
                      <a:cubicBezTo>
                        <a:pt x="-219" y="7999"/>
                        <a:pt x="527" y="5603"/>
                        <a:pt x="2333" y="3532"/>
                      </a:cubicBezTo>
                      <a:cubicBezTo>
                        <a:pt x="4336" y="1177"/>
                        <a:pt x="6654" y="0"/>
                        <a:pt x="9324" y="0"/>
                      </a:cubicBezTo>
                      <a:cubicBezTo>
                        <a:pt x="11995" y="0"/>
                        <a:pt x="14822" y="1462"/>
                        <a:pt x="17886" y="4345"/>
                      </a:cubicBezTo>
                      <a:lnTo>
                        <a:pt x="8971" y="14819"/>
                      </a:lnTo>
                      <a:cubicBezTo>
                        <a:pt x="10188" y="15875"/>
                        <a:pt x="11406" y="16403"/>
                        <a:pt x="12623" y="16363"/>
                      </a:cubicBezTo>
                      <a:cubicBezTo>
                        <a:pt x="13840" y="16363"/>
                        <a:pt x="14862" y="15835"/>
                        <a:pt x="15686" y="14860"/>
                      </a:cubicBezTo>
                      <a:cubicBezTo>
                        <a:pt x="16236" y="14210"/>
                        <a:pt x="16550" y="13480"/>
                        <a:pt x="16590" y="12749"/>
                      </a:cubicBezTo>
                      <a:cubicBezTo>
                        <a:pt x="16590" y="11978"/>
                        <a:pt x="16354" y="11165"/>
                        <a:pt x="15765" y="10232"/>
                      </a:cubicBezTo>
                      <a:close/>
                      <a:moveTo>
                        <a:pt x="11877" y="6253"/>
                      </a:moveTo>
                      <a:cubicBezTo>
                        <a:pt x="10699" y="5197"/>
                        <a:pt x="9521" y="4710"/>
                        <a:pt x="8421" y="4750"/>
                      </a:cubicBezTo>
                      <a:cubicBezTo>
                        <a:pt x="7282" y="4750"/>
                        <a:pt x="6379" y="5237"/>
                        <a:pt x="5672" y="6090"/>
                      </a:cubicBezTo>
                      <a:cubicBezTo>
                        <a:pt x="4886" y="6983"/>
                        <a:pt x="4572" y="8039"/>
                        <a:pt x="4690" y="9217"/>
                      </a:cubicBezTo>
                      <a:cubicBezTo>
                        <a:pt x="4847" y="10394"/>
                        <a:pt x="5436" y="11491"/>
                        <a:pt x="6575" y="12465"/>
                      </a:cubicBezTo>
                      <a:lnTo>
                        <a:pt x="11877" y="62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69" name="Freeform: Shape 3585"/>
                <p:cNvSpPr/>
                <p:nvPr/>
              </p:nvSpPr>
              <p:spPr>
                <a:xfrm>
                  <a:off x="40027" y="151414"/>
                  <a:ext cx="21049" cy="25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7810"/>
                      </a:moveTo>
                      <a:lnTo>
                        <a:pt x="17505" y="21600"/>
                      </a:lnTo>
                      <a:lnTo>
                        <a:pt x="0" y="8978"/>
                      </a:lnTo>
                      <a:lnTo>
                        <a:pt x="3780" y="5446"/>
                      </a:lnTo>
                      <a:lnTo>
                        <a:pt x="6255" y="7249"/>
                      </a:lnTo>
                      <a:cubicBezTo>
                        <a:pt x="5715" y="5814"/>
                        <a:pt x="5535" y="4710"/>
                        <a:pt x="5670" y="3937"/>
                      </a:cubicBezTo>
                      <a:cubicBezTo>
                        <a:pt x="5805" y="3201"/>
                        <a:pt x="6210" y="2502"/>
                        <a:pt x="6885" y="1877"/>
                      </a:cubicBezTo>
                      <a:cubicBezTo>
                        <a:pt x="7830" y="993"/>
                        <a:pt x="9000" y="405"/>
                        <a:pt x="10440" y="0"/>
                      </a:cubicBezTo>
                      <a:lnTo>
                        <a:pt x="13230" y="4084"/>
                      </a:lnTo>
                      <a:cubicBezTo>
                        <a:pt x="12015" y="4342"/>
                        <a:pt x="11160" y="4784"/>
                        <a:pt x="10530" y="5299"/>
                      </a:cubicBezTo>
                      <a:cubicBezTo>
                        <a:pt x="9945" y="5814"/>
                        <a:pt x="9675" y="6402"/>
                        <a:pt x="9630" y="7028"/>
                      </a:cubicBezTo>
                      <a:cubicBezTo>
                        <a:pt x="9630" y="7654"/>
                        <a:pt x="9945" y="8426"/>
                        <a:pt x="10620" y="9310"/>
                      </a:cubicBezTo>
                      <a:cubicBezTo>
                        <a:pt x="11295" y="10193"/>
                        <a:pt x="13185" y="11702"/>
                        <a:pt x="16155" y="13835"/>
                      </a:cubicBezTo>
                      <a:lnTo>
                        <a:pt x="21555" y="177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70" name="Freeform: Shape 3586"/>
                <p:cNvSpPr/>
                <p:nvPr/>
              </p:nvSpPr>
              <p:spPr>
                <a:xfrm>
                  <a:off x="51034" y="126808"/>
                  <a:ext cx="39290" cy="375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28" fill="norm" stroke="1" extrusionOk="0">
                      <a:moveTo>
                        <a:pt x="72" y="12963"/>
                      </a:moveTo>
                      <a:lnTo>
                        <a:pt x="2097" y="10577"/>
                      </a:lnTo>
                      <a:lnTo>
                        <a:pt x="3375" y="11758"/>
                      </a:lnTo>
                      <a:cubicBezTo>
                        <a:pt x="3110" y="10000"/>
                        <a:pt x="3471" y="8518"/>
                        <a:pt x="4460" y="7337"/>
                      </a:cubicBezTo>
                      <a:cubicBezTo>
                        <a:pt x="4990" y="6709"/>
                        <a:pt x="5569" y="6283"/>
                        <a:pt x="6220" y="6057"/>
                      </a:cubicBezTo>
                      <a:cubicBezTo>
                        <a:pt x="6846" y="5831"/>
                        <a:pt x="7545" y="5780"/>
                        <a:pt x="8293" y="5956"/>
                      </a:cubicBezTo>
                      <a:cubicBezTo>
                        <a:pt x="8148" y="5077"/>
                        <a:pt x="8172" y="4273"/>
                        <a:pt x="8341" y="3545"/>
                      </a:cubicBezTo>
                      <a:cubicBezTo>
                        <a:pt x="8510" y="2816"/>
                        <a:pt x="8847" y="2188"/>
                        <a:pt x="9305" y="1611"/>
                      </a:cubicBezTo>
                      <a:cubicBezTo>
                        <a:pt x="9908" y="883"/>
                        <a:pt x="10559" y="405"/>
                        <a:pt x="11258" y="179"/>
                      </a:cubicBezTo>
                      <a:cubicBezTo>
                        <a:pt x="11957" y="-72"/>
                        <a:pt x="12680" y="-47"/>
                        <a:pt x="13428" y="179"/>
                      </a:cubicBezTo>
                      <a:cubicBezTo>
                        <a:pt x="13982" y="380"/>
                        <a:pt x="14705" y="883"/>
                        <a:pt x="15597" y="1686"/>
                      </a:cubicBezTo>
                      <a:lnTo>
                        <a:pt x="21600" y="7187"/>
                      </a:lnTo>
                      <a:lnTo>
                        <a:pt x="19406" y="9774"/>
                      </a:lnTo>
                      <a:lnTo>
                        <a:pt x="14030" y="4851"/>
                      </a:lnTo>
                      <a:cubicBezTo>
                        <a:pt x="13090" y="3997"/>
                        <a:pt x="12415" y="3545"/>
                        <a:pt x="12005" y="3470"/>
                      </a:cubicBezTo>
                      <a:cubicBezTo>
                        <a:pt x="11451" y="3394"/>
                        <a:pt x="10969" y="3595"/>
                        <a:pt x="10535" y="4097"/>
                      </a:cubicBezTo>
                      <a:cubicBezTo>
                        <a:pt x="10221" y="4449"/>
                        <a:pt x="10053" y="4901"/>
                        <a:pt x="9980" y="5403"/>
                      </a:cubicBezTo>
                      <a:cubicBezTo>
                        <a:pt x="9932" y="5931"/>
                        <a:pt x="10028" y="6433"/>
                        <a:pt x="10318" y="6961"/>
                      </a:cubicBezTo>
                      <a:cubicBezTo>
                        <a:pt x="10607" y="7488"/>
                        <a:pt x="11186" y="8141"/>
                        <a:pt x="12078" y="8945"/>
                      </a:cubicBezTo>
                      <a:lnTo>
                        <a:pt x="16585" y="13064"/>
                      </a:lnTo>
                      <a:lnTo>
                        <a:pt x="14392" y="15651"/>
                      </a:lnTo>
                      <a:lnTo>
                        <a:pt x="9257" y="10929"/>
                      </a:lnTo>
                      <a:cubicBezTo>
                        <a:pt x="8341" y="10100"/>
                        <a:pt x="7714" y="9598"/>
                        <a:pt x="7377" y="9447"/>
                      </a:cubicBezTo>
                      <a:cubicBezTo>
                        <a:pt x="7039" y="9296"/>
                        <a:pt x="6726" y="9246"/>
                        <a:pt x="6412" y="9322"/>
                      </a:cubicBezTo>
                      <a:cubicBezTo>
                        <a:pt x="6123" y="9397"/>
                        <a:pt x="5834" y="9598"/>
                        <a:pt x="5545" y="9924"/>
                      </a:cubicBezTo>
                      <a:cubicBezTo>
                        <a:pt x="5207" y="10326"/>
                        <a:pt x="5014" y="10778"/>
                        <a:pt x="4942" y="11281"/>
                      </a:cubicBezTo>
                      <a:cubicBezTo>
                        <a:pt x="4870" y="11783"/>
                        <a:pt x="4990" y="12285"/>
                        <a:pt x="5255" y="12788"/>
                      </a:cubicBezTo>
                      <a:cubicBezTo>
                        <a:pt x="5520" y="13290"/>
                        <a:pt x="6123" y="13943"/>
                        <a:pt x="7015" y="14772"/>
                      </a:cubicBezTo>
                      <a:lnTo>
                        <a:pt x="11571" y="18941"/>
                      </a:lnTo>
                      <a:lnTo>
                        <a:pt x="9378" y="21528"/>
                      </a:lnTo>
                      <a:lnTo>
                        <a:pt x="0" y="129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71" name="Freeform: Shape 3587"/>
                <p:cNvSpPr/>
                <p:nvPr/>
              </p:nvSpPr>
              <p:spPr>
                <a:xfrm>
                  <a:off x="79416" y="108364"/>
                  <a:ext cx="27878" cy="252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90" h="21356" fill="norm" stroke="1" extrusionOk="0">
                      <a:moveTo>
                        <a:pt x="4589" y="10716"/>
                      </a:moveTo>
                      <a:lnTo>
                        <a:pt x="1242" y="13648"/>
                      </a:lnTo>
                      <a:cubicBezTo>
                        <a:pt x="296" y="12015"/>
                        <a:pt x="-110" y="10456"/>
                        <a:pt x="25" y="8898"/>
                      </a:cubicBezTo>
                      <a:cubicBezTo>
                        <a:pt x="160" y="7339"/>
                        <a:pt x="1005" y="5632"/>
                        <a:pt x="2527" y="3776"/>
                      </a:cubicBezTo>
                      <a:cubicBezTo>
                        <a:pt x="3879" y="2069"/>
                        <a:pt x="5096" y="992"/>
                        <a:pt x="6144" y="510"/>
                      </a:cubicBezTo>
                      <a:cubicBezTo>
                        <a:pt x="7192" y="28"/>
                        <a:pt x="8104" y="-121"/>
                        <a:pt x="8949" y="102"/>
                      </a:cubicBezTo>
                      <a:cubicBezTo>
                        <a:pt x="9794" y="324"/>
                        <a:pt x="10944" y="1141"/>
                        <a:pt x="12465" y="2588"/>
                      </a:cubicBezTo>
                      <a:lnTo>
                        <a:pt x="16487" y="6560"/>
                      </a:lnTo>
                      <a:cubicBezTo>
                        <a:pt x="17636" y="7673"/>
                        <a:pt x="18549" y="8452"/>
                        <a:pt x="19191" y="8860"/>
                      </a:cubicBezTo>
                      <a:cubicBezTo>
                        <a:pt x="19834" y="9269"/>
                        <a:pt x="20611" y="9603"/>
                        <a:pt x="21490" y="9862"/>
                      </a:cubicBezTo>
                      <a:lnTo>
                        <a:pt x="18448" y="13648"/>
                      </a:lnTo>
                      <a:cubicBezTo>
                        <a:pt x="18143" y="13537"/>
                        <a:pt x="17704" y="13314"/>
                        <a:pt x="17129" y="13017"/>
                      </a:cubicBezTo>
                      <a:cubicBezTo>
                        <a:pt x="16859" y="12869"/>
                        <a:pt x="16690" y="12794"/>
                        <a:pt x="16622" y="12758"/>
                      </a:cubicBezTo>
                      <a:cubicBezTo>
                        <a:pt x="16690" y="13982"/>
                        <a:pt x="16555" y="15096"/>
                        <a:pt x="16250" y="16098"/>
                      </a:cubicBezTo>
                      <a:cubicBezTo>
                        <a:pt x="15946" y="17136"/>
                        <a:pt x="15439" y="18064"/>
                        <a:pt x="14763" y="18881"/>
                      </a:cubicBezTo>
                      <a:cubicBezTo>
                        <a:pt x="13580" y="20366"/>
                        <a:pt x="12262" y="21182"/>
                        <a:pt x="10842" y="21330"/>
                      </a:cubicBezTo>
                      <a:cubicBezTo>
                        <a:pt x="9422" y="21479"/>
                        <a:pt x="8138" y="20996"/>
                        <a:pt x="7022" y="19920"/>
                      </a:cubicBezTo>
                      <a:cubicBezTo>
                        <a:pt x="6279" y="19215"/>
                        <a:pt x="5772" y="18361"/>
                        <a:pt x="5501" y="17434"/>
                      </a:cubicBezTo>
                      <a:cubicBezTo>
                        <a:pt x="5231" y="16468"/>
                        <a:pt x="5231" y="15504"/>
                        <a:pt x="5501" y="14502"/>
                      </a:cubicBezTo>
                      <a:cubicBezTo>
                        <a:pt x="5738" y="13500"/>
                        <a:pt x="6279" y="12238"/>
                        <a:pt x="7124" y="10679"/>
                      </a:cubicBezTo>
                      <a:cubicBezTo>
                        <a:pt x="8239" y="8601"/>
                        <a:pt x="8949" y="7079"/>
                        <a:pt x="9253" y="6151"/>
                      </a:cubicBezTo>
                      <a:lnTo>
                        <a:pt x="8915" y="5817"/>
                      </a:lnTo>
                      <a:cubicBezTo>
                        <a:pt x="8239" y="5186"/>
                        <a:pt x="7631" y="4890"/>
                        <a:pt x="7056" y="4964"/>
                      </a:cubicBezTo>
                      <a:cubicBezTo>
                        <a:pt x="6482" y="5038"/>
                        <a:pt x="5805" y="5594"/>
                        <a:pt x="4994" y="6596"/>
                      </a:cubicBezTo>
                      <a:cubicBezTo>
                        <a:pt x="4453" y="7264"/>
                        <a:pt x="4149" y="7932"/>
                        <a:pt x="4082" y="8564"/>
                      </a:cubicBezTo>
                      <a:cubicBezTo>
                        <a:pt x="4014" y="9194"/>
                        <a:pt x="4217" y="9900"/>
                        <a:pt x="4622" y="10716"/>
                      </a:cubicBezTo>
                      <a:close/>
                      <a:moveTo>
                        <a:pt x="11518" y="8341"/>
                      </a:moveTo>
                      <a:cubicBezTo>
                        <a:pt x="11282" y="8972"/>
                        <a:pt x="10842" y="9937"/>
                        <a:pt x="10200" y="11198"/>
                      </a:cubicBezTo>
                      <a:cubicBezTo>
                        <a:pt x="9557" y="12460"/>
                        <a:pt x="9220" y="13351"/>
                        <a:pt x="9152" y="13871"/>
                      </a:cubicBezTo>
                      <a:cubicBezTo>
                        <a:pt x="9084" y="14687"/>
                        <a:pt x="9287" y="15318"/>
                        <a:pt x="9794" y="15800"/>
                      </a:cubicBezTo>
                      <a:cubicBezTo>
                        <a:pt x="10268" y="16283"/>
                        <a:pt x="10876" y="16468"/>
                        <a:pt x="11552" y="16432"/>
                      </a:cubicBezTo>
                      <a:cubicBezTo>
                        <a:pt x="12228" y="16394"/>
                        <a:pt x="12803" y="16023"/>
                        <a:pt x="13310" y="15430"/>
                      </a:cubicBezTo>
                      <a:cubicBezTo>
                        <a:pt x="13851" y="14724"/>
                        <a:pt x="14188" y="13871"/>
                        <a:pt x="14256" y="12869"/>
                      </a:cubicBezTo>
                      <a:cubicBezTo>
                        <a:pt x="14324" y="12090"/>
                        <a:pt x="14155" y="11421"/>
                        <a:pt x="13851" y="10828"/>
                      </a:cubicBezTo>
                      <a:cubicBezTo>
                        <a:pt x="13647" y="10456"/>
                        <a:pt x="13107" y="9862"/>
                        <a:pt x="12262" y="9046"/>
                      </a:cubicBezTo>
                      <a:lnTo>
                        <a:pt x="11552" y="83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72" name="Freeform: Shape 3588"/>
                <p:cNvSpPr/>
                <p:nvPr/>
              </p:nvSpPr>
              <p:spPr>
                <a:xfrm>
                  <a:off x="93218" y="88470"/>
                  <a:ext cx="30827" cy="281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47" fill="norm" stroke="1" extrusionOk="0">
                      <a:moveTo>
                        <a:pt x="21600" y="9621"/>
                      </a:moveTo>
                      <a:lnTo>
                        <a:pt x="18804" y="13081"/>
                      </a:lnTo>
                      <a:lnTo>
                        <a:pt x="12689" y="7203"/>
                      </a:lnTo>
                      <a:cubicBezTo>
                        <a:pt x="11399" y="5960"/>
                        <a:pt x="10508" y="5221"/>
                        <a:pt x="10016" y="5019"/>
                      </a:cubicBezTo>
                      <a:cubicBezTo>
                        <a:pt x="9525" y="4784"/>
                        <a:pt x="9033" y="4751"/>
                        <a:pt x="8542" y="4885"/>
                      </a:cubicBezTo>
                      <a:cubicBezTo>
                        <a:pt x="8081" y="5019"/>
                        <a:pt x="7651" y="5322"/>
                        <a:pt x="7251" y="5792"/>
                      </a:cubicBezTo>
                      <a:cubicBezTo>
                        <a:pt x="6759" y="6397"/>
                        <a:pt x="6483" y="7069"/>
                        <a:pt x="6391" y="7841"/>
                      </a:cubicBezTo>
                      <a:cubicBezTo>
                        <a:pt x="6299" y="8614"/>
                        <a:pt x="6452" y="9319"/>
                        <a:pt x="6790" y="9957"/>
                      </a:cubicBezTo>
                      <a:cubicBezTo>
                        <a:pt x="7159" y="10596"/>
                        <a:pt x="7989" y="11570"/>
                        <a:pt x="9340" y="12880"/>
                      </a:cubicBezTo>
                      <a:lnTo>
                        <a:pt x="14748" y="18087"/>
                      </a:lnTo>
                      <a:lnTo>
                        <a:pt x="11952" y="21547"/>
                      </a:lnTo>
                      <a:lnTo>
                        <a:pt x="0" y="10024"/>
                      </a:lnTo>
                      <a:lnTo>
                        <a:pt x="2581" y="6800"/>
                      </a:lnTo>
                      <a:lnTo>
                        <a:pt x="4332" y="8480"/>
                      </a:lnTo>
                      <a:cubicBezTo>
                        <a:pt x="3902" y="6027"/>
                        <a:pt x="4363" y="3944"/>
                        <a:pt x="5776" y="2231"/>
                      </a:cubicBezTo>
                      <a:cubicBezTo>
                        <a:pt x="6391" y="1459"/>
                        <a:pt x="7067" y="887"/>
                        <a:pt x="7835" y="518"/>
                      </a:cubicBezTo>
                      <a:cubicBezTo>
                        <a:pt x="8603" y="115"/>
                        <a:pt x="9310" y="-53"/>
                        <a:pt x="9955" y="14"/>
                      </a:cubicBezTo>
                      <a:cubicBezTo>
                        <a:pt x="10600" y="81"/>
                        <a:pt x="11245" y="283"/>
                        <a:pt x="11829" y="619"/>
                      </a:cubicBezTo>
                      <a:cubicBezTo>
                        <a:pt x="12413" y="955"/>
                        <a:pt x="13181" y="1593"/>
                        <a:pt x="14103" y="2466"/>
                      </a:cubicBezTo>
                      <a:lnTo>
                        <a:pt x="21538" y="9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73" name="Freeform: Shape 3589"/>
                <p:cNvSpPr/>
                <p:nvPr/>
              </p:nvSpPr>
              <p:spPr>
                <a:xfrm>
                  <a:off x="109047" y="65994"/>
                  <a:ext cx="30160" cy="369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2" h="21600" fill="norm" stroke="1" extrusionOk="0">
                      <a:moveTo>
                        <a:pt x="63" y="10275"/>
                      </a:moveTo>
                      <a:lnTo>
                        <a:pt x="3072" y="7456"/>
                      </a:lnTo>
                      <a:lnTo>
                        <a:pt x="14295" y="11300"/>
                      </a:lnTo>
                      <a:lnTo>
                        <a:pt x="8151" y="2742"/>
                      </a:lnTo>
                      <a:lnTo>
                        <a:pt x="11098" y="0"/>
                      </a:lnTo>
                      <a:lnTo>
                        <a:pt x="19061" y="11966"/>
                      </a:lnTo>
                      <a:lnTo>
                        <a:pt x="20503" y="14118"/>
                      </a:lnTo>
                      <a:cubicBezTo>
                        <a:pt x="20973" y="14861"/>
                        <a:pt x="21286" y="15476"/>
                        <a:pt x="21412" y="15963"/>
                      </a:cubicBezTo>
                      <a:cubicBezTo>
                        <a:pt x="21537" y="16450"/>
                        <a:pt x="21600" y="16911"/>
                        <a:pt x="21537" y="17347"/>
                      </a:cubicBezTo>
                      <a:cubicBezTo>
                        <a:pt x="21474" y="17782"/>
                        <a:pt x="21286" y="18243"/>
                        <a:pt x="21004" y="18756"/>
                      </a:cubicBezTo>
                      <a:cubicBezTo>
                        <a:pt x="20722" y="19243"/>
                        <a:pt x="20283" y="19729"/>
                        <a:pt x="19751" y="20242"/>
                      </a:cubicBezTo>
                      <a:cubicBezTo>
                        <a:pt x="19217" y="20754"/>
                        <a:pt x="18591" y="21190"/>
                        <a:pt x="17932" y="21600"/>
                      </a:cubicBezTo>
                      <a:lnTo>
                        <a:pt x="15142" y="20012"/>
                      </a:lnTo>
                      <a:cubicBezTo>
                        <a:pt x="15675" y="19678"/>
                        <a:pt x="16145" y="19320"/>
                        <a:pt x="16490" y="19012"/>
                      </a:cubicBezTo>
                      <a:cubicBezTo>
                        <a:pt x="17148" y="18397"/>
                        <a:pt x="17430" y="17782"/>
                        <a:pt x="17305" y="17167"/>
                      </a:cubicBezTo>
                      <a:cubicBezTo>
                        <a:pt x="17180" y="16552"/>
                        <a:pt x="16866" y="15937"/>
                        <a:pt x="16333" y="15271"/>
                      </a:cubicBezTo>
                      <a:lnTo>
                        <a:pt x="0" y="102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74" name="Freeform: Shape 3590"/>
                <p:cNvSpPr/>
                <p:nvPr/>
              </p:nvSpPr>
              <p:spPr>
                <a:xfrm>
                  <a:off x="140392" y="39168"/>
                  <a:ext cx="23651" cy="227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328" fill="norm" stroke="1" extrusionOk="0">
                      <a:moveTo>
                        <a:pt x="7684" y="12186"/>
                      </a:moveTo>
                      <a:cubicBezTo>
                        <a:pt x="6610" y="12801"/>
                        <a:pt x="5576" y="13048"/>
                        <a:pt x="4621" y="12925"/>
                      </a:cubicBezTo>
                      <a:cubicBezTo>
                        <a:pt x="3666" y="12801"/>
                        <a:pt x="2791" y="12391"/>
                        <a:pt x="1956" y="11652"/>
                      </a:cubicBezTo>
                      <a:cubicBezTo>
                        <a:pt x="722" y="10502"/>
                        <a:pt x="46" y="9106"/>
                        <a:pt x="6" y="7422"/>
                      </a:cubicBezTo>
                      <a:cubicBezTo>
                        <a:pt x="-73" y="5738"/>
                        <a:pt x="564" y="4137"/>
                        <a:pt x="1876" y="2576"/>
                      </a:cubicBezTo>
                      <a:cubicBezTo>
                        <a:pt x="3189" y="1016"/>
                        <a:pt x="4700" y="194"/>
                        <a:pt x="6332" y="30"/>
                      </a:cubicBezTo>
                      <a:cubicBezTo>
                        <a:pt x="7962" y="-134"/>
                        <a:pt x="9474" y="359"/>
                        <a:pt x="10707" y="1509"/>
                      </a:cubicBezTo>
                      <a:cubicBezTo>
                        <a:pt x="11503" y="2248"/>
                        <a:pt x="12020" y="3069"/>
                        <a:pt x="12219" y="4054"/>
                      </a:cubicBezTo>
                      <a:cubicBezTo>
                        <a:pt x="12418" y="4999"/>
                        <a:pt x="12338" y="6067"/>
                        <a:pt x="11900" y="7258"/>
                      </a:cubicBezTo>
                      <a:cubicBezTo>
                        <a:pt x="13174" y="6478"/>
                        <a:pt x="14407" y="6149"/>
                        <a:pt x="15680" y="6272"/>
                      </a:cubicBezTo>
                      <a:cubicBezTo>
                        <a:pt x="16913" y="6396"/>
                        <a:pt x="18066" y="6929"/>
                        <a:pt x="19140" y="7915"/>
                      </a:cubicBezTo>
                      <a:cubicBezTo>
                        <a:pt x="20612" y="9229"/>
                        <a:pt x="21368" y="10871"/>
                        <a:pt x="21448" y="12883"/>
                      </a:cubicBezTo>
                      <a:cubicBezTo>
                        <a:pt x="21527" y="14854"/>
                        <a:pt x="20851" y="16703"/>
                        <a:pt x="19340" y="18468"/>
                      </a:cubicBezTo>
                      <a:cubicBezTo>
                        <a:pt x="17868" y="20193"/>
                        <a:pt x="16157" y="21179"/>
                        <a:pt x="14248" y="21302"/>
                      </a:cubicBezTo>
                      <a:cubicBezTo>
                        <a:pt x="12338" y="21466"/>
                        <a:pt x="10628" y="20850"/>
                        <a:pt x="9156" y="19495"/>
                      </a:cubicBezTo>
                      <a:cubicBezTo>
                        <a:pt x="8042" y="18468"/>
                        <a:pt x="7366" y="17359"/>
                        <a:pt x="7087" y="16086"/>
                      </a:cubicBezTo>
                      <a:cubicBezTo>
                        <a:pt x="6848" y="14814"/>
                        <a:pt x="7008" y="13541"/>
                        <a:pt x="7684" y="12226"/>
                      </a:cubicBezTo>
                      <a:close/>
                      <a:moveTo>
                        <a:pt x="3746" y="9393"/>
                      </a:moveTo>
                      <a:cubicBezTo>
                        <a:pt x="4542" y="10133"/>
                        <a:pt x="5456" y="10461"/>
                        <a:pt x="6411" y="10379"/>
                      </a:cubicBezTo>
                      <a:cubicBezTo>
                        <a:pt x="7366" y="10296"/>
                        <a:pt x="8241" y="9845"/>
                        <a:pt x="8957" y="8983"/>
                      </a:cubicBezTo>
                      <a:cubicBezTo>
                        <a:pt x="9673" y="8161"/>
                        <a:pt x="9991" y="7217"/>
                        <a:pt x="9952" y="6231"/>
                      </a:cubicBezTo>
                      <a:cubicBezTo>
                        <a:pt x="9912" y="5246"/>
                        <a:pt x="9514" y="4383"/>
                        <a:pt x="8758" y="3726"/>
                      </a:cubicBezTo>
                      <a:cubicBezTo>
                        <a:pt x="8002" y="3028"/>
                        <a:pt x="7087" y="2699"/>
                        <a:pt x="6093" y="2782"/>
                      </a:cubicBezTo>
                      <a:cubicBezTo>
                        <a:pt x="5098" y="2864"/>
                        <a:pt x="4263" y="3315"/>
                        <a:pt x="3547" y="4137"/>
                      </a:cubicBezTo>
                      <a:cubicBezTo>
                        <a:pt x="2831" y="4958"/>
                        <a:pt x="2512" y="5903"/>
                        <a:pt x="2552" y="6888"/>
                      </a:cubicBezTo>
                      <a:cubicBezTo>
                        <a:pt x="2592" y="7915"/>
                        <a:pt x="2990" y="8736"/>
                        <a:pt x="3706" y="9393"/>
                      </a:cubicBezTo>
                      <a:close/>
                      <a:moveTo>
                        <a:pt x="11065" y="17278"/>
                      </a:moveTo>
                      <a:cubicBezTo>
                        <a:pt x="11662" y="17812"/>
                        <a:pt x="12378" y="18222"/>
                        <a:pt x="13174" y="18427"/>
                      </a:cubicBezTo>
                      <a:cubicBezTo>
                        <a:pt x="13969" y="18633"/>
                        <a:pt x="14804" y="18591"/>
                        <a:pt x="15600" y="18304"/>
                      </a:cubicBezTo>
                      <a:cubicBezTo>
                        <a:pt x="16396" y="18017"/>
                        <a:pt x="17072" y="17524"/>
                        <a:pt x="17668" y="16867"/>
                      </a:cubicBezTo>
                      <a:cubicBezTo>
                        <a:pt x="18544" y="15840"/>
                        <a:pt x="18942" y="14691"/>
                        <a:pt x="18902" y="13417"/>
                      </a:cubicBezTo>
                      <a:cubicBezTo>
                        <a:pt x="18862" y="12144"/>
                        <a:pt x="18305" y="11077"/>
                        <a:pt x="17310" y="10173"/>
                      </a:cubicBezTo>
                      <a:cubicBezTo>
                        <a:pt x="16316" y="9270"/>
                        <a:pt x="15162" y="8859"/>
                        <a:pt x="13930" y="8941"/>
                      </a:cubicBezTo>
                      <a:cubicBezTo>
                        <a:pt x="12656" y="9023"/>
                        <a:pt x="11622" y="9599"/>
                        <a:pt x="10707" y="10666"/>
                      </a:cubicBezTo>
                      <a:cubicBezTo>
                        <a:pt x="9832" y="11693"/>
                        <a:pt x="9434" y="12843"/>
                        <a:pt x="9514" y="14075"/>
                      </a:cubicBezTo>
                      <a:cubicBezTo>
                        <a:pt x="9594" y="15306"/>
                        <a:pt x="10110" y="16415"/>
                        <a:pt x="11105" y="173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75" name="Freeform: Shape 3591"/>
                <p:cNvSpPr/>
                <p:nvPr/>
              </p:nvSpPr>
              <p:spPr>
                <a:xfrm>
                  <a:off x="156887" y="23810"/>
                  <a:ext cx="20523" cy="231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9431" y="17665"/>
                      </a:moveTo>
                      <a:lnTo>
                        <a:pt x="14677" y="13935"/>
                      </a:lnTo>
                      <a:lnTo>
                        <a:pt x="7108" y="21600"/>
                      </a:lnTo>
                      <a:lnTo>
                        <a:pt x="4892" y="19837"/>
                      </a:lnTo>
                      <a:lnTo>
                        <a:pt x="0" y="1763"/>
                      </a:lnTo>
                      <a:lnTo>
                        <a:pt x="1754" y="0"/>
                      </a:lnTo>
                      <a:lnTo>
                        <a:pt x="14631" y="10042"/>
                      </a:lnTo>
                      <a:lnTo>
                        <a:pt x="16985" y="7664"/>
                      </a:lnTo>
                      <a:lnTo>
                        <a:pt x="19200" y="9427"/>
                      </a:lnTo>
                      <a:lnTo>
                        <a:pt x="16846" y="11804"/>
                      </a:lnTo>
                      <a:lnTo>
                        <a:pt x="21600" y="15534"/>
                      </a:lnTo>
                      <a:lnTo>
                        <a:pt x="19477" y="17706"/>
                      </a:lnTo>
                      <a:close/>
                      <a:moveTo>
                        <a:pt x="12462" y="12173"/>
                      </a:moveTo>
                      <a:lnTo>
                        <a:pt x="3508" y="5164"/>
                      </a:lnTo>
                      <a:lnTo>
                        <a:pt x="6969" y="17665"/>
                      </a:lnTo>
                      <a:lnTo>
                        <a:pt x="12415" y="121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76" name="Freeform: Shape 3592"/>
                <p:cNvSpPr/>
                <p:nvPr/>
              </p:nvSpPr>
              <p:spPr>
                <a:xfrm>
                  <a:off x="163597" y="-1"/>
                  <a:ext cx="34642" cy="345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757" y="21600"/>
                      </a:moveTo>
                      <a:lnTo>
                        <a:pt x="0" y="11252"/>
                      </a:lnTo>
                      <a:lnTo>
                        <a:pt x="2051" y="8898"/>
                      </a:lnTo>
                      <a:lnTo>
                        <a:pt x="12823" y="13442"/>
                      </a:lnTo>
                      <a:cubicBezTo>
                        <a:pt x="13835" y="13880"/>
                        <a:pt x="14573" y="14181"/>
                        <a:pt x="15065" y="14400"/>
                      </a:cubicBezTo>
                      <a:cubicBezTo>
                        <a:pt x="14764" y="13880"/>
                        <a:pt x="14300" y="13141"/>
                        <a:pt x="13726" y="12128"/>
                      </a:cubicBezTo>
                      <a:lnTo>
                        <a:pt x="8011" y="2108"/>
                      </a:lnTo>
                      <a:lnTo>
                        <a:pt x="9843" y="0"/>
                      </a:lnTo>
                      <a:lnTo>
                        <a:pt x="21600" y="10348"/>
                      </a:lnTo>
                      <a:lnTo>
                        <a:pt x="20288" y="11854"/>
                      </a:lnTo>
                      <a:lnTo>
                        <a:pt x="10445" y="3175"/>
                      </a:lnTo>
                      <a:lnTo>
                        <a:pt x="17280" y="15249"/>
                      </a:lnTo>
                      <a:lnTo>
                        <a:pt x="16050" y="16645"/>
                      </a:lnTo>
                      <a:lnTo>
                        <a:pt x="3062" y="11224"/>
                      </a:lnTo>
                      <a:lnTo>
                        <a:pt x="13069" y="20040"/>
                      </a:lnTo>
                      <a:lnTo>
                        <a:pt x="11757" y="215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83" name="Graphic 3682"/>
              <p:cNvGrpSpPr/>
              <p:nvPr/>
            </p:nvGrpSpPr>
            <p:grpSpPr>
              <a:xfrm>
                <a:off x="273535" y="608155"/>
                <a:ext cx="124624" cy="116811"/>
                <a:chOff x="0" y="0"/>
                <a:chExt cx="124622" cy="116809"/>
              </a:xfrm>
            </p:grpSpPr>
            <p:sp>
              <p:nvSpPr>
                <p:cNvPr id="178" name="Freeform: Shape 3578"/>
                <p:cNvSpPr/>
                <p:nvPr/>
              </p:nvSpPr>
              <p:spPr>
                <a:xfrm>
                  <a:off x="0" y="80815"/>
                  <a:ext cx="36150" cy="359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8" h="21543" fill="norm" stroke="1" extrusionOk="0">
                      <a:moveTo>
                        <a:pt x="26" y="10682"/>
                      </a:moveTo>
                      <a:lnTo>
                        <a:pt x="2693" y="7979"/>
                      </a:lnTo>
                      <a:lnTo>
                        <a:pt x="9885" y="15144"/>
                      </a:lnTo>
                      <a:cubicBezTo>
                        <a:pt x="11035" y="16272"/>
                        <a:pt x="11794" y="16981"/>
                        <a:pt x="12212" y="17243"/>
                      </a:cubicBezTo>
                      <a:cubicBezTo>
                        <a:pt x="12866" y="17663"/>
                        <a:pt x="13572" y="17820"/>
                        <a:pt x="14330" y="17716"/>
                      </a:cubicBezTo>
                      <a:cubicBezTo>
                        <a:pt x="15089" y="17611"/>
                        <a:pt x="15847" y="17191"/>
                        <a:pt x="16579" y="16430"/>
                      </a:cubicBezTo>
                      <a:cubicBezTo>
                        <a:pt x="17338" y="15669"/>
                        <a:pt x="17756" y="14934"/>
                        <a:pt x="17808" y="14225"/>
                      </a:cubicBezTo>
                      <a:cubicBezTo>
                        <a:pt x="17887" y="13516"/>
                        <a:pt x="17730" y="12913"/>
                        <a:pt x="17364" y="12388"/>
                      </a:cubicBezTo>
                      <a:cubicBezTo>
                        <a:pt x="16998" y="11863"/>
                        <a:pt x="16265" y="11075"/>
                        <a:pt x="15219" y="10026"/>
                      </a:cubicBezTo>
                      <a:lnTo>
                        <a:pt x="7871" y="2703"/>
                      </a:lnTo>
                      <a:lnTo>
                        <a:pt x="10539" y="0"/>
                      </a:lnTo>
                      <a:lnTo>
                        <a:pt x="17520" y="6955"/>
                      </a:lnTo>
                      <a:cubicBezTo>
                        <a:pt x="19116" y="8556"/>
                        <a:pt x="20162" y="9737"/>
                        <a:pt x="20685" y="10551"/>
                      </a:cubicBezTo>
                      <a:cubicBezTo>
                        <a:pt x="21208" y="11364"/>
                        <a:pt x="21495" y="12178"/>
                        <a:pt x="21548" y="13018"/>
                      </a:cubicBezTo>
                      <a:cubicBezTo>
                        <a:pt x="21600" y="13857"/>
                        <a:pt x="21443" y="14750"/>
                        <a:pt x="21077" y="15669"/>
                      </a:cubicBezTo>
                      <a:cubicBezTo>
                        <a:pt x="20711" y="16587"/>
                        <a:pt x="19979" y="17585"/>
                        <a:pt x="18933" y="18634"/>
                      </a:cubicBezTo>
                      <a:cubicBezTo>
                        <a:pt x="17677" y="19920"/>
                        <a:pt x="16579" y="20734"/>
                        <a:pt x="15638" y="21101"/>
                      </a:cubicBezTo>
                      <a:cubicBezTo>
                        <a:pt x="14696" y="21469"/>
                        <a:pt x="13807" y="21600"/>
                        <a:pt x="12944" y="21521"/>
                      </a:cubicBezTo>
                      <a:cubicBezTo>
                        <a:pt x="12108" y="21443"/>
                        <a:pt x="11349" y="21206"/>
                        <a:pt x="10721" y="20813"/>
                      </a:cubicBezTo>
                      <a:cubicBezTo>
                        <a:pt x="9780" y="20235"/>
                        <a:pt x="8577" y="19185"/>
                        <a:pt x="7087" y="17716"/>
                      </a:cubicBezTo>
                      <a:lnTo>
                        <a:pt x="0" y="106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79" name="Freeform: Shape 3579"/>
                <p:cNvSpPr/>
                <p:nvPr/>
              </p:nvSpPr>
              <p:spPr>
                <a:xfrm>
                  <a:off x="22451" y="56478"/>
                  <a:ext cx="42228" cy="417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394" y="21600"/>
                      </a:moveTo>
                      <a:lnTo>
                        <a:pt x="0" y="10165"/>
                      </a:lnTo>
                      <a:lnTo>
                        <a:pt x="2288" y="7828"/>
                      </a:lnTo>
                      <a:lnTo>
                        <a:pt x="7357" y="12910"/>
                      </a:lnTo>
                      <a:lnTo>
                        <a:pt x="6908" y="3131"/>
                      </a:lnTo>
                      <a:lnTo>
                        <a:pt x="9981" y="0"/>
                      </a:lnTo>
                      <a:lnTo>
                        <a:pt x="10161" y="8803"/>
                      </a:lnTo>
                      <a:lnTo>
                        <a:pt x="21600" y="11209"/>
                      </a:lnTo>
                      <a:lnTo>
                        <a:pt x="18639" y="14226"/>
                      </a:lnTo>
                      <a:lnTo>
                        <a:pt x="10183" y="12025"/>
                      </a:lnTo>
                      <a:lnTo>
                        <a:pt x="10228" y="15814"/>
                      </a:lnTo>
                      <a:lnTo>
                        <a:pt x="13682" y="19263"/>
                      </a:lnTo>
                      <a:lnTo>
                        <a:pt x="11394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80" name="Freeform: Shape 3580"/>
                <p:cNvSpPr/>
                <p:nvPr/>
              </p:nvSpPr>
              <p:spPr>
                <a:xfrm>
                  <a:off x="62004" y="34027"/>
                  <a:ext cx="22277" cy="265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041" y="11103"/>
                      </a:moveTo>
                      <a:lnTo>
                        <a:pt x="0" y="9390"/>
                      </a:lnTo>
                      <a:lnTo>
                        <a:pt x="11098" y="0"/>
                      </a:lnTo>
                      <a:lnTo>
                        <a:pt x="12756" y="1392"/>
                      </a:lnTo>
                      <a:cubicBezTo>
                        <a:pt x="12841" y="3284"/>
                        <a:pt x="13309" y="5498"/>
                        <a:pt x="14159" y="8033"/>
                      </a:cubicBezTo>
                      <a:cubicBezTo>
                        <a:pt x="15009" y="10568"/>
                        <a:pt x="16200" y="12924"/>
                        <a:pt x="17646" y="15138"/>
                      </a:cubicBezTo>
                      <a:cubicBezTo>
                        <a:pt x="18666" y="16709"/>
                        <a:pt x="19984" y="18244"/>
                        <a:pt x="21600" y="19779"/>
                      </a:cubicBezTo>
                      <a:lnTo>
                        <a:pt x="19432" y="21600"/>
                      </a:lnTo>
                      <a:cubicBezTo>
                        <a:pt x="18113" y="20457"/>
                        <a:pt x="16710" y="18851"/>
                        <a:pt x="15307" y="16816"/>
                      </a:cubicBezTo>
                      <a:cubicBezTo>
                        <a:pt x="13904" y="14781"/>
                        <a:pt x="12756" y="12603"/>
                        <a:pt x="11905" y="10318"/>
                      </a:cubicBezTo>
                      <a:cubicBezTo>
                        <a:pt x="11055" y="8033"/>
                        <a:pt x="10588" y="5927"/>
                        <a:pt x="10417" y="3999"/>
                      </a:cubicBezTo>
                      <a:lnTo>
                        <a:pt x="1998" y="111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81" name="Freeform: Shape 3581"/>
                <p:cNvSpPr/>
                <p:nvPr/>
              </p:nvSpPr>
              <p:spPr>
                <a:xfrm>
                  <a:off x="78886" y="23597"/>
                  <a:ext cx="22583" cy="225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1" h="21311" fill="norm" stroke="1" extrusionOk="0">
                      <a:moveTo>
                        <a:pt x="5224" y="16121"/>
                      </a:moveTo>
                      <a:cubicBezTo>
                        <a:pt x="3234" y="14131"/>
                        <a:pt x="1824" y="12349"/>
                        <a:pt x="1037" y="10732"/>
                      </a:cubicBezTo>
                      <a:cubicBezTo>
                        <a:pt x="207" y="9115"/>
                        <a:pt x="-124" y="7581"/>
                        <a:pt x="42" y="6130"/>
                      </a:cubicBezTo>
                      <a:cubicBezTo>
                        <a:pt x="207" y="4679"/>
                        <a:pt x="871" y="3311"/>
                        <a:pt x="2074" y="2109"/>
                      </a:cubicBezTo>
                      <a:cubicBezTo>
                        <a:pt x="2985" y="1196"/>
                        <a:pt x="3939" y="574"/>
                        <a:pt x="4975" y="284"/>
                      </a:cubicBezTo>
                      <a:cubicBezTo>
                        <a:pt x="6012" y="-47"/>
                        <a:pt x="7090" y="-89"/>
                        <a:pt x="8209" y="160"/>
                      </a:cubicBezTo>
                      <a:cubicBezTo>
                        <a:pt x="9329" y="408"/>
                        <a:pt x="10531" y="865"/>
                        <a:pt x="11775" y="1611"/>
                      </a:cubicBezTo>
                      <a:cubicBezTo>
                        <a:pt x="13018" y="2357"/>
                        <a:pt x="14470" y="3518"/>
                        <a:pt x="16128" y="5176"/>
                      </a:cubicBezTo>
                      <a:cubicBezTo>
                        <a:pt x="18117" y="7125"/>
                        <a:pt x="19486" y="8908"/>
                        <a:pt x="20315" y="10525"/>
                      </a:cubicBezTo>
                      <a:cubicBezTo>
                        <a:pt x="21144" y="12142"/>
                        <a:pt x="21476" y="13676"/>
                        <a:pt x="21310" y="15126"/>
                      </a:cubicBezTo>
                      <a:cubicBezTo>
                        <a:pt x="21186" y="16577"/>
                        <a:pt x="20481" y="17945"/>
                        <a:pt x="19278" y="19190"/>
                      </a:cubicBezTo>
                      <a:cubicBezTo>
                        <a:pt x="17662" y="20806"/>
                        <a:pt x="15838" y="21511"/>
                        <a:pt x="13723" y="21262"/>
                      </a:cubicBezTo>
                      <a:cubicBezTo>
                        <a:pt x="11235" y="20972"/>
                        <a:pt x="8375" y="19272"/>
                        <a:pt x="5224" y="16121"/>
                      </a:cubicBezTo>
                      <a:close/>
                      <a:moveTo>
                        <a:pt x="7338" y="13965"/>
                      </a:moveTo>
                      <a:cubicBezTo>
                        <a:pt x="10116" y="16702"/>
                        <a:pt x="12272" y="18236"/>
                        <a:pt x="13806" y="18484"/>
                      </a:cubicBezTo>
                      <a:cubicBezTo>
                        <a:pt x="15381" y="18733"/>
                        <a:pt x="16625" y="18402"/>
                        <a:pt x="17579" y="17448"/>
                      </a:cubicBezTo>
                      <a:cubicBezTo>
                        <a:pt x="18532" y="16495"/>
                        <a:pt x="18864" y="15251"/>
                        <a:pt x="18574" y="13676"/>
                      </a:cubicBezTo>
                      <a:cubicBezTo>
                        <a:pt x="18283" y="12100"/>
                        <a:pt x="16791" y="9986"/>
                        <a:pt x="14013" y="7208"/>
                      </a:cubicBezTo>
                      <a:cubicBezTo>
                        <a:pt x="11235" y="4472"/>
                        <a:pt x="9080" y="2938"/>
                        <a:pt x="7504" y="2689"/>
                      </a:cubicBezTo>
                      <a:cubicBezTo>
                        <a:pt x="5929" y="2440"/>
                        <a:pt x="4685" y="2772"/>
                        <a:pt x="3732" y="3767"/>
                      </a:cubicBezTo>
                      <a:cubicBezTo>
                        <a:pt x="2778" y="4720"/>
                        <a:pt x="2447" y="5881"/>
                        <a:pt x="2695" y="7249"/>
                      </a:cubicBezTo>
                      <a:cubicBezTo>
                        <a:pt x="3027" y="8991"/>
                        <a:pt x="4561" y="11229"/>
                        <a:pt x="7338" y="1396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82" name="Freeform: Shape 3582"/>
                <p:cNvSpPr/>
                <p:nvPr/>
              </p:nvSpPr>
              <p:spPr>
                <a:xfrm>
                  <a:off x="89980" y="-1"/>
                  <a:ext cx="34643" cy="346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101" y="21600"/>
                      </a:moveTo>
                      <a:lnTo>
                        <a:pt x="0" y="10595"/>
                      </a:lnTo>
                      <a:lnTo>
                        <a:pt x="2187" y="8384"/>
                      </a:lnTo>
                      <a:lnTo>
                        <a:pt x="12659" y="13544"/>
                      </a:lnTo>
                      <a:cubicBezTo>
                        <a:pt x="13643" y="14036"/>
                        <a:pt x="14354" y="14391"/>
                        <a:pt x="14819" y="14637"/>
                      </a:cubicBezTo>
                      <a:cubicBezTo>
                        <a:pt x="14546" y="14118"/>
                        <a:pt x="14136" y="13326"/>
                        <a:pt x="13616" y="12288"/>
                      </a:cubicBezTo>
                      <a:lnTo>
                        <a:pt x="8531" y="1966"/>
                      </a:lnTo>
                      <a:lnTo>
                        <a:pt x="10499" y="0"/>
                      </a:lnTo>
                      <a:lnTo>
                        <a:pt x="21600" y="11032"/>
                      </a:lnTo>
                      <a:lnTo>
                        <a:pt x="20206" y="12452"/>
                      </a:lnTo>
                      <a:lnTo>
                        <a:pt x="10909" y="3222"/>
                      </a:lnTo>
                      <a:lnTo>
                        <a:pt x="17006" y="15674"/>
                      </a:lnTo>
                      <a:lnTo>
                        <a:pt x="15694" y="16985"/>
                      </a:lnTo>
                      <a:lnTo>
                        <a:pt x="3035" y="10814"/>
                      </a:lnTo>
                      <a:lnTo>
                        <a:pt x="12495" y="20180"/>
                      </a:lnTo>
                      <a:lnTo>
                        <a:pt x="11101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3" name="Graphic 3682"/>
              <p:cNvGrpSpPr/>
              <p:nvPr/>
            </p:nvGrpSpPr>
            <p:grpSpPr>
              <a:xfrm>
                <a:off x="227581" y="510457"/>
                <a:ext cx="188336" cy="170008"/>
                <a:chOff x="0" y="0"/>
                <a:chExt cx="188335" cy="170006"/>
              </a:xfrm>
            </p:grpSpPr>
            <p:sp>
              <p:nvSpPr>
                <p:cNvPr id="184" name="Freeform: Shape 3569"/>
                <p:cNvSpPr/>
                <p:nvPr/>
              </p:nvSpPr>
              <p:spPr>
                <a:xfrm>
                  <a:off x="0" y="132295"/>
                  <a:ext cx="26530" cy="377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7137" y="21600"/>
                      </a:moveTo>
                      <a:lnTo>
                        <a:pt x="0" y="8263"/>
                      </a:lnTo>
                      <a:lnTo>
                        <a:pt x="12996" y="0"/>
                      </a:lnTo>
                      <a:lnTo>
                        <a:pt x="15888" y="2260"/>
                      </a:lnTo>
                      <a:lnTo>
                        <a:pt x="6712" y="8088"/>
                      </a:lnTo>
                      <a:lnTo>
                        <a:pt x="10782" y="11252"/>
                      </a:lnTo>
                      <a:lnTo>
                        <a:pt x="18708" y="6204"/>
                      </a:lnTo>
                      <a:lnTo>
                        <a:pt x="21600" y="8464"/>
                      </a:lnTo>
                      <a:lnTo>
                        <a:pt x="13674" y="13512"/>
                      </a:lnTo>
                      <a:lnTo>
                        <a:pt x="20957" y="19164"/>
                      </a:lnTo>
                      <a:lnTo>
                        <a:pt x="17137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85" name="Freeform: Shape 3570"/>
                <p:cNvSpPr/>
                <p:nvPr/>
              </p:nvSpPr>
              <p:spPr>
                <a:xfrm>
                  <a:off x="25389" y="125981"/>
                  <a:ext cx="19733" cy="262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8282"/>
                      </a:moveTo>
                      <a:lnTo>
                        <a:pt x="16704" y="21600"/>
                      </a:lnTo>
                      <a:lnTo>
                        <a:pt x="0" y="7753"/>
                      </a:lnTo>
                      <a:lnTo>
                        <a:pt x="4560" y="4652"/>
                      </a:lnTo>
                      <a:lnTo>
                        <a:pt x="6912" y="6635"/>
                      </a:lnTo>
                      <a:cubicBezTo>
                        <a:pt x="6576" y="5157"/>
                        <a:pt x="6528" y="4075"/>
                        <a:pt x="6768" y="3353"/>
                      </a:cubicBezTo>
                      <a:cubicBezTo>
                        <a:pt x="7008" y="2632"/>
                        <a:pt x="7536" y="2020"/>
                        <a:pt x="8352" y="1478"/>
                      </a:cubicBezTo>
                      <a:cubicBezTo>
                        <a:pt x="9456" y="721"/>
                        <a:pt x="10800" y="216"/>
                        <a:pt x="12384" y="0"/>
                      </a:cubicBezTo>
                      <a:lnTo>
                        <a:pt x="14736" y="4219"/>
                      </a:lnTo>
                      <a:cubicBezTo>
                        <a:pt x="13440" y="4363"/>
                        <a:pt x="12432" y="4688"/>
                        <a:pt x="11712" y="5192"/>
                      </a:cubicBezTo>
                      <a:cubicBezTo>
                        <a:pt x="11040" y="5661"/>
                        <a:pt x="10608" y="6202"/>
                        <a:pt x="10464" y="6816"/>
                      </a:cubicBezTo>
                      <a:cubicBezTo>
                        <a:pt x="10320" y="7428"/>
                        <a:pt x="10560" y="8186"/>
                        <a:pt x="11184" y="9123"/>
                      </a:cubicBezTo>
                      <a:cubicBezTo>
                        <a:pt x="11808" y="10061"/>
                        <a:pt x="13536" y="11684"/>
                        <a:pt x="16368" y="14063"/>
                      </a:cubicBezTo>
                      <a:lnTo>
                        <a:pt x="21552" y="183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86" name="Freeform: Shape 3571"/>
                <p:cNvSpPr/>
                <p:nvPr/>
              </p:nvSpPr>
              <p:spPr>
                <a:xfrm>
                  <a:off x="40438" y="113778"/>
                  <a:ext cx="27749" cy="256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24" h="21500" fill="norm" stroke="1" extrusionOk="0">
                      <a:moveTo>
                        <a:pt x="4462" y="10166"/>
                      </a:moveTo>
                      <a:lnTo>
                        <a:pt x="840" y="12632"/>
                      </a:lnTo>
                      <a:cubicBezTo>
                        <a:pt x="61" y="10939"/>
                        <a:pt x="-176" y="9320"/>
                        <a:pt x="129" y="7811"/>
                      </a:cubicBezTo>
                      <a:cubicBezTo>
                        <a:pt x="434" y="6302"/>
                        <a:pt x="1449" y="4720"/>
                        <a:pt x="3142" y="3064"/>
                      </a:cubicBezTo>
                      <a:cubicBezTo>
                        <a:pt x="4666" y="1556"/>
                        <a:pt x="5986" y="636"/>
                        <a:pt x="7069" y="268"/>
                      </a:cubicBezTo>
                      <a:cubicBezTo>
                        <a:pt x="8153" y="-64"/>
                        <a:pt x="9101" y="-100"/>
                        <a:pt x="9913" y="231"/>
                      </a:cubicBezTo>
                      <a:cubicBezTo>
                        <a:pt x="10726" y="525"/>
                        <a:pt x="11809" y="1482"/>
                        <a:pt x="13163" y="3138"/>
                      </a:cubicBezTo>
                      <a:lnTo>
                        <a:pt x="16752" y="7554"/>
                      </a:lnTo>
                      <a:cubicBezTo>
                        <a:pt x="17802" y="8805"/>
                        <a:pt x="18614" y="9651"/>
                        <a:pt x="19224" y="10166"/>
                      </a:cubicBezTo>
                      <a:cubicBezTo>
                        <a:pt x="19833" y="10645"/>
                        <a:pt x="20544" y="11086"/>
                        <a:pt x="21424" y="11454"/>
                      </a:cubicBezTo>
                      <a:lnTo>
                        <a:pt x="18005" y="14803"/>
                      </a:lnTo>
                      <a:cubicBezTo>
                        <a:pt x="17700" y="14655"/>
                        <a:pt x="17294" y="14398"/>
                        <a:pt x="16752" y="14030"/>
                      </a:cubicBezTo>
                      <a:cubicBezTo>
                        <a:pt x="16515" y="13883"/>
                        <a:pt x="16346" y="13772"/>
                        <a:pt x="16278" y="13698"/>
                      </a:cubicBezTo>
                      <a:cubicBezTo>
                        <a:pt x="16210" y="14913"/>
                        <a:pt x="15974" y="15980"/>
                        <a:pt x="15567" y="16974"/>
                      </a:cubicBezTo>
                      <a:cubicBezTo>
                        <a:pt x="15161" y="17931"/>
                        <a:pt x="14585" y="18814"/>
                        <a:pt x="13807" y="19550"/>
                      </a:cubicBezTo>
                      <a:cubicBezTo>
                        <a:pt x="12452" y="20874"/>
                        <a:pt x="11098" y="21500"/>
                        <a:pt x="9643" y="21500"/>
                      </a:cubicBezTo>
                      <a:cubicBezTo>
                        <a:pt x="8220" y="21500"/>
                        <a:pt x="7001" y="20837"/>
                        <a:pt x="5986" y="19623"/>
                      </a:cubicBezTo>
                      <a:cubicBezTo>
                        <a:pt x="5309" y="18814"/>
                        <a:pt x="4903" y="17931"/>
                        <a:pt x="4733" y="16974"/>
                      </a:cubicBezTo>
                      <a:cubicBezTo>
                        <a:pt x="4564" y="15980"/>
                        <a:pt x="4666" y="15024"/>
                        <a:pt x="5004" y="14067"/>
                      </a:cubicBezTo>
                      <a:cubicBezTo>
                        <a:pt x="5376" y="13110"/>
                        <a:pt x="6020" y="11933"/>
                        <a:pt x="7001" y="10497"/>
                      </a:cubicBezTo>
                      <a:cubicBezTo>
                        <a:pt x="8322" y="8584"/>
                        <a:pt x="9202" y="7186"/>
                        <a:pt x="9575" y="6302"/>
                      </a:cubicBezTo>
                      <a:lnTo>
                        <a:pt x="9270" y="5934"/>
                      </a:lnTo>
                      <a:cubicBezTo>
                        <a:pt x="8660" y="5199"/>
                        <a:pt x="8085" y="4867"/>
                        <a:pt x="7509" y="4867"/>
                      </a:cubicBezTo>
                      <a:cubicBezTo>
                        <a:pt x="6934" y="4867"/>
                        <a:pt x="6189" y="5346"/>
                        <a:pt x="5275" y="6229"/>
                      </a:cubicBezTo>
                      <a:cubicBezTo>
                        <a:pt x="4666" y="6817"/>
                        <a:pt x="4293" y="7443"/>
                        <a:pt x="4158" y="8032"/>
                      </a:cubicBezTo>
                      <a:cubicBezTo>
                        <a:pt x="4022" y="8621"/>
                        <a:pt x="4158" y="9357"/>
                        <a:pt x="4462" y="10240"/>
                      </a:cubicBezTo>
                      <a:close/>
                      <a:moveTo>
                        <a:pt x="11606" y="8658"/>
                      </a:moveTo>
                      <a:cubicBezTo>
                        <a:pt x="11301" y="9246"/>
                        <a:pt x="10760" y="10130"/>
                        <a:pt x="9981" y="11307"/>
                      </a:cubicBezTo>
                      <a:cubicBezTo>
                        <a:pt x="9202" y="12484"/>
                        <a:pt x="8762" y="13294"/>
                        <a:pt x="8660" y="13809"/>
                      </a:cubicBezTo>
                      <a:cubicBezTo>
                        <a:pt x="8491" y="14582"/>
                        <a:pt x="8660" y="15244"/>
                        <a:pt x="9101" y="15796"/>
                      </a:cubicBezTo>
                      <a:cubicBezTo>
                        <a:pt x="9541" y="16311"/>
                        <a:pt x="10082" y="16606"/>
                        <a:pt x="10760" y="16606"/>
                      </a:cubicBezTo>
                      <a:cubicBezTo>
                        <a:pt x="11437" y="16606"/>
                        <a:pt x="12046" y="16385"/>
                        <a:pt x="12621" y="15833"/>
                      </a:cubicBezTo>
                      <a:cubicBezTo>
                        <a:pt x="13231" y="15207"/>
                        <a:pt x="13638" y="14435"/>
                        <a:pt x="13841" y="13404"/>
                      </a:cubicBezTo>
                      <a:cubicBezTo>
                        <a:pt x="13976" y="12669"/>
                        <a:pt x="13908" y="11969"/>
                        <a:pt x="13638" y="11344"/>
                      </a:cubicBezTo>
                      <a:cubicBezTo>
                        <a:pt x="13468" y="10939"/>
                        <a:pt x="12994" y="10276"/>
                        <a:pt x="12249" y="9393"/>
                      </a:cubicBezTo>
                      <a:lnTo>
                        <a:pt x="11640" y="86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87" name="Freeform: Shape 3572"/>
                <p:cNvSpPr/>
                <p:nvPr/>
              </p:nvSpPr>
              <p:spPr>
                <a:xfrm>
                  <a:off x="56259" y="95901"/>
                  <a:ext cx="30652" cy="283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32" fill="norm" stroke="1" extrusionOk="0">
                      <a:moveTo>
                        <a:pt x="21600" y="10999"/>
                      </a:moveTo>
                      <a:lnTo>
                        <a:pt x="18448" y="14066"/>
                      </a:lnTo>
                      <a:lnTo>
                        <a:pt x="12947" y="7532"/>
                      </a:lnTo>
                      <a:cubicBezTo>
                        <a:pt x="11773" y="6132"/>
                        <a:pt x="10970" y="5332"/>
                        <a:pt x="10506" y="5032"/>
                      </a:cubicBezTo>
                      <a:cubicBezTo>
                        <a:pt x="10043" y="4765"/>
                        <a:pt x="9549" y="4632"/>
                        <a:pt x="9054" y="4732"/>
                      </a:cubicBezTo>
                      <a:cubicBezTo>
                        <a:pt x="8559" y="4799"/>
                        <a:pt x="8096" y="5032"/>
                        <a:pt x="7664" y="5465"/>
                      </a:cubicBezTo>
                      <a:cubicBezTo>
                        <a:pt x="7107" y="5999"/>
                        <a:pt x="6768" y="6632"/>
                        <a:pt x="6613" y="7365"/>
                      </a:cubicBezTo>
                      <a:cubicBezTo>
                        <a:pt x="6458" y="8099"/>
                        <a:pt x="6520" y="8832"/>
                        <a:pt x="6798" y="9499"/>
                      </a:cubicBezTo>
                      <a:cubicBezTo>
                        <a:pt x="7076" y="10199"/>
                        <a:pt x="7818" y="11232"/>
                        <a:pt x="9023" y="12665"/>
                      </a:cubicBezTo>
                      <a:lnTo>
                        <a:pt x="13905" y="18466"/>
                      </a:lnTo>
                      <a:lnTo>
                        <a:pt x="10754" y="21532"/>
                      </a:lnTo>
                      <a:lnTo>
                        <a:pt x="0" y="8732"/>
                      </a:lnTo>
                      <a:lnTo>
                        <a:pt x="2905" y="5865"/>
                      </a:lnTo>
                      <a:lnTo>
                        <a:pt x="4481" y="7765"/>
                      </a:lnTo>
                      <a:cubicBezTo>
                        <a:pt x="4295" y="5299"/>
                        <a:pt x="5006" y="3298"/>
                        <a:pt x="6582" y="1765"/>
                      </a:cubicBezTo>
                      <a:cubicBezTo>
                        <a:pt x="7262" y="1099"/>
                        <a:pt x="8034" y="599"/>
                        <a:pt x="8807" y="299"/>
                      </a:cubicBezTo>
                      <a:cubicBezTo>
                        <a:pt x="9610" y="-1"/>
                        <a:pt x="10321" y="-68"/>
                        <a:pt x="10970" y="65"/>
                      </a:cubicBezTo>
                      <a:cubicBezTo>
                        <a:pt x="11619" y="199"/>
                        <a:pt x="12206" y="465"/>
                        <a:pt x="12762" y="899"/>
                      </a:cubicBezTo>
                      <a:cubicBezTo>
                        <a:pt x="13318" y="1332"/>
                        <a:pt x="14029" y="2032"/>
                        <a:pt x="14864" y="2998"/>
                      </a:cubicBezTo>
                      <a:lnTo>
                        <a:pt x="21538" y="109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88" name="Freeform: Shape 3573"/>
                <p:cNvSpPr/>
                <p:nvPr/>
              </p:nvSpPr>
              <p:spPr>
                <a:xfrm>
                  <a:off x="79104" y="79454"/>
                  <a:ext cx="23677" cy="238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1" h="21277" fill="norm" stroke="1" extrusionOk="0">
                      <a:moveTo>
                        <a:pt x="14650" y="1486"/>
                      </a:moveTo>
                      <a:lnTo>
                        <a:pt x="11333" y="5744"/>
                      </a:lnTo>
                      <a:cubicBezTo>
                        <a:pt x="10465" y="5080"/>
                        <a:pt x="9635" y="4767"/>
                        <a:pt x="8806" y="4807"/>
                      </a:cubicBezTo>
                      <a:cubicBezTo>
                        <a:pt x="7977" y="4807"/>
                        <a:pt x="7187" y="5197"/>
                        <a:pt x="6437" y="5861"/>
                      </a:cubicBezTo>
                      <a:cubicBezTo>
                        <a:pt x="5450" y="6759"/>
                        <a:pt x="4937" y="7814"/>
                        <a:pt x="4976" y="9025"/>
                      </a:cubicBezTo>
                      <a:cubicBezTo>
                        <a:pt x="4976" y="10236"/>
                        <a:pt x="5766" y="11642"/>
                        <a:pt x="7227" y="13244"/>
                      </a:cubicBezTo>
                      <a:cubicBezTo>
                        <a:pt x="8846" y="15040"/>
                        <a:pt x="10307" y="16017"/>
                        <a:pt x="11570" y="16212"/>
                      </a:cubicBezTo>
                      <a:cubicBezTo>
                        <a:pt x="12834" y="16407"/>
                        <a:pt x="14019" y="16055"/>
                        <a:pt x="15006" y="15118"/>
                      </a:cubicBezTo>
                      <a:cubicBezTo>
                        <a:pt x="15756" y="14454"/>
                        <a:pt x="16191" y="13673"/>
                        <a:pt x="16309" y="12814"/>
                      </a:cubicBezTo>
                      <a:cubicBezTo>
                        <a:pt x="16428" y="11954"/>
                        <a:pt x="16072" y="10900"/>
                        <a:pt x="15322" y="9689"/>
                      </a:cubicBezTo>
                      <a:lnTo>
                        <a:pt x="19863" y="6838"/>
                      </a:lnTo>
                      <a:cubicBezTo>
                        <a:pt x="21087" y="8986"/>
                        <a:pt x="21561" y="11056"/>
                        <a:pt x="21205" y="13009"/>
                      </a:cubicBezTo>
                      <a:cubicBezTo>
                        <a:pt x="20889" y="14962"/>
                        <a:pt x="19744" y="16798"/>
                        <a:pt x="17770" y="18555"/>
                      </a:cubicBezTo>
                      <a:cubicBezTo>
                        <a:pt x="15559" y="20548"/>
                        <a:pt x="13150" y="21446"/>
                        <a:pt x="10544" y="21251"/>
                      </a:cubicBezTo>
                      <a:cubicBezTo>
                        <a:pt x="7977" y="21055"/>
                        <a:pt x="5529" y="19727"/>
                        <a:pt x="3317" y="17266"/>
                      </a:cubicBezTo>
                      <a:cubicBezTo>
                        <a:pt x="1027" y="14806"/>
                        <a:pt x="-39" y="12267"/>
                        <a:pt x="1" y="9689"/>
                      </a:cubicBezTo>
                      <a:cubicBezTo>
                        <a:pt x="79" y="7111"/>
                        <a:pt x="1225" y="4845"/>
                        <a:pt x="3476" y="2815"/>
                      </a:cubicBezTo>
                      <a:cubicBezTo>
                        <a:pt x="5331" y="1174"/>
                        <a:pt x="7148" y="237"/>
                        <a:pt x="8964" y="41"/>
                      </a:cubicBezTo>
                      <a:cubicBezTo>
                        <a:pt x="10781" y="-154"/>
                        <a:pt x="12676" y="354"/>
                        <a:pt x="14611" y="152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89" name="Freeform: Shape 3574"/>
                <p:cNvSpPr/>
                <p:nvPr/>
              </p:nvSpPr>
              <p:spPr>
                <a:xfrm>
                  <a:off x="96994" y="63906"/>
                  <a:ext cx="23492" cy="234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9" h="20959" fill="norm" stroke="1" extrusionOk="0">
                      <a:moveTo>
                        <a:pt x="15862" y="10588"/>
                      </a:moveTo>
                      <a:lnTo>
                        <a:pt x="20525" y="7643"/>
                      </a:lnTo>
                      <a:cubicBezTo>
                        <a:pt x="21362" y="9568"/>
                        <a:pt x="21561" y="11413"/>
                        <a:pt x="21123" y="13180"/>
                      </a:cubicBezTo>
                      <a:cubicBezTo>
                        <a:pt x="20684" y="14948"/>
                        <a:pt x="19648" y="16558"/>
                        <a:pt x="17974" y="18090"/>
                      </a:cubicBezTo>
                      <a:cubicBezTo>
                        <a:pt x="15304" y="20485"/>
                        <a:pt x="12555" y="21349"/>
                        <a:pt x="9685" y="20799"/>
                      </a:cubicBezTo>
                      <a:cubicBezTo>
                        <a:pt x="7414" y="20328"/>
                        <a:pt x="5301" y="19032"/>
                        <a:pt x="3389" y="16950"/>
                      </a:cubicBezTo>
                      <a:cubicBezTo>
                        <a:pt x="1077" y="14437"/>
                        <a:pt x="-39" y="11884"/>
                        <a:pt x="1" y="9292"/>
                      </a:cubicBezTo>
                      <a:cubicBezTo>
                        <a:pt x="1" y="6701"/>
                        <a:pt x="1037" y="4501"/>
                        <a:pt x="3070" y="2655"/>
                      </a:cubicBezTo>
                      <a:cubicBezTo>
                        <a:pt x="5341" y="613"/>
                        <a:pt x="7852" y="-251"/>
                        <a:pt x="10522" y="63"/>
                      </a:cubicBezTo>
                      <a:cubicBezTo>
                        <a:pt x="13192" y="378"/>
                        <a:pt x="15902" y="2066"/>
                        <a:pt x="18652" y="5208"/>
                      </a:cubicBezTo>
                      <a:lnTo>
                        <a:pt x="8490" y="14280"/>
                      </a:lnTo>
                      <a:cubicBezTo>
                        <a:pt x="9605" y="15458"/>
                        <a:pt x="10801" y="16086"/>
                        <a:pt x="11997" y="16165"/>
                      </a:cubicBezTo>
                      <a:cubicBezTo>
                        <a:pt x="13232" y="16283"/>
                        <a:pt x="14308" y="15890"/>
                        <a:pt x="15225" y="15065"/>
                      </a:cubicBezTo>
                      <a:cubicBezTo>
                        <a:pt x="15862" y="14516"/>
                        <a:pt x="16221" y="13848"/>
                        <a:pt x="16341" y="13141"/>
                      </a:cubicBezTo>
                      <a:cubicBezTo>
                        <a:pt x="16460" y="12434"/>
                        <a:pt x="16301" y="11570"/>
                        <a:pt x="15822" y="10627"/>
                      </a:cubicBezTo>
                      <a:close/>
                      <a:moveTo>
                        <a:pt x="12355" y="6347"/>
                      </a:moveTo>
                      <a:cubicBezTo>
                        <a:pt x="11279" y="5208"/>
                        <a:pt x="10163" y="4619"/>
                        <a:pt x="9007" y="4501"/>
                      </a:cubicBezTo>
                      <a:cubicBezTo>
                        <a:pt x="7892" y="4423"/>
                        <a:pt x="6896" y="4737"/>
                        <a:pt x="6059" y="5483"/>
                      </a:cubicBezTo>
                      <a:cubicBezTo>
                        <a:pt x="5182" y="6268"/>
                        <a:pt x="4744" y="7250"/>
                        <a:pt x="4744" y="8389"/>
                      </a:cubicBezTo>
                      <a:cubicBezTo>
                        <a:pt x="4744" y="9528"/>
                        <a:pt x="5261" y="10667"/>
                        <a:pt x="6258" y="11727"/>
                      </a:cubicBezTo>
                      <a:lnTo>
                        <a:pt x="12315" y="63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90" name="Freeform: Shape 3575"/>
                <p:cNvSpPr/>
                <p:nvPr/>
              </p:nvSpPr>
              <p:spPr>
                <a:xfrm>
                  <a:off x="127678" y="34948"/>
                  <a:ext cx="22366" cy="233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2" h="21383" fill="norm" stroke="1" extrusionOk="0">
                      <a:moveTo>
                        <a:pt x="11714" y="1683"/>
                      </a:moveTo>
                      <a:lnTo>
                        <a:pt x="9700" y="3727"/>
                      </a:lnTo>
                      <a:cubicBezTo>
                        <a:pt x="8736" y="3085"/>
                        <a:pt x="7897" y="2725"/>
                        <a:pt x="7184" y="2645"/>
                      </a:cubicBezTo>
                      <a:cubicBezTo>
                        <a:pt x="6052" y="2565"/>
                        <a:pt x="5003" y="2885"/>
                        <a:pt x="4164" y="3647"/>
                      </a:cubicBezTo>
                      <a:cubicBezTo>
                        <a:pt x="3451" y="4248"/>
                        <a:pt x="3032" y="4969"/>
                        <a:pt x="2864" y="5770"/>
                      </a:cubicBezTo>
                      <a:cubicBezTo>
                        <a:pt x="2612" y="6852"/>
                        <a:pt x="2738" y="8015"/>
                        <a:pt x="3242" y="9297"/>
                      </a:cubicBezTo>
                      <a:cubicBezTo>
                        <a:pt x="3703" y="10539"/>
                        <a:pt x="4751" y="12062"/>
                        <a:pt x="6345" y="13785"/>
                      </a:cubicBezTo>
                      <a:cubicBezTo>
                        <a:pt x="6135" y="12583"/>
                        <a:pt x="6261" y="11421"/>
                        <a:pt x="6681" y="10419"/>
                      </a:cubicBezTo>
                      <a:cubicBezTo>
                        <a:pt x="7100" y="9417"/>
                        <a:pt x="7729" y="8496"/>
                        <a:pt x="8526" y="7774"/>
                      </a:cubicBezTo>
                      <a:cubicBezTo>
                        <a:pt x="9994" y="6532"/>
                        <a:pt x="11714" y="5971"/>
                        <a:pt x="13727" y="6091"/>
                      </a:cubicBezTo>
                      <a:cubicBezTo>
                        <a:pt x="15740" y="6251"/>
                        <a:pt x="17502" y="7093"/>
                        <a:pt x="19012" y="8736"/>
                      </a:cubicBezTo>
                      <a:cubicBezTo>
                        <a:pt x="20018" y="9818"/>
                        <a:pt x="20731" y="11020"/>
                        <a:pt x="21109" y="12343"/>
                      </a:cubicBezTo>
                      <a:cubicBezTo>
                        <a:pt x="21486" y="13665"/>
                        <a:pt x="21486" y="14947"/>
                        <a:pt x="21109" y="16190"/>
                      </a:cubicBezTo>
                      <a:cubicBezTo>
                        <a:pt x="20731" y="17392"/>
                        <a:pt x="20018" y="18474"/>
                        <a:pt x="18927" y="19396"/>
                      </a:cubicBezTo>
                      <a:cubicBezTo>
                        <a:pt x="17124" y="20959"/>
                        <a:pt x="15027" y="21600"/>
                        <a:pt x="12636" y="21319"/>
                      </a:cubicBezTo>
                      <a:cubicBezTo>
                        <a:pt x="10287" y="21039"/>
                        <a:pt x="7687" y="19436"/>
                        <a:pt x="4919" y="16470"/>
                      </a:cubicBezTo>
                      <a:cubicBezTo>
                        <a:pt x="1815" y="13184"/>
                        <a:pt x="180" y="10259"/>
                        <a:pt x="12" y="7654"/>
                      </a:cubicBezTo>
                      <a:cubicBezTo>
                        <a:pt x="-114" y="5410"/>
                        <a:pt x="767" y="3446"/>
                        <a:pt x="2655" y="1844"/>
                      </a:cubicBezTo>
                      <a:cubicBezTo>
                        <a:pt x="4039" y="641"/>
                        <a:pt x="5548" y="0"/>
                        <a:pt x="7184" y="0"/>
                      </a:cubicBezTo>
                      <a:cubicBezTo>
                        <a:pt x="8778" y="0"/>
                        <a:pt x="10330" y="561"/>
                        <a:pt x="11756" y="1723"/>
                      </a:cubicBezTo>
                      <a:close/>
                      <a:moveTo>
                        <a:pt x="9743" y="16751"/>
                      </a:moveTo>
                      <a:cubicBezTo>
                        <a:pt x="10413" y="17472"/>
                        <a:pt x="11252" y="18033"/>
                        <a:pt x="12175" y="18394"/>
                      </a:cubicBezTo>
                      <a:cubicBezTo>
                        <a:pt x="13098" y="18795"/>
                        <a:pt x="14020" y="18875"/>
                        <a:pt x="14943" y="18714"/>
                      </a:cubicBezTo>
                      <a:cubicBezTo>
                        <a:pt x="15866" y="18554"/>
                        <a:pt x="16621" y="18194"/>
                        <a:pt x="17250" y="17673"/>
                      </a:cubicBezTo>
                      <a:cubicBezTo>
                        <a:pt x="18173" y="16871"/>
                        <a:pt x="18634" y="15829"/>
                        <a:pt x="18634" y="14547"/>
                      </a:cubicBezTo>
                      <a:cubicBezTo>
                        <a:pt x="18634" y="13265"/>
                        <a:pt x="18047" y="12022"/>
                        <a:pt x="16872" y="10780"/>
                      </a:cubicBezTo>
                      <a:cubicBezTo>
                        <a:pt x="15740" y="9618"/>
                        <a:pt x="14566" y="8977"/>
                        <a:pt x="13266" y="8856"/>
                      </a:cubicBezTo>
                      <a:cubicBezTo>
                        <a:pt x="11965" y="8736"/>
                        <a:pt x="10833" y="9137"/>
                        <a:pt x="9826" y="9979"/>
                      </a:cubicBezTo>
                      <a:cubicBezTo>
                        <a:pt x="8820" y="10820"/>
                        <a:pt x="8316" y="11902"/>
                        <a:pt x="8274" y="13184"/>
                      </a:cubicBezTo>
                      <a:cubicBezTo>
                        <a:pt x="8233" y="14466"/>
                        <a:pt x="8736" y="15629"/>
                        <a:pt x="9784" y="1675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91" name="Freeform: Shape 3576"/>
                <p:cNvSpPr/>
                <p:nvPr/>
              </p:nvSpPr>
              <p:spPr>
                <a:xfrm>
                  <a:off x="138785" y="19074"/>
                  <a:ext cx="21619" cy="269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972" y="10519"/>
                      </a:moveTo>
                      <a:lnTo>
                        <a:pt x="0" y="8760"/>
                      </a:lnTo>
                      <a:lnTo>
                        <a:pt x="12049" y="0"/>
                      </a:lnTo>
                      <a:lnTo>
                        <a:pt x="13670" y="1442"/>
                      </a:lnTo>
                      <a:cubicBezTo>
                        <a:pt x="13670" y="3307"/>
                        <a:pt x="13976" y="5523"/>
                        <a:pt x="14677" y="8021"/>
                      </a:cubicBezTo>
                      <a:cubicBezTo>
                        <a:pt x="15379" y="10519"/>
                        <a:pt x="16430" y="12910"/>
                        <a:pt x="17832" y="15162"/>
                      </a:cubicBezTo>
                      <a:cubicBezTo>
                        <a:pt x="18796" y="16745"/>
                        <a:pt x="20023" y="18328"/>
                        <a:pt x="21600" y="19911"/>
                      </a:cubicBezTo>
                      <a:lnTo>
                        <a:pt x="19234" y="21600"/>
                      </a:lnTo>
                      <a:cubicBezTo>
                        <a:pt x="17920" y="20404"/>
                        <a:pt x="16605" y="18785"/>
                        <a:pt x="15291" y="16710"/>
                      </a:cubicBezTo>
                      <a:cubicBezTo>
                        <a:pt x="13976" y="14634"/>
                        <a:pt x="12925" y="12453"/>
                        <a:pt x="12224" y="10167"/>
                      </a:cubicBezTo>
                      <a:cubicBezTo>
                        <a:pt x="11523" y="7880"/>
                        <a:pt x="11129" y="5769"/>
                        <a:pt x="11085" y="3869"/>
                      </a:cubicBezTo>
                      <a:lnTo>
                        <a:pt x="1972" y="104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92" name="Freeform: Shape 3577"/>
                <p:cNvSpPr/>
                <p:nvPr/>
              </p:nvSpPr>
              <p:spPr>
                <a:xfrm>
                  <a:off x="153737" y="0"/>
                  <a:ext cx="34599" cy="347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0513" y="21546"/>
                      </a:moveTo>
                      <a:lnTo>
                        <a:pt x="0" y="9954"/>
                      </a:lnTo>
                      <a:lnTo>
                        <a:pt x="2300" y="7855"/>
                      </a:lnTo>
                      <a:lnTo>
                        <a:pt x="12511" y="13582"/>
                      </a:lnTo>
                      <a:cubicBezTo>
                        <a:pt x="13469" y="14127"/>
                        <a:pt x="14154" y="14509"/>
                        <a:pt x="14619" y="14809"/>
                      </a:cubicBezTo>
                      <a:cubicBezTo>
                        <a:pt x="14373" y="14264"/>
                        <a:pt x="14017" y="13473"/>
                        <a:pt x="13551" y="12409"/>
                      </a:cubicBezTo>
                      <a:lnTo>
                        <a:pt x="9007" y="1854"/>
                      </a:lnTo>
                      <a:lnTo>
                        <a:pt x="11087" y="0"/>
                      </a:lnTo>
                      <a:lnTo>
                        <a:pt x="21600" y="11591"/>
                      </a:lnTo>
                      <a:lnTo>
                        <a:pt x="20122" y="12927"/>
                      </a:lnTo>
                      <a:lnTo>
                        <a:pt x="11306" y="3246"/>
                      </a:lnTo>
                      <a:lnTo>
                        <a:pt x="16727" y="15982"/>
                      </a:lnTo>
                      <a:lnTo>
                        <a:pt x="15331" y="17236"/>
                      </a:lnTo>
                      <a:lnTo>
                        <a:pt x="3012" y="10418"/>
                      </a:lnTo>
                      <a:lnTo>
                        <a:pt x="11963" y="20264"/>
                      </a:lnTo>
                      <a:lnTo>
                        <a:pt x="10485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2" name="Graphic 3682"/>
              <p:cNvGrpSpPr/>
              <p:nvPr/>
            </p:nvGrpSpPr>
            <p:grpSpPr>
              <a:xfrm>
                <a:off x="187020" y="506511"/>
                <a:ext cx="151195" cy="127078"/>
                <a:chOff x="0" y="0"/>
                <a:chExt cx="151194" cy="127076"/>
              </a:xfrm>
            </p:grpSpPr>
            <p:sp>
              <p:nvSpPr>
                <p:cNvPr id="194" name="Freeform: Shape 3561"/>
                <p:cNvSpPr/>
                <p:nvPr/>
              </p:nvSpPr>
              <p:spPr>
                <a:xfrm>
                  <a:off x="-1" y="98750"/>
                  <a:ext cx="24821" cy="283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7326" y="21600"/>
                      </a:moveTo>
                      <a:lnTo>
                        <a:pt x="0" y="3076"/>
                      </a:lnTo>
                      <a:lnTo>
                        <a:pt x="4274" y="0"/>
                      </a:lnTo>
                      <a:lnTo>
                        <a:pt x="21600" y="18524"/>
                      </a:lnTo>
                      <a:lnTo>
                        <a:pt x="17326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95" name="Freeform: Shape 3562"/>
                <p:cNvSpPr/>
                <p:nvPr/>
              </p:nvSpPr>
              <p:spPr>
                <a:xfrm>
                  <a:off x="12321" y="91515"/>
                  <a:ext cx="25259" cy="259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42" fill="norm" stroke="1" extrusionOk="0">
                      <a:moveTo>
                        <a:pt x="9187" y="2945"/>
                      </a:moveTo>
                      <a:lnTo>
                        <a:pt x="11775" y="6036"/>
                      </a:lnTo>
                      <a:lnTo>
                        <a:pt x="9075" y="8182"/>
                      </a:lnTo>
                      <a:lnTo>
                        <a:pt x="14025" y="14073"/>
                      </a:lnTo>
                      <a:cubicBezTo>
                        <a:pt x="15037" y="15273"/>
                        <a:pt x="15637" y="15927"/>
                        <a:pt x="15862" y="16073"/>
                      </a:cubicBezTo>
                      <a:cubicBezTo>
                        <a:pt x="16087" y="16218"/>
                        <a:pt x="16312" y="16291"/>
                        <a:pt x="16612" y="16291"/>
                      </a:cubicBezTo>
                      <a:cubicBezTo>
                        <a:pt x="16912" y="16291"/>
                        <a:pt x="17175" y="16145"/>
                        <a:pt x="17437" y="15964"/>
                      </a:cubicBezTo>
                      <a:cubicBezTo>
                        <a:pt x="17812" y="15672"/>
                        <a:pt x="18225" y="15127"/>
                        <a:pt x="18712" y="14327"/>
                      </a:cubicBezTo>
                      <a:lnTo>
                        <a:pt x="21600" y="17054"/>
                      </a:lnTo>
                      <a:cubicBezTo>
                        <a:pt x="21000" y="18182"/>
                        <a:pt x="20100" y="19200"/>
                        <a:pt x="18937" y="20145"/>
                      </a:cubicBezTo>
                      <a:cubicBezTo>
                        <a:pt x="18225" y="20727"/>
                        <a:pt x="17475" y="21127"/>
                        <a:pt x="16687" y="21345"/>
                      </a:cubicBezTo>
                      <a:cubicBezTo>
                        <a:pt x="15900" y="21563"/>
                        <a:pt x="15225" y="21600"/>
                        <a:pt x="14662" y="21454"/>
                      </a:cubicBezTo>
                      <a:cubicBezTo>
                        <a:pt x="14100" y="21309"/>
                        <a:pt x="13462" y="20945"/>
                        <a:pt x="12825" y="20400"/>
                      </a:cubicBezTo>
                      <a:cubicBezTo>
                        <a:pt x="12375" y="20000"/>
                        <a:pt x="11550" y="19127"/>
                        <a:pt x="10387" y="17782"/>
                      </a:cubicBezTo>
                      <a:lnTo>
                        <a:pt x="5025" y="11418"/>
                      </a:lnTo>
                      <a:lnTo>
                        <a:pt x="3188" y="12873"/>
                      </a:lnTo>
                      <a:lnTo>
                        <a:pt x="600" y="9782"/>
                      </a:lnTo>
                      <a:lnTo>
                        <a:pt x="2438" y="8327"/>
                      </a:lnTo>
                      <a:lnTo>
                        <a:pt x="0" y="5418"/>
                      </a:lnTo>
                      <a:lnTo>
                        <a:pt x="2100" y="0"/>
                      </a:lnTo>
                      <a:lnTo>
                        <a:pt x="6450" y="5164"/>
                      </a:lnTo>
                      <a:lnTo>
                        <a:pt x="9150" y="301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96" name="Freeform: Shape 3563"/>
                <p:cNvSpPr/>
                <p:nvPr/>
              </p:nvSpPr>
              <p:spPr>
                <a:xfrm>
                  <a:off x="28429" y="83037"/>
                  <a:ext cx="27568" cy="2555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9" h="21406" fill="norm" stroke="1" extrusionOk="0">
                      <a:moveTo>
                        <a:pt x="4486" y="9930"/>
                      </a:moveTo>
                      <a:lnTo>
                        <a:pt x="705" y="12208"/>
                      </a:lnTo>
                      <a:cubicBezTo>
                        <a:pt x="-11" y="10445"/>
                        <a:pt x="-181" y="8828"/>
                        <a:pt x="194" y="7359"/>
                      </a:cubicBezTo>
                      <a:cubicBezTo>
                        <a:pt x="568" y="5890"/>
                        <a:pt x="1659" y="4347"/>
                        <a:pt x="3430" y="2767"/>
                      </a:cubicBezTo>
                      <a:cubicBezTo>
                        <a:pt x="5031" y="1335"/>
                        <a:pt x="6394" y="489"/>
                        <a:pt x="7519" y="196"/>
                      </a:cubicBezTo>
                      <a:cubicBezTo>
                        <a:pt x="8609" y="-98"/>
                        <a:pt x="9563" y="-62"/>
                        <a:pt x="10380" y="306"/>
                      </a:cubicBezTo>
                      <a:cubicBezTo>
                        <a:pt x="11198" y="673"/>
                        <a:pt x="12220" y="1665"/>
                        <a:pt x="13515" y="3355"/>
                      </a:cubicBezTo>
                      <a:lnTo>
                        <a:pt x="16922" y="7947"/>
                      </a:lnTo>
                      <a:cubicBezTo>
                        <a:pt x="17910" y="9232"/>
                        <a:pt x="18693" y="10151"/>
                        <a:pt x="19273" y="10665"/>
                      </a:cubicBezTo>
                      <a:cubicBezTo>
                        <a:pt x="19852" y="11179"/>
                        <a:pt x="20567" y="11657"/>
                        <a:pt x="21419" y="12061"/>
                      </a:cubicBezTo>
                      <a:lnTo>
                        <a:pt x="17842" y="15221"/>
                      </a:lnTo>
                      <a:cubicBezTo>
                        <a:pt x="17569" y="15037"/>
                        <a:pt x="17126" y="14780"/>
                        <a:pt x="16615" y="14375"/>
                      </a:cubicBezTo>
                      <a:cubicBezTo>
                        <a:pt x="16377" y="14192"/>
                        <a:pt x="16206" y="14082"/>
                        <a:pt x="16138" y="14045"/>
                      </a:cubicBezTo>
                      <a:cubicBezTo>
                        <a:pt x="16002" y="15221"/>
                        <a:pt x="15729" y="16323"/>
                        <a:pt x="15252" y="17241"/>
                      </a:cubicBezTo>
                      <a:cubicBezTo>
                        <a:pt x="14809" y="18196"/>
                        <a:pt x="14162" y="19004"/>
                        <a:pt x="13379" y="19702"/>
                      </a:cubicBezTo>
                      <a:cubicBezTo>
                        <a:pt x="11981" y="20951"/>
                        <a:pt x="10551" y="21502"/>
                        <a:pt x="9120" y="21392"/>
                      </a:cubicBezTo>
                      <a:cubicBezTo>
                        <a:pt x="7689" y="21282"/>
                        <a:pt x="6497" y="20620"/>
                        <a:pt x="5543" y="19334"/>
                      </a:cubicBezTo>
                      <a:cubicBezTo>
                        <a:pt x="4895" y="18490"/>
                        <a:pt x="4520" y="17608"/>
                        <a:pt x="4418" y="16616"/>
                      </a:cubicBezTo>
                      <a:cubicBezTo>
                        <a:pt x="4282" y="15624"/>
                        <a:pt x="4418" y="14669"/>
                        <a:pt x="4827" y="13751"/>
                      </a:cubicBezTo>
                      <a:cubicBezTo>
                        <a:pt x="5236" y="12832"/>
                        <a:pt x="5951" y="11657"/>
                        <a:pt x="7008" y="10298"/>
                      </a:cubicBezTo>
                      <a:cubicBezTo>
                        <a:pt x="8438" y="8461"/>
                        <a:pt x="9358" y="7102"/>
                        <a:pt x="9801" y="6220"/>
                      </a:cubicBezTo>
                      <a:lnTo>
                        <a:pt x="9495" y="5816"/>
                      </a:lnTo>
                      <a:cubicBezTo>
                        <a:pt x="8915" y="5081"/>
                        <a:pt x="8336" y="4678"/>
                        <a:pt x="7757" y="4678"/>
                      </a:cubicBezTo>
                      <a:cubicBezTo>
                        <a:pt x="7178" y="4678"/>
                        <a:pt x="6394" y="5081"/>
                        <a:pt x="5440" y="5926"/>
                      </a:cubicBezTo>
                      <a:cubicBezTo>
                        <a:pt x="4793" y="6477"/>
                        <a:pt x="4418" y="7065"/>
                        <a:pt x="4248" y="7653"/>
                      </a:cubicBezTo>
                      <a:cubicBezTo>
                        <a:pt x="4112" y="8240"/>
                        <a:pt x="4180" y="8975"/>
                        <a:pt x="4452" y="9857"/>
                      </a:cubicBezTo>
                      <a:close/>
                      <a:moveTo>
                        <a:pt x="11709" y="8828"/>
                      </a:moveTo>
                      <a:cubicBezTo>
                        <a:pt x="11368" y="9416"/>
                        <a:pt x="10789" y="10261"/>
                        <a:pt x="9972" y="11363"/>
                      </a:cubicBezTo>
                      <a:cubicBezTo>
                        <a:pt x="9154" y="12465"/>
                        <a:pt x="8643" y="13273"/>
                        <a:pt x="8506" y="13788"/>
                      </a:cubicBezTo>
                      <a:cubicBezTo>
                        <a:pt x="8302" y="14559"/>
                        <a:pt x="8404" y="15221"/>
                        <a:pt x="8847" y="15772"/>
                      </a:cubicBezTo>
                      <a:cubicBezTo>
                        <a:pt x="9256" y="16323"/>
                        <a:pt x="9801" y="16616"/>
                        <a:pt x="10483" y="16690"/>
                      </a:cubicBezTo>
                      <a:cubicBezTo>
                        <a:pt x="11164" y="16763"/>
                        <a:pt x="11811" y="16543"/>
                        <a:pt x="12390" y="15992"/>
                      </a:cubicBezTo>
                      <a:cubicBezTo>
                        <a:pt x="13038" y="15404"/>
                        <a:pt x="13481" y="14633"/>
                        <a:pt x="13719" y="13641"/>
                      </a:cubicBezTo>
                      <a:cubicBezTo>
                        <a:pt x="13890" y="12906"/>
                        <a:pt x="13855" y="12208"/>
                        <a:pt x="13617" y="11583"/>
                      </a:cubicBezTo>
                      <a:cubicBezTo>
                        <a:pt x="13447" y="11179"/>
                        <a:pt x="13038" y="10481"/>
                        <a:pt x="12322" y="9563"/>
                      </a:cubicBezTo>
                      <a:lnTo>
                        <a:pt x="11743" y="87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97" name="Freeform: Shape 3564"/>
                <p:cNvSpPr/>
                <p:nvPr/>
              </p:nvSpPr>
              <p:spPr>
                <a:xfrm>
                  <a:off x="39684" y="66432"/>
                  <a:ext cx="24557" cy="281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7511" y="21600"/>
                      </a:moveTo>
                      <a:lnTo>
                        <a:pt x="0" y="2932"/>
                      </a:lnTo>
                      <a:lnTo>
                        <a:pt x="4089" y="0"/>
                      </a:lnTo>
                      <a:lnTo>
                        <a:pt x="21600" y="18668"/>
                      </a:lnTo>
                      <a:lnTo>
                        <a:pt x="17511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98" name="Freeform: Shape 3565"/>
                <p:cNvSpPr/>
                <p:nvPr/>
              </p:nvSpPr>
              <p:spPr>
                <a:xfrm>
                  <a:off x="52400" y="56171"/>
                  <a:ext cx="27924" cy="380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9" h="21600" fill="norm" stroke="1" extrusionOk="0">
                      <a:moveTo>
                        <a:pt x="0" y="8446"/>
                      </a:moveTo>
                      <a:lnTo>
                        <a:pt x="3826" y="6129"/>
                      </a:lnTo>
                      <a:lnTo>
                        <a:pt x="14964" y="11261"/>
                      </a:lnTo>
                      <a:lnTo>
                        <a:pt x="10224" y="2242"/>
                      </a:lnTo>
                      <a:lnTo>
                        <a:pt x="13949" y="0"/>
                      </a:lnTo>
                      <a:lnTo>
                        <a:pt x="19873" y="12507"/>
                      </a:lnTo>
                      <a:lnTo>
                        <a:pt x="20957" y="14774"/>
                      </a:lnTo>
                      <a:cubicBezTo>
                        <a:pt x="21295" y="15546"/>
                        <a:pt x="21498" y="16169"/>
                        <a:pt x="21532" y="16642"/>
                      </a:cubicBezTo>
                      <a:cubicBezTo>
                        <a:pt x="21600" y="17116"/>
                        <a:pt x="21532" y="17564"/>
                        <a:pt x="21397" y="17988"/>
                      </a:cubicBezTo>
                      <a:cubicBezTo>
                        <a:pt x="21228" y="18411"/>
                        <a:pt x="20957" y="18835"/>
                        <a:pt x="20517" y="19258"/>
                      </a:cubicBezTo>
                      <a:cubicBezTo>
                        <a:pt x="20077" y="19682"/>
                        <a:pt x="19535" y="20105"/>
                        <a:pt x="18858" y="20529"/>
                      </a:cubicBezTo>
                      <a:cubicBezTo>
                        <a:pt x="18180" y="20952"/>
                        <a:pt x="17436" y="21301"/>
                        <a:pt x="16657" y="21600"/>
                      </a:cubicBezTo>
                      <a:lnTo>
                        <a:pt x="14016" y="19732"/>
                      </a:lnTo>
                      <a:cubicBezTo>
                        <a:pt x="14660" y="19482"/>
                        <a:pt x="15235" y="19208"/>
                        <a:pt x="15675" y="18934"/>
                      </a:cubicBezTo>
                      <a:cubicBezTo>
                        <a:pt x="16522" y="18436"/>
                        <a:pt x="16928" y="17863"/>
                        <a:pt x="16928" y="17265"/>
                      </a:cubicBezTo>
                      <a:cubicBezTo>
                        <a:pt x="16928" y="16667"/>
                        <a:pt x="16725" y="16019"/>
                        <a:pt x="16319" y="15322"/>
                      </a:cubicBezTo>
                      <a:lnTo>
                        <a:pt x="0" y="84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99" name="Freeform: Shape 3566"/>
                <p:cNvSpPr/>
                <p:nvPr/>
              </p:nvSpPr>
              <p:spPr>
                <a:xfrm>
                  <a:off x="88269" y="31001"/>
                  <a:ext cx="23111" cy="263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34" fill="norm" stroke="1" extrusionOk="0">
                      <a:moveTo>
                        <a:pt x="8607" y="19591"/>
                      </a:moveTo>
                      <a:lnTo>
                        <a:pt x="10779" y="17725"/>
                      </a:lnTo>
                      <a:cubicBezTo>
                        <a:pt x="11886" y="18586"/>
                        <a:pt x="12993" y="19052"/>
                        <a:pt x="14099" y="19088"/>
                      </a:cubicBezTo>
                      <a:cubicBezTo>
                        <a:pt x="15206" y="19124"/>
                        <a:pt x="16189" y="18837"/>
                        <a:pt x="17091" y="18191"/>
                      </a:cubicBezTo>
                      <a:cubicBezTo>
                        <a:pt x="18157" y="17438"/>
                        <a:pt x="18731" y="16397"/>
                        <a:pt x="18813" y="15177"/>
                      </a:cubicBezTo>
                      <a:cubicBezTo>
                        <a:pt x="18895" y="13957"/>
                        <a:pt x="18403" y="12738"/>
                        <a:pt x="17296" y="11554"/>
                      </a:cubicBezTo>
                      <a:cubicBezTo>
                        <a:pt x="16272" y="10441"/>
                        <a:pt x="15083" y="9831"/>
                        <a:pt x="13772" y="9688"/>
                      </a:cubicBezTo>
                      <a:cubicBezTo>
                        <a:pt x="12460" y="9544"/>
                        <a:pt x="11230" y="9903"/>
                        <a:pt x="10083" y="10728"/>
                      </a:cubicBezTo>
                      <a:cubicBezTo>
                        <a:pt x="9386" y="11231"/>
                        <a:pt x="8853" y="11841"/>
                        <a:pt x="8525" y="12558"/>
                      </a:cubicBezTo>
                      <a:cubicBezTo>
                        <a:pt x="8197" y="13240"/>
                        <a:pt x="8116" y="13957"/>
                        <a:pt x="8197" y="14639"/>
                      </a:cubicBezTo>
                      <a:lnTo>
                        <a:pt x="5902" y="15895"/>
                      </a:lnTo>
                      <a:lnTo>
                        <a:pt x="0" y="6459"/>
                      </a:lnTo>
                      <a:lnTo>
                        <a:pt x="9017" y="0"/>
                      </a:lnTo>
                      <a:lnTo>
                        <a:pt x="10779" y="1866"/>
                      </a:lnTo>
                      <a:lnTo>
                        <a:pt x="3525" y="7068"/>
                      </a:lnTo>
                      <a:lnTo>
                        <a:pt x="6558" y="12056"/>
                      </a:lnTo>
                      <a:cubicBezTo>
                        <a:pt x="7008" y="10621"/>
                        <a:pt x="7869" y="9473"/>
                        <a:pt x="9058" y="8611"/>
                      </a:cubicBezTo>
                      <a:cubicBezTo>
                        <a:pt x="10656" y="7463"/>
                        <a:pt x="12419" y="6997"/>
                        <a:pt x="14427" y="7176"/>
                      </a:cubicBezTo>
                      <a:cubicBezTo>
                        <a:pt x="16435" y="7355"/>
                        <a:pt x="18116" y="8216"/>
                        <a:pt x="19550" y="9724"/>
                      </a:cubicBezTo>
                      <a:cubicBezTo>
                        <a:pt x="20903" y="11159"/>
                        <a:pt x="21600" y="12738"/>
                        <a:pt x="21600" y="14495"/>
                      </a:cubicBezTo>
                      <a:cubicBezTo>
                        <a:pt x="21600" y="16613"/>
                        <a:pt x="20657" y="18406"/>
                        <a:pt x="18649" y="19842"/>
                      </a:cubicBezTo>
                      <a:cubicBezTo>
                        <a:pt x="17009" y="21026"/>
                        <a:pt x="15288" y="21600"/>
                        <a:pt x="13484" y="21528"/>
                      </a:cubicBezTo>
                      <a:cubicBezTo>
                        <a:pt x="11681" y="21456"/>
                        <a:pt x="10083" y="20811"/>
                        <a:pt x="8689" y="1959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00" name="Freeform: Shape 3567"/>
                <p:cNvSpPr/>
                <p:nvPr/>
              </p:nvSpPr>
              <p:spPr>
                <a:xfrm>
                  <a:off x="103986" y="21263"/>
                  <a:ext cx="21944" cy="237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8" h="21447" fill="norm" stroke="1" extrusionOk="0">
                      <a:moveTo>
                        <a:pt x="9124" y="19543"/>
                      </a:moveTo>
                      <a:lnTo>
                        <a:pt x="11165" y="17641"/>
                      </a:lnTo>
                      <a:cubicBezTo>
                        <a:pt x="12228" y="18473"/>
                        <a:pt x="13206" y="18909"/>
                        <a:pt x="14099" y="18948"/>
                      </a:cubicBezTo>
                      <a:cubicBezTo>
                        <a:pt x="15035" y="18948"/>
                        <a:pt x="15885" y="18671"/>
                        <a:pt x="16735" y="18037"/>
                      </a:cubicBezTo>
                      <a:cubicBezTo>
                        <a:pt x="17458" y="17482"/>
                        <a:pt x="17926" y="16887"/>
                        <a:pt x="18223" y="16174"/>
                      </a:cubicBezTo>
                      <a:cubicBezTo>
                        <a:pt x="18479" y="15461"/>
                        <a:pt x="18564" y="14708"/>
                        <a:pt x="18479" y="13954"/>
                      </a:cubicBezTo>
                      <a:cubicBezTo>
                        <a:pt x="18394" y="13202"/>
                        <a:pt x="18053" y="12290"/>
                        <a:pt x="17543" y="11260"/>
                      </a:cubicBezTo>
                      <a:cubicBezTo>
                        <a:pt x="17033" y="10229"/>
                        <a:pt x="16353" y="9238"/>
                        <a:pt x="15587" y="8366"/>
                      </a:cubicBezTo>
                      <a:cubicBezTo>
                        <a:pt x="15502" y="8287"/>
                        <a:pt x="15375" y="8129"/>
                        <a:pt x="15205" y="7931"/>
                      </a:cubicBezTo>
                      <a:cubicBezTo>
                        <a:pt x="15332" y="8961"/>
                        <a:pt x="15205" y="9992"/>
                        <a:pt x="14779" y="11062"/>
                      </a:cubicBezTo>
                      <a:cubicBezTo>
                        <a:pt x="14354" y="12092"/>
                        <a:pt x="13674" y="12964"/>
                        <a:pt x="12739" y="13677"/>
                      </a:cubicBezTo>
                      <a:cubicBezTo>
                        <a:pt x="11165" y="14866"/>
                        <a:pt x="9379" y="15342"/>
                        <a:pt x="7381" y="15104"/>
                      </a:cubicBezTo>
                      <a:cubicBezTo>
                        <a:pt x="5383" y="14866"/>
                        <a:pt x="3639" y="13915"/>
                        <a:pt x="2109" y="12171"/>
                      </a:cubicBezTo>
                      <a:cubicBezTo>
                        <a:pt x="535" y="10388"/>
                        <a:pt x="-145" y="8525"/>
                        <a:pt x="25" y="6583"/>
                      </a:cubicBezTo>
                      <a:cubicBezTo>
                        <a:pt x="195" y="4641"/>
                        <a:pt x="1131" y="3016"/>
                        <a:pt x="2831" y="1708"/>
                      </a:cubicBezTo>
                      <a:cubicBezTo>
                        <a:pt x="4064" y="757"/>
                        <a:pt x="5425" y="202"/>
                        <a:pt x="6998" y="43"/>
                      </a:cubicBezTo>
                      <a:cubicBezTo>
                        <a:pt x="8571" y="-115"/>
                        <a:pt x="10102" y="162"/>
                        <a:pt x="11633" y="915"/>
                      </a:cubicBezTo>
                      <a:cubicBezTo>
                        <a:pt x="13163" y="1668"/>
                        <a:pt x="14864" y="3095"/>
                        <a:pt x="16778" y="5235"/>
                      </a:cubicBezTo>
                      <a:cubicBezTo>
                        <a:pt x="18734" y="7494"/>
                        <a:pt x="20052" y="9476"/>
                        <a:pt x="20690" y="11180"/>
                      </a:cubicBezTo>
                      <a:cubicBezTo>
                        <a:pt x="21327" y="12924"/>
                        <a:pt x="21455" y="14510"/>
                        <a:pt x="21030" y="16015"/>
                      </a:cubicBezTo>
                      <a:cubicBezTo>
                        <a:pt x="20605" y="17482"/>
                        <a:pt x="19712" y="18750"/>
                        <a:pt x="18308" y="19820"/>
                      </a:cubicBezTo>
                      <a:cubicBezTo>
                        <a:pt x="16820" y="20930"/>
                        <a:pt x="15290" y="21485"/>
                        <a:pt x="13716" y="21445"/>
                      </a:cubicBezTo>
                      <a:cubicBezTo>
                        <a:pt x="12101" y="21405"/>
                        <a:pt x="10612" y="20732"/>
                        <a:pt x="9209" y="19503"/>
                      </a:cubicBezTo>
                      <a:close/>
                      <a:moveTo>
                        <a:pt x="11803" y="4562"/>
                      </a:moveTo>
                      <a:cubicBezTo>
                        <a:pt x="10698" y="3333"/>
                        <a:pt x="9507" y="2620"/>
                        <a:pt x="8147" y="2422"/>
                      </a:cubicBezTo>
                      <a:cubicBezTo>
                        <a:pt x="6786" y="2223"/>
                        <a:pt x="5638" y="2540"/>
                        <a:pt x="4617" y="3293"/>
                      </a:cubicBezTo>
                      <a:cubicBezTo>
                        <a:pt x="3597" y="4086"/>
                        <a:pt x="3044" y="5156"/>
                        <a:pt x="2959" y="6504"/>
                      </a:cubicBezTo>
                      <a:cubicBezTo>
                        <a:pt x="2874" y="7851"/>
                        <a:pt x="3384" y="9159"/>
                        <a:pt x="4490" y="10427"/>
                      </a:cubicBezTo>
                      <a:cubicBezTo>
                        <a:pt x="5467" y="11537"/>
                        <a:pt x="6615" y="12171"/>
                        <a:pt x="7976" y="12330"/>
                      </a:cubicBezTo>
                      <a:cubicBezTo>
                        <a:pt x="9337" y="12488"/>
                        <a:pt x="10527" y="12132"/>
                        <a:pt x="11591" y="11339"/>
                      </a:cubicBezTo>
                      <a:cubicBezTo>
                        <a:pt x="12653" y="10506"/>
                        <a:pt x="13249" y="9516"/>
                        <a:pt x="13291" y="8287"/>
                      </a:cubicBezTo>
                      <a:cubicBezTo>
                        <a:pt x="13376" y="7058"/>
                        <a:pt x="12866" y="5830"/>
                        <a:pt x="11760" y="460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01" name="Freeform: Shape 3568"/>
                <p:cNvSpPr/>
                <p:nvPr/>
              </p:nvSpPr>
              <p:spPr>
                <a:xfrm>
                  <a:off x="116772" y="0"/>
                  <a:ext cx="34423" cy="34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988" y="21600"/>
                      </a:moveTo>
                      <a:lnTo>
                        <a:pt x="0" y="9472"/>
                      </a:lnTo>
                      <a:lnTo>
                        <a:pt x="2421" y="7501"/>
                      </a:lnTo>
                      <a:lnTo>
                        <a:pt x="12382" y="13743"/>
                      </a:lnTo>
                      <a:cubicBezTo>
                        <a:pt x="13318" y="14318"/>
                        <a:pt x="14006" y="14756"/>
                        <a:pt x="14446" y="15057"/>
                      </a:cubicBezTo>
                      <a:cubicBezTo>
                        <a:pt x="14226" y="14510"/>
                        <a:pt x="13896" y="13688"/>
                        <a:pt x="13483" y="12593"/>
                      </a:cubicBezTo>
                      <a:lnTo>
                        <a:pt x="9438" y="1779"/>
                      </a:lnTo>
                      <a:lnTo>
                        <a:pt x="11612" y="0"/>
                      </a:lnTo>
                      <a:lnTo>
                        <a:pt x="21600" y="12128"/>
                      </a:lnTo>
                      <a:lnTo>
                        <a:pt x="20059" y="13387"/>
                      </a:lnTo>
                      <a:lnTo>
                        <a:pt x="11694" y="3230"/>
                      </a:lnTo>
                      <a:lnTo>
                        <a:pt x="16510" y="16262"/>
                      </a:lnTo>
                      <a:lnTo>
                        <a:pt x="15051" y="17439"/>
                      </a:lnTo>
                      <a:lnTo>
                        <a:pt x="3027" y="9992"/>
                      </a:lnTo>
                      <a:lnTo>
                        <a:pt x="11529" y="20313"/>
                      </a:lnTo>
                      <a:lnTo>
                        <a:pt x="9961" y="215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19" name="Graphic 3682"/>
              <p:cNvGrpSpPr/>
              <p:nvPr/>
            </p:nvGrpSpPr>
            <p:grpSpPr>
              <a:xfrm>
                <a:off x="83665" y="250164"/>
                <a:ext cx="370051" cy="234993"/>
                <a:chOff x="0" y="0"/>
                <a:chExt cx="370049" cy="234992"/>
              </a:xfrm>
            </p:grpSpPr>
            <p:sp>
              <p:nvSpPr>
                <p:cNvPr id="203" name="Freeform: Shape 3545"/>
                <p:cNvSpPr/>
                <p:nvPr/>
              </p:nvSpPr>
              <p:spPr>
                <a:xfrm>
                  <a:off x="-1" y="197981"/>
                  <a:ext cx="40344" cy="370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99" fill="norm" stroke="1" extrusionOk="0">
                      <a:moveTo>
                        <a:pt x="8687" y="21473"/>
                      </a:moveTo>
                      <a:lnTo>
                        <a:pt x="0" y="5859"/>
                      </a:lnTo>
                      <a:lnTo>
                        <a:pt x="6104" y="1860"/>
                      </a:lnTo>
                      <a:cubicBezTo>
                        <a:pt x="7654" y="867"/>
                        <a:pt x="8828" y="256"/>
                        <a:pt x="9696" y="77"/>
                      </a:cubicBezTo>
                      <a:cubicBezTo>
                        <a:pt x="10542" y="-101"/>
                        <a:pt x="11387" y="27"/>
                        <a:pt x="12209" y="485"/>
                      </a:cubicBezTo>
                      <a:cubicBezTo>
                        <a:pt x="13030" y="944"/>
                        <a:pt x="13688" y="1606"/>
                        <a:pt x="14204" y="2523"/>
                      </a:cubicBezTo>
                      <a:cubicBezTo>
                        <a:pt x="14862" y="3694"/>
                        <a:pt x="15073" y="4866"/>
                        <a:pt x="14862" y="6038"/>
                      </a:cubicBezTo>
                      <a:cubicBezTo>
                        <a:pt x="14650" y="7209"/>
                        <a:pt x="13969" y="8305"/>
                        <a:pt x="12819" y="9349"/>
                      </a:cubicBezTo>
                      <a:cubicBezTo>
                        <a:pt x="13664" y="9349"/>
                        <a:pt x="14439" y="9426"/>
                        <a:pt x="15096" y="9655"/>
                      </a:cubicBezTo>
                      <a:cubicBezTo>
                        <a:pt x="15777" y="9858"/>
                        <a:pt x="16787" y="10343"/>
                        <a:pt x="18149" y="11107"/>
                      </a:cubicBezTo>
                      <a:lnTo>
                        <a:pt x="21600" y="13017"/>
                      </a:lnTo>
                      <a:lnTo>
                        <a:pt x="18125" y="15284"/>
                      </a:lnTo>
                      <a:lnTo>
                        <a:pt x="14134" y="13272"/>
                      </a:lnTo>
                      <a:cubicBezTo>
                        <a:pt x="12725" y="12558"/>
                        <a:pt x="11786" y="12126"/>
                        <a:pt x="11317" y="11973"/>
                      </a:cubicBezTo>
                      <a:cubicBezTo>
                        <a:pt x="10847" y="11820"/>
                        <a:pt x="10448" y="11820"/>
                        <a:pt x="10072" y="11896"/>
                      </a:cubicBezTo>
                      <a:cubicBezTo>
                        <a:pt x="9696" y="11973"/>
                        <a:pt x="9180" y="12253"/>
                        <a:pt x="8523" y="12686"/>
                      </a:cubicBezTo>
                      <a:lnTo>
                        <a:pt x="7936" y="13068"/>
                      </a:lnTo>
                      <a:lnTo>
                        <a:pt x="11551" y="19589"/>
                      </a:lnTo>
                      <a:lnTo>
                        <a:pt x="8640" y="21499"/>
                      </a:lnTo>
                      <a:close/>
                      <a:moveTo>
                        <a:pt x="6574" y="10572"/>
                      </a:moveTo>
                      <a:lnTo>
                        <a:pt x="8734" y="9171"/>
                      </a:lnTo>
                      <a:cubicBezTo>
                        <a:pt x="10119" y="8254"/>
                        <a:pt x="10964" y="7617"/>
                        <a:pt x="11246" y="7260"/>
                      </a:cubicBezTo>
                      <a:cubicBezTo>
                        <a:pt x="11528" y="6904"/>
                        <a:pt x="11669" y="6522"/>
                        <a:pt x="11692" y="6063"/>
                      </a:cubicBezTo>
                      <a:cubicBezTo>
                        <a:pt x="11692" y="5630"/>
                        <a:pt x="11598" y="5172"/>
                        <a:pt x="11340" y="4688"/>
                      </a:cubicBezTo>
                      <a:cubicBezTo>
                        <a:pt x="11058" y="4153"/>
                        <a:pt x="10683" y="3822"/>
                        <a:pt x="10237" y="3669"/>
                      </a:cubicBezTo>
                      <a:cubicBezTo>
                        <a:pt x="9790" y="3516"/>
                        <a:pt x="9321" y="3542"/>
                        <a:pt x="8804" y="3771"/>
                      </a:cubicBezTo>
                      <a:cubicBezTo>
                        <a:pt x="8546" y="3898"/>
                        <a:pt x="7842" y="4331"/>
                        <a:pt x="6644" y="5095"/>
                      </a:cubicBezTo>
                      <a:lnTo>
                        <a:pt x="4390" y="6573"/>
                      </a:lnTo>
                      <a:lnTo>
                        <a:pt x="6597" y="105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04" name="Freeform: Shape 3546"/>
                <p:cNvSpPr/>
                <p:nvPr/>
              </p:nvSpPr>
              <p:spPr>
                <a:xfrm>
                  <a:off x="33747" y="192426"/>
                  <a:ext cx="22997" cy="237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55" h="20740" fill="norm" stroke="1" extrusionOk="0">
                      <a:moveTo>
                        <a:pt x="15634" y="11516"/>
                      </a:moveTo>
                      <a:lnTo>
                        <a:pt x="20813" y="9563"/>
                      </a:lnTo>
                      <a:cubicBezTo>
                        <a:pt x="21254" y="11555"/>
                        <a:pt x="21094" y="13355"/>
                        <a:pt x="20331" y="14963"/>
                      </a:cubicBezTo>
                      <a:cubicBezTo>
                        <a:pt x="19568" y="16572"/>
                        <a:pt x="18203" y="17951"/>
                        <a:pt x="16236" y="19061"/>
                      </a:cubicBezTo>
                      <a:cubicBezTo>
                        <a:pt x="13144" y="20861"/>
                        <a:pt x="10213" y="21206"/>
                        <a:pt x="7524" y="20134"/>
                      </a:cubicBezTo>
                      <a:cubicBezTo>
                        <a:pt x="5355" y="19252"/>
                        <a:pt x="3548" y="17644"/>
                        <a:pt x="2063" y="15270"/>
                      </a:cubicBezTo>
                      <a:cubicBezTo>
                        <a:pt x="297" y="12436"/>
                        <a:pt x="-346" y="9793"/>
                        <a:pt x="176" y="7304"/>
                      </a:cubicBezTo>
                      <a:cubicBezTo>
                        <a:pt x="698" y="4814"/>
                        <a:pt x="2143" y="2900"/>
                        <a:pt x="4512" y="1521"/>
                      </a:cubicBezTo>
                      <a:cubicBezTo>
                        <a:pt x="7162" y="-11"/>
                        <a:pt x="9772" y="-394"/>
                        <a:pt x="12382" y="410"/>
                      </a:cubicBezTo>
                      <a:cubicBezTo>
                        <a:pt x="14991" y="1214"/>
                        <a:pt x="17320" y="3321"/>
                        <a:pt x="19447" y="6806"/>
                      </a:cubicBezTo>
                      <a:lnTo>
                        <a:pt x="7644" y="13623"/>
                      </a:lnTo>
                      <a:cubicBezTo>
                        <a:pt x="8527" y="14925"/>
                        <a:pt x="9571" y="15767"/>
                        <a:pt x="10776" y="16074"/>
                      </a:cubicBezTo>
                      <a:cubicBezTo>
                        <a:pt x="11980" y="16380"/>
                        <a:pt x="13104" y="16227"/>
                        <a:pt x="14188" y="15614"/>
                      </a:cubicBezTo>
                      <a:cubicBezTo>
                        <a:pt x="14911" y="15193"/>
                        <a:pt x="15432" y="14657"/>
                        <a:pt x="15673" y="13968"/>
                      </a:cubicBezTo>
                      <a:cubicBezTo>
                        <a:pt x="15914" y="13278"/>
                        <a:pt x="15914" y="12474"/>
                        <a:pt x="15673" y="11440"/>
                      </a:cubicBezTo>
                      <a:close/>
                      <a:moveTo>
                        <a:pt x="13024" y="6844"/>
                      </a:moveTo>
                      <a:cubicBezTo>
                        <a:pt x="12181" y="5542"/>
                        <a:pt x="11177" y="4776"/>
                        <a:pt x="10093" y="4470"/>
                      </a:cubicBezTo>
                      <a:cubicBezTo>
                        <a:pt x="9009" y="4164"/>
                        <a:pt x="7965" y="4316"/>
                        <a:pt x="7001" y="4853"/>
                      </a:cubicBezTo>
                      <a:cubicBezTo>
                        <a:pt x="5957" y="5465"/>
                        <a:pt x="5355" y="6308"/>
                        <a:pt x="5114" y="7380"/>
                      </a:cubicBezTo>
                      <a:cubicBezTo>
                        <a:pt x="4914" y="8491"/>
                        <a:pt x="5195" y="9640"/>
                        <a:pt x="5957" y="10866"/>
                      </a:cubicBezTo>
                      <a:lnTo>
                        <a:pt x="13024" y="68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05" name="Freeform: Shape 3547"/>
                <p:cNvSpPr/>
                <p:nvPr/>
              </p:nvSpPr>
              <p:spPr>
                <a:xfrm>
                  <a:off x="53648" y="179515"/>
                  <a:ext cx="24156" cy="245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97" h="21428" fill="norm" stroke="1" extrusionOk="0">
                      <a:moveTo>
                        <a:pt x="4655" y="19235"/>
                      </a:moveTo>
                      <a:lnTo>
                        <a:pt x="8753" y="15833"/>
                      </a:lnTo>
                      <a:cubicBezTo>
                        <a:pt x="9481" y="16597"/>
                        <a:pt x="10247" y="17018"/>
                        <a:pt x="11128" y="17133"/>
                      </a:cubicBezTo>
                      <a:cubicBezTo>
                        <a:pt x="11970" y="17247"/>
                        <a:pt x="12927" y="16980"/>
                        <a:pt x="14000" y="16330"/>
                      </a:cubicBezTo>
                      <a:cubicBezTo>
                        <a:pt x="15149" y="15642"/>
                        <a:pt x="15915" y="14877"/>
                        <a:pt x="16259" y="14113"/>
                      </a:cubicBezTo>
                      <a:cubicBezTo>
                        <a:pt x="16489" y="13577"/>
                        <a:pt x="16413" y="13042"/>
                        <a:pt x="16106" y="12545"/>
                      </a:cubicBezTo>
                      <a:cubicBezTo>
                        <a:pt x="15915" y="12201"/>
                        <a:pt x="15608" y="11972"/>
                        <a:pt x="15264" y="11895"/>
                      </a:cubicBezTo>
                      <a:cubicBezTo>
                        <a:pt x="14919" y="11819"/>
                        <a:pt x="14306" y="11895"/>
                        <a:pt x="13387" y="12201"/>
                      </a:cubicBezTo>
                      <a:cubicBezTo>
                        <a:pt x="9289" y="13577"/>
                        <a:pt x="6532" y="14227"/>
                        <a:pt x="5153" y="14151"/>
                      </a:cubicBezTo>
                      <a:cubicBezTo>
                        <a:pt x="3238" y="14036"/>
                        <a:pt x="1821" y="13195"/>
                        <a:pt x="825" y="11551"/>
                      </a:cubicBezTo>
                      <a:cubicBezTo>
                        <a:pt x="-56" y="10098"/>
                        <a:pt x="-247" y="8493"/>
                        <a:pt x="327" y="6772"/>
                      </a:cubicBezTo>
                      <a:cubicBezTo>
                        <a:pt x="902" y="5052"/>
                        <a:pt x="2395" y="3484"/>
                        <a:pt x="4847" y="1994"/>
                      </a:cubicBezTo>
                      <a:cubicBezTo>
                        <a:pt x="7183" y="579"/>
                        <a:pt x="9136" y="-71"/>
                        <a:pt x="10706" y="6"/>
                      </a:cubicBezTo>
                      <a:cubicBezTo>
                        <a:pt x="12315" y="82"/>
                        <a:pt x="13732" y="732"/>
                        <a:pt x="15072" y="1955"/>
                      </a:cubicBezTo>
                      <a:lnTo>
                        <a:pt x="11319" y="5281"/>
                      </a:lnTo>
                      <a:cubicBezTo>
                        <a:pt x="10745" y="4746"/>
                        <a:pt x="10094" y="4440"/>
                        <a:pt x="9366" y="4402"/>
                      </a:cubicBezTo>
                      <a:cubicBezTo>
                        <a:pt x="8638" y="4364"/>
                        <a:pt x="7834" y="4632"/>
                        <a:pt x="6876" y="5167"/>
                      </a:cubicBezTo>
                      <a:cubicBezTo>
                        <a:pt x="5689" y="5893"/>
                        <a:pt x="4962" y="6543"/>
                        <a:pt x="4617" y="7193"/>
                      </a:cubicBezTo>
                      <a:cubicBezTo>
                        <a:pt x="4425" y="7651"/>
                        <a:pt x="4425" y="8034"/>
                        <a:pt x="4617" y="8416"/>
                      </a:cubicBezTo>
                      <a:cubicBezTo>
                        <a:pt x="4808" y="8722"/>
                        <a:pt x="5115" y="8913"/>
                        <a:pt x="5574" y="8951"/>
                      </a:cubicBezTo>
                      <a:cubicBezTo>
                        <a:pt x="6149" y="8990"/>
                        <a:pt x="7795" y="8569"/>
                        <a:pt x="10553" y="7690"/>
                      </a:cubicBezTo>
                      <a:cubicBezTo>
                        <a:pt x="13272" y="6772"/>
                        <a:pt x="15340" y="6428"/>
                        <a:pt x="16796" y="6658"/>
                      </a:cubicBezTo>
                      <a:cubicBezTo>
                        <a:pt x="18212" y="6887"/>
                        <a:pt x="19361" y="7728"/>
                        <a:pt x="20243" y="9143"/>
                      </a:cubicBezTo>
                      <a:cubicBezTo>
                        <a:pt x="21200" y="10710"/>
                        <a:pt x="21353" y="12430"/>
                        <a:pt x="20702" y="14342"/>
                      </a:cubicBezTo>
                      <a:cubicBezTo>
                        <a:pt x="20089" y="16253"/>
                        <a:pt x="18481" y="17974"/>
                        <a:pt x="15915" y="19503"/>
                      </a:cubicBezTo>
                      <a:cubicBezTo>
                        <a:pt x="13617" y="20918"/>
                        <a:pt x="11472" y="21529"/>
                        <a:pt x="9557" y="21414"/>
                      </a:cubicBezTo>
                      <a:cubicBezTo>
                        <a:pt x="7643" y="21300"/>
                        <a:pt x="5996" y="20535"/>
                        <a:pt x="4617" y="1919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06" name="Freeform: Shape 3548"/>
                <p:cNvSpPr/>
                <p:nvPr/>
              </p:nvSpPr>
              <p:spPr>
                <a:xfrm>
                  <a:off x="71124" y="163779"/>
                  <a:ext cx="23022" cy="280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53" fill="norm" stroke="1" extrusionOk="0">
                      <a:moveTo>
                        <a:pt x="10409" y="3673"/>
                      </a:moveTo>
                      <a:lnTo>
                        <a:pt x="12713" y="6841"/>
                      </a:lnTo>
                      <a:lnTo>
                        <a:pt x="9422" y="8458"/>
                      </a:lnTo>
                      <a:lnTo>
                        <a:pt x="13865" y="14490"/>
                      </a:lnTo>
                      <a:cubicBezTo>
                        <a:pt x="14770" y="15703"/>
                        <a:pt x="15305" y="16411"/>
                        <a:pt x="15552" y="16579"/>
                      </a:cubicBezTo>
                      <a:cubicBezTo>
                        <a:pt x="15758" y="16748"/>
                        <a:pt x="16046" y="16849"/>
                        <a:pt x="16334" y="16882"/>
                      </a:cubicBezTo>
                      <a:cubicBezTo>
                        <a:pt x="16663" y="16882"/>
                        <a:pt x="16992" y="16849"/>
                        <a:pt x="17280" y="16680"/>
                      </a:cubicBezTo>
                      <a:cubicBezTo>
                        <a:pt x="17732" y="16444"/>
                        <a:pt x="18268" y="16006"/>
                        <a:pt x="18926" y="15332"/>
                      </a:cubicBezTo>
                      <a:lnTo>
                        <a:pt x="21600" y="18196"/>
                      </a:lnTo>
                      <a:cubicBezTo>
                        <a:pt x="20777" y="19140"/>
                        <a:pt x="19625" y="19983"/>
                        <a:pt x="18227" y="20690"/>
                      </a:cubicBezTo>
                      <a:cubicBezTo>
                        <a:pt x="17362" y="21128"/>
                        <a:pt x="16498" y="21398"/>
                        <a:pt x="15593" y="21499"/>
                      </a:cubicBezTo>
                      <a:cubicBezTo>
                        <a:pt x="14729" y="21600"/>
                        <a:pt x="13989" y="21566"/>
                        <a:pt x="13372" y="21331"/>
                      </a:cubicBezTo>
                      <a:cubicBezTo>
                        <a:pt x="12754" y="21128"/>
                        <a:pt x="12178" y="20724"/>
                        <a:pt x="11561" y="20118"/>
                      </a:cubicBezTo>
                      <a:cubicBezTo>
                        <a:pt x="11109" y="19713"/>
                        <a:pt x="10368" y="18803"/>
                        <a:pt x="9340" y="17422"/>
                      </a:cubicBezTo>
                      <a:lnTo>
                        <a:pt x="4526" y="10884"/>
                      </a:lnTo>
                      <a:lnTo>
                        <a:pt x="2304" y="11963"/>
                      </a:lnTo>
                      <a:lnTo>
                        <a:pt x="0" y="8795"/>
                      </a:lnTo>
                      <a:lnTo>
                        <a:pt x="2222" y="7683"/>
                      </a:lnTo>
                      <a:lnTo>
                        <a:pt x="41" y="4718"/>
                      </a:lnTo>
                      <a:lnTo>
                        <a:pt x="3209" y="0"/>
                      </a:lnTo>
                      <a:lnTo>
                        <a:pt x="7118" y="5290"/>
                      </a:lnTo>
                      <a:lnTo>
                        <a:pt x="10409" y="36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07" name="Freeform: Shape 3549"/>
                <p:cNvSpPr/>
                <p:nvPr/>
              </p:nvSpPr>
              <p:spPr>
                <a:xfrm>
                  <a:off x="98991" y="152494"/>
                  <a:ext cx="23827" cy="241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46" h="21109" fill="norm" stroke="1" extrusionOk="0">
                      <a:moveTo>
                        <a:pt x="1537" y="15590"/>
                      </a:moveTo>
                      <a:cubicBezTo>
                        <a:pt x="603" y="14094"/>
                        <a:pt x="96" y="12406"/>
                        <a:pt x="19" y="10564"/>
                      </a:cubicBezTo>
                      <a:cubicBezTo>
                        <a:pt x="-98" y="8723"/>
                        <a:pt x="330" y="7035"/>
                        <a:pt x="1225" y="5462"/>
                      </a:cubicBezTo>
                      <a:cubicBezTo>
                        <a:pt x="2120" y="3888"/>
                        <a:pt x="3444" y="2622"/>
                        <a:pt x="5156" y="1625"/>
                      </a:cubicBezTo>
                      <a:cubicBezTo>
                        <a:pt x="7764" y="52"/>
                        <a:pt x="10410" y="-370"/>
                        <a:pt x="13095" y="321"/>
                      </a:cubicBezTo>
                      <a:cubicBezTo>
                        <a:pt x="15781" y="1011"/>
                        <a:pt x="17922" y="2622"/>
                        <a:pt x="19478" y="5193"/>
                      </a:cubicBezTo>
                      <a:cubicBezTo>
                        <a:pt x="21035" y="7764"/>
                        <a:pt x="21502" y="10411"/>
                        <a:pt x="20879" y="13096"/>
                      </a:cubicBezTo>
                      <a:cubicBezTo>
                        <a:pt x="20218" y="15782"/>
                        <a:pt x="18622" y="17892"/>
                        <a:pt x="16053" y="19427"/>
                      </a:cubicBezTo>
                      <a:cubicBezTo>
                        <a:pt x="14458" y="20386"/>
                        <a:pt x="12745" y="20923"/>
                        <a:pt x="10877" y="21076"/>
                      </a:cubicBezTo>
                      <a:cubicBezTo>
                        <a:pt x="9009" y="21230"/>
                        <a:pt x="7297" y="20846"/>
                        <a:pt x="5701" y="19925"/>
                      </a:cubicBezTo>
                      <a:cubicBezTo>
                        <a:pt x="4105" y="19005"/>
                        <a:pt x="2743" y="17585"/>
                        <a:pt x="1537" y="15628"/>
                      </a:cubicBezTo>
                      <a:close/>
                      <a:moveTo>
                        <a:pt x="6401" y="13058"/>
                      </a:moveTo>
                      <a:cubicBezTo>
                        <a:pt x="7452" y="14746"/>
                        <a:pt x="8620" y="15782"/>
                        <a:pt x="9982" y="16204"/>
                      </a:cubicBezTo>
                      <a:cubicBezTo>
                        <a:pt x="11344" y="16626"/>
                        <a:pt x="12628" y="16473"/>
                        <a:pt x="13835" y="15744"/>
                      </a:cubicBezTo>
                      <a:cubicBezTo>
                        <a:pt x="15041" y="15053"/>
                        <a:pt x="15742" y="13979"/>
                        <a:pt x="16015" y="12598"/>
                      </a:cubicBezTo>
                      <a:cubicBezTo>
                        <a:pt x="16287" y="11216"/>
                        <a:pt x="15859" y="9682"/>
                        <a:pt x="14847" y="7955"/>
                      </a:cubicBezTo>
                      <a:cubicBezTo>
                        <a:pt x="13835" y="6306"/>
                        <a:pt x="12628" y="5232"/>
                        <a:pt x="11266" y="4809"/>
                      </a:cubicBezTo>
                      <a:cubicBezTo>
                        <a:pt x="9904" y="4387"/>
                        <a:pt x="8620" y="4541"/>
                        <a:pt x="7452" y="5232"/>
                      </a:cubicBezTo>
                      <a:cubicBezTo>
                        <a:pt x="6246" y="5922"/>
                        <a:pt x="5545" y="6996"/>
                        <a:pt x="5273" y="8378"/>
                      </a:cubicBezTo>
                      <a:cubicBezTo>
                        <a:pt x="5000" y="9759"/>
                        <a:pt x="5389" y="11293"/>
                        <a:pt x="6440" y="1298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08" name="Freeform: Shape 3550"/>
                <p:cNvSpPr/>
                <p:nvPr/>
              </p:nvSpPr>
              <p:spPr>
                <a:xfrm>
                  <a:off x="116903" y="132558"/>
                  <a:ext cx="19778" cy="328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9907"/>
                      </a:moveTo>
                      <a:lnTo>
                        <a:pt x="3113" y="8784"/>
                      </a:lnTo>
                      <a:lnTo>
                        <a:pt x="2155" y="7834"/>
                      </a:lnTo>
                      <a:cubicBezTo>
                        <a:pt x="1101" y="6768"/>
                        <a:pt x="479" y="5875"/>
                        <a:pt x="335" y="5213"/>
                      </a:cubicBezTo>
                      <a:cubicBezTo>
                        <a:pt x="192" y="4550"/>
                        <a:pt x="479" y="3859"/>
                        <a:pt x="1149" y="3168"/>
                      </a:cubicBezTo>
                      <a:cubicBezTo>
                        <a:pt x="1820" y="2448"/>
                        <a:pt x="2970" y="1843"/>
                        <a:pt x="4550" y="1267"/>
                      </a:cubicBezTo>
                      <a:cubicBezTo>
                        <a:pt x="6131" y="691"/>
                        <a:pt x="7855" y="259"/>
                        <a:pt x="9674" y="0"/>
                      </a:cubicBezTo>
                      <a:lnTo>
                        <a:pt x="11255" y="2650"/>
                      </a:lnTo>
                      <a:cubicBezTo>
                        <a:pt x="10249" y="2851"/>
                        <a:pt x="9291" y="3082"/>
                        <a:pt x="8477" y="3398"/>
                      </a:cubicBezTo>
                      <a:cubicBezTo>
                        <a:pt x="7663" y="3687"/>
                        <a:pt x="7184" y="4003"/>
                        <a:pt x="7088" y="4378"/>
                      </a:cubicBezTo>
                      <a:cubicBezTo>
                        <a:pt x="6945" y="4723"/>
                        <a:pt x="7232" y="5242"/>
                        <a:pt x="7855" y="5875"/>
                      </a:cubicBezTo>
                      <a:lnTo>
                        <a:pt x="8764" y="6768"/>
                      </a:lnTo>
                      <a:lnTo>
                        <a:pt x="12979" y="5242"/>
                      </a:lnTo>
                      <a:lnTo>
                        <a:pt x="15661" y="7891"/>
                      </a:lnTo>
                      <a:lnTo>
                        <a:pt x="11447" y="9418"/>
                      </a:lnTo>
                      <a:lnTo>
                        <a:pt x="21600" y="19555"/>
                      </a:lnTo>
                      <a:lnTo>
                        <a:pt x="15997" y="21600"/>
                      </a:lnTo>
                      <a:lnTo>
                        <a:pt x="5843" y="11462"/>
                      </a:lnTo>
                      <a:lnTo>
                        <a:pt x="2730" y="12585"/>
                      </a:lnTo>
                      <a:lnTo>
                        <a:pt x="48" y="99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09" name="Freeform: Shape 3551"/>
                <p:cNvSpPr/>
                <p:nvPr/>
              </p:nvSpPr>
              <p:spPr>
                <a:xfrm>
                  <a:off x="137644" y="113001"/>
                  <a:ext cx="36572" cy="389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583" y="21576"/>
                      </a:moveTo>
                      <a:lnTo>
                        <a:pt x="0" y="6665"/>
                      </a:lnTo>
                      <a:lnTo>
                        <a:pt x="11758" y="0"/>
                      </a:lnTo>
                      <a:lnTo>
                        <a:pt x="13364" y="2530"/>
                      </a:lnTo>
                      <a:lnTo>
                        <a:pt x="4791" y="7394"/>
                      </a:lnTo>
                      <a:lnTo>
                        <a:pt x="6915" y="10703"/>
                      </a:lnTo>
                      <a:lnTo>
                        <a:pt x="14892" y="6178"/>
                      </a:lnTo>
                      <a:lnTo>
                        <a:pt x="16498" y="8684"/>
                      </a:lnTo>
                      <a:lnTo>
                        <a:pt x="8521" y="13208"/>
                      </a:lnTo>
                      <a:lnTo>
                        <a:pt x="11137" y="17270"/>
                      </a:lnTo>
                      <a:lnTo>
                        <a:pt x="19994" y="12259"/>
                      </a:lnTo>
                      <a:lnTo>
                        <a:pt x="21600" y="14765"/>
                      </a:lnTo>
                      <a:lnTo>
                        <a:pt x="9531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0" name="Freeform: Shape 3552"/>
                <p:cNvSpPr/>
                <p:nvPr/>
              </p:nvSpPr>
              <p:spPr>
                <a:xfrm>
                  <a:off x="167067" y="106730"/>
                  <a:ext cx="29512" cy="279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69" fill="norm" stroke="1" extrusionOk="0">
                      <a:moveTo>
                        <a:pt x="18038" y="17239"/>
                      </a:moveTo>
                      <a:lnTo>
                        <a:pt x="16754" y="14975"/>
                      </a:lnTo>
                      <a:cubicBezTo>
                        <a:pt x="16690" y="16090"/>
                        <a:pt x="16368" y="17172"/>
                        <a:pt x="15791" y="18186"/>
                      </a:cubicBezTo>
                      <a:cubicBezTo>
                        <a:pt x="15213" y="19166"/>
                        <a:pt x="14443" y="19978"/>
                        <a:pt x="13512" y="20586"/>
                      </a:cubicBezTo>
                      <a:cubicBezTo>
                        <a:pt x="12549" y="21194"/>
                        <a:pt x="11587" y="21533"/>
                        <a:pt x="10559" y="21566"/>
                      </a:cubicBezTo>
                      <a:cubicBezTo>
                        <a:pt x="9532" y="21600"/>
                        <a:pt x="8634" y="21330"/>
                        <a:pt x="7831" y="20755"/>
                      </a:cubicBezTo>
                      <a:cubicBezTo>
                        <a:pt x="7029" y="20180"/>
                        <a:pt x="6227" y="19166"/>
                        <a:pt x="5424" y="17746"/>
                      </a:cubicBezTo>
                      <a:lnTo>
                        <a:pt x="0" y="8248"/>
                      </a:lnTo>
                      <a:lnTo>
                        <a:pt x="3755" y="5848"/>
                      </a:lnTo>
                      <a:lnTo>
                        <a:pt x="7703" y="12743"/>
                      </a:lnTo>
                      <a:cubicBezTo>
                        <a:pt x="8922" y="14839"/>
                        <a:pt x="9725" y="16090"/>
                        <a:pt x="10142" y="16496"/>
                      </a:cubicBezTo>
                      <a:cubicBezTo>
                        <a:pt x="10559" y="16901"/>
                        <a:pt x="11009" y="17104"/>
                        <a:pt x="11554" y="17138"/>
                      </a:cubicBezTo>
                      <a:cubicBezTo>
                        <a:pt x="12100" y="17172"/>
                        <a:pt x="12613" y="17036"/>
                        <a:pt x="13191" y="16665"/>
                      </a:cubicBezTo>
                      <a:cubicBezTo>
                        <a:pt x="13833" y="16259"/>
                        <a:pt x="14314" y="15685"/>
                        <a:pt x="14604" y="15008"/>
                      </a:cubicBezTo>
                      <a:cubicBezTo>
                        <a:pt x="14892" y="14298"/>
                        <a:pt x="14989" y="13623"/>
                        <a:pt x="14860" y="12946"/>
                      </a:cubicBezTo>
                      <a:cubicBezTo>
                        <a:pt x="14732" y="12270"/>
                        <a:pt x="14058" y="10851"/>
                        <a:pt x="12838" y="8721"/>
                      </a:cubicBezTo>
                      <a:lnTo>
                        <a:pt x="9211" y="2400"/>
                      </a:lnTo>
                      <a:lnTo>
                        <a:pt x="12999" y="0"/>
                      </a:lnTo>
                      <a:lnTo>
                        <a:pt x="21600" y="15008"/>
                      </a:lnTo>
                      <a:lnTo>
                        <a:pt x="18102" y="17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1" name="Freeform: Shape 3553"/>
                <p:cNvSpPr/>
                <p:nvPr/>
              </p:nvSpPr>
              <p:spPr>
                <a:xfrm>
                  <a:off x="189869" y="96557"/>
                  <a:ext cx="16884" cy="265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9069"/>
                      </a:moveTo>
                      <a:lnTo>
                        <a:pt x="15035" y="21600"/>
                      </a:lnTo>
                      <a:lnTo>
                        <a:pt x="0" y="5774"/>
                      </a:lnTo>
                      <a:lnTo>
                        <a:pt x="6115" y="3422"/>
                      </a:lnTo>
                      <a:lnTo>
                        <a:pt x="8247" y="5667"/>
                      </a:lnTo>
                      <a:cubicBezTo>
                        <a:pt x="8247" y="4206"/>
                        <a:pt x="8584" y="3137"/>
                        <a:pt x="9088" y="2495"/>
                      </a:cubicBezTo>
                      <a:cubicBezTo>
                        <a:pt x="9593" y="1854"/>
                        <a:pt x="10379" y="1319"/>
                        <a:pt x="11445" y="891"/>
                      </a:cubicBezTo>
                      <a:cubicBezTo>
                        <a:pt x="12960" y="321"/>
                        <a:pt x="14643" y="36"/>
                        <a:pt x="16550" y="0"/>
                      </a:cubicBezTo>
                      <a:lnTo>
                        <a:pt x="17953" y="4420"/>
                      </a:lnTo>
                      <a:cubicBezTo>
                        <a:pt x="16438" y="4420"/>
                        <a:pt x="15148" y="4562"/>
                        <a:pt x="14194" y="4919"/>
                      </a:cubicBezTo>
                      <a:cubicBezTo>
                        <a:pt x="13297" y="5275"/>
                        <a:pt x="12624" y="5739"/>
                        <a:pt x="12287" y="6309"/>
                      </a:cubicBezTo>
                      <a:cubicBezTo>
                        <a:pt x="11950" y="6879"/>
                        <a:pt x="12006" y="7663"/>
                        <a:pt x="12455" y="8626"/>
                      </a:cubicBezTo>
                      <a:cubicBezTo>
                        <a:pt x="12904" y="9624"/>
                        <a:pt x="14362" y="11442"/>
                        <a:pt x="16943" y="14151"/>
                      </a:cubicBezTo>
                      <a:lnTo>
                        <a:pt x="21600" y="190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2" name="Freeform: Shape 3554"/>
                <p:cNvSpPr/>
                <p:nvPr/>
              </p:nvSpPr>
              <p:spPr>
                <a:xfrm>
                  <a:off x="207476" y="87071"/>
                  <a:ext cx="23834" cy="241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3" h="21109" fill="norm" stroke="1" extrusionOk="0">
                      <a:moveTo>
                        <a:pt x="1537" y="15590"/>
                      </a:moveTo>
                      <a:cubicBezTo>
                        <a:pt x="603" y="14094"/>
                        <a:pt x="96" y="12406"/>
                        <a:pt x="19" y="10564"/>
                      </a:cubicBezTo>
                      <a:cubicBezTo>
                        <a:pt x="-98" y="8723"/>
                        <a:pt x="330" y="7035"/>
                        <a:pt x="1225" y="5462"/>
                      </a:cubicBezTo>
                      <a:cubicBezTo>
                        <a:pt x="2159" y="3889"/>
                        <a:pt x="3443" y="2622"/>
                        <a:pt x="5156" y="1625"/>
                      </a:cubicBezTo>
                      <a:cubicBezTo>
                        <a:pt x="7764" y="52"/>
                        <a:pt x="10410" y="-370"/>
                        <a:pt x="13095" y="321"/>
                      </a:cubicBezTo>
                      <a:cubicBezTo>
                        <a:pt x="15781" y="1011"/>
                        <a:pt x="17921" y="2622"/>
                        <a:pt x="19478" y="5193"/>
                      </a:cubicBezTo>
                      <a:cubicBezTo>
                        <a:pt x="21074" y="7764"/>
                        <a:pt x="21502" y="10411"/>
                        <a:pt x="20879" y="13096"/>
                      </a:cubicBezTo>
                      <a:cubicBezTo>
                        <a:pt x="20218" y="15782"/>
                        <a:pt x="18622" y="17892"/>
                        <a:pt x="16053" y="19427"/>
                      </a:cubicBezTo>
                      <a:cubicBezTo>
                        <a:pt x="14458" y="20386"/>
                        <a:pt x="12745" y="20923"/>
                        <a:pt x="10877" y="21076"/>
                      </a:cubicBezTo>
                      <a:cubicBezTo>
                        <a:pt x="9009" y="21230"/>
                        <a:pt x="7297" y="20846"/>
                        <a:pt x="5701" y="19925"/>
                      </a:cubicBezTo>
                      <a:cubicBezTo>
                        <a:pt x="4105" y="19005"/>
                        <a:pt x="2743" y="17585"/>
                        <a:pt x="1537" y="15628"/>
                      </a:cubicBezTo>
                      <a:close/>
                      <a:moveTo>
                        <a:pt x="6363" y="13058"/>
                      </a:moveTo>
                      <a:cubicBezTo>
                        <a:pt x="7413" y="14746"/>
                        <a:pt x="8581" y="15782"/>
                        <a:pt x="9943" y="16204"/>
                      </a:cubicBezTo>
                      <a:cubicBezTo>
                        <a:pt x="11305" y="16626"/>
                        <a:pt x="12590" y="16473"/>
                        <a:pt x="13757" y="15744"/>
                      </a:cubicBezTo>
                      <a:cubicBezTo>
                        <a:pt x="14964" y="15053"/>
                        <a:pt x="15664" y="13979"/>
                        <a:pt x="15936" y="12598"/>
                      </a:cubicBezTo>
                      <a:cubicBezTo>
                        <a:pt x="16209" y="11216"/>
                        <a:pt x="15781" y="9682"/>
                        <a:pt x="14769" y="7955"/>
                      </a:cubicBezTo>
                      <a:cubicBezTo>
                        <a:pt x="13757" y="6306"/>
                        <a:pt x="12551" y="5232"/>
                        <a:pt x="11189" y="4810"/>
                      </a:cubicBezTo>
                      <a:cubicBezTo>
                        <a:pt x="9826" y="4387"/>
                        <a:pt x="8542" y="4541"/>
                        <a:pt x="7374" y="5232"/>
                      </a:cubicBezTo>
                      <a:cubicBezTo>
                        <a:pt x="6168" y="5961"/>
                        <a:pt x="5467" y="6996"/>
                        <a:pt x="5195" y="8378"/>
                      </a:cubicBezTo>
                      <a:cubicBezTo>
                        <a:pt x="4922" y="9759"/>
                        <a:pt x="5312" y="11293"/>
                        <a:pt x="6363" y="1298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3" name="Freeform: Shape 3555"/>
                <p:cNvSpPr/>
                <p:nvPr/>
              </p:nvSpPr>
              <p:spPr>
                <a:xfrm>
                  <a:off x="227493" y="72655"/>
                  <a:ext cx="27159" cy="351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6" h="21389" fill="norm" stroke="1" extrusionOk="0">
                      <a:moveTo>
                        <a:pt x="0" y="5042"/>
                      </a:moveTo>
                      <a:lnTo>
                        <a:pt x="3790" y="3282"/>
                      </a:lnTo>
                      <a:lnTo>
                        <a:pt x="5133" y="5016"/>
                      </a:lnTo>
                      <a:cubicBezTo>
                        <a:pt x="5133" y="4189"/>
                        <a:pt x="5443" y="3389"/>
                        <a:pt x="5994" y="2642"/>
                      </a:cubicBezTo>
                      <a:cubicBezTo>
                        <a:pt x="6545" y="1869"/>
                        <a:pt x="7303" y="1256"/>
                        <a:pt x="8337" y="776"/>
                      </a:cubicBezTo>
                      <a:cubicBezTo>
                        <a:pt x="10128" y="-51"/>
                        <a:pt x="12057" y="-211"/>
                        <a:pt x="14124" y="269"/>
                      </a:cubicBezTo>
                      <a:cubicBezTo>
                        <a:pt x="16191" y="776"/>
                        <a:pt x="17982" y="1976"/>
                        <a:pt x="19499" y="3896"/>
                      </a:cubicBezTo>
                      <a:cubicBezTo>
                        <a:pt x="21049" y="5869"/>
                        <a:pt x="21600" y="7709"/>
                        <a:pt x="21221" y="9389"/>
                      </a:cubicBezTo>
                      <a:cubicBezTo>
                        <a:pt x="20807" y="11069"/>
                        <a:pt x="19740" y="12323"/>
                        <a:pt x="17948" y="13149"/>
                      </a:cubicBezTo>
                      <a:cubicBezTo>
                        <a:pt x="17087" y="13549"/>
                        <a:pt x="16226" y="13762"/>
                        <a:pt x="15364" y="13842"/>
                      </a:cubicBezTo>
                      <a:cubicBezTo>
                        <a:pt x="14503" y="13922"/>
                        <a:pt x="13401" y="13789"/>
                        <a:pt x="12161" y="13522"/>
                      </a:cubicBezTo>
                      <a:lnTo>
                        <a:pt x="16812" y="19496"/>
                      </a:lnTo>
                      <a:lnTo>
                        <a:pt x="12781" y="21389"/>
                      </a:lnTo>
                      <a:lnTo>
                        <a:pt x="35" y="5042"/>
                      </a:lnTo>
                      <a:close/>
                      <a:moveTo>
                        <a:pt x="8440" y="8909"/>
                      </a:moveTo>
                      <a:cubicBezTo>
                        <a:pt x="9474" y="10243"/>
                        <a:pt x="10576" y="11069"/>
                        <a:pt x="11747" y="11389"/>
                      </a:cubicBezTo>
                      <a:cubicBezTo>
                        <a:pt x="12919" y="11709"/>
                        <a:pt x="13987" y="11629"/>
                        <a:pt x="14985" y="11176"/>
                      </a:cubicBezTo>
                      <a:cubicBezTo>
                        <a:pt x="15916" y="10723"/>
                        <a:pt x="16467" y="10083"/>
                        <a:pt x="16639" y="9203"/>
                      </a:cubicBezTo>
                      <a:cubicBezTo>
                        <a:pt x="16812" y="8322"/>
                        <a:pt x="16364" y="7229"/>
                        <a:pt x="15330" y="5896"/>
                      </a:cubicBezTo>
                      <a:cubicBezTo>
                        <a:pt x="14365" y="4642"/>
                        <a:pt x="13332" y="3896"/>
                        <a:pt x="12195" y="3576"/>
                      </a:cubicBezTo>
                      <a:cubicBezTo>
                        <a:pt x="11093" y="3282"/>
                        <a:pt x="10059" y="3336"/>
                        <a:pt x="9095" y="3789"/>
                      </a:cubicBezTo>
                      <a:cubicBezTo>
                        <a:pt x="8096" y="4242"/>
                        <a:pt x="7510" y="4936"/>
                        <a:pt x="7338" y="5816"/>
                      </a:cubicBezTo>
                      <a:cubicBezTo>
                        <a:pt x="7131" y="6696"/>
                        <a:pt x="7510" y="7736"/>
                        <a:pt x="8406" y="890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4" name="Freeform: Shape 3556"/>
                <p:cNvSpPr/>
                <p:nvPr/>
              </p:nvSpPr>
              <p:spPr>
                <a:xfrm>
                  <a:off x="252798" y="60325"/>
                  <a:ext cx="22977" cy="237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37" h="20760" fill="norm" stroke="1" extrusionOk="0">
                      <a:moveTo>
                        <a:pt x="15615" y="11520"/>
                      </a:moveTo>
                      <a:lnTo>
                        <a:pt x="20795" y="9563"/>
                      </a:lnTo>
                      <a:cubicBezTo>
                        <a:pt x="21236" y="11558"/>
                        <a:pt x="21075" y="13361"/>
                        <a:pt x="20313" y="14972"/>
                      </a:cubicBezTo>
                      <a:cubicBezTo>
                        <a:pt x="19550" y="16584"/>
                        <a:pt x="18185" y="17965"/>
                        <a:pt x="16217" y="19078"/>
                      </a:cubicBezTo>
                      <a:cubicBezTo>
                        <a:pt x="13126" y="20881"/>
                        <a:pt x="10195" y="21226"/>
                        <a:pt x="7505" y="20152"/>
                      </a:cubicBezTo>
                      <a:cubicBezTo>
                        <a:pt x="5337" y="19269"/>
                        <a:pt x="3530" y="17658"/>
                        <a:pt x="2045" y="15280"/>
                      </a:cubicBezTo>
                      <a:cubicBezTo>
                        <a:pt x="279" y="12440"/>
                        <a:pt x="-364" y="9793"/>
                        <a:pt x="198" y="7299"/>
                      </a:cubicBezTo>
                      <a:cubicBezTo>
                        <a:pt x="760" y="4806"/>
                        <a:pt x="2165" y="2887"/>
                        <a:pt x="4534" y="1506"/>
                      </a:cubicBezTo>
                      <a:cubicBezTo>
                        <a:pt x="7184" y="-29"/>
                        <a:pt x="9793" y="-374"/>
                        <a:pt x="12403" y="394"/>
                      </a:cubicBezTo>
                      <a:cubicBezTo>
                        <a:pt x="15013" y="1199"/>
                        <a:pt x="17342" y="3309"/>
                        <a:pt x="19470" y="6800"/>
                      </a:cubicBezTo>
                      <a:lnTo>
                        <a:pt x="7666" y="13630"/>
                      </a:lnTo>
                      <a:cubicBezTo>
                        <a:pt x="8549" y="14934"/>
                        <a:pt x="9593" y="15778"/>
                        <a:pt x="10797" y="16085"/>
                      </a:cubicBezTo>
                      <a:cubicBezTo>
                        <a:pt x="12002" y="16392"/>
                        <a:pt x="13126" y="16277"/>
                        <a:pt x="14210" y="15625"/>
                      </a:cubicBezTo>
                      <a:cubicBezTo>
                        <a:pt x="14933" y="15203"/>
                        <a:pt x="15455" y="14666"/>
                        <a:pt x="15696" y="13975"/>
                      </a:cubicBezTo>
                      <a:cubicBezTo>
                        <a:pt x="15937" y="13285"/>
                        <a:pt x="15937" y="12479"/>
                        <a:pt x="15696" y="11443"/>
                      </a:cubicBezTo>
                      <a:close/>
                      <a:moveTo>
                        <a:pt x="13006" y="6839"/>
                      </a:moveTo>
                      <a:cubicBezTo>
                        <a:pt x="12163" y="5534"/>
                        <a:pt x="11159" y="4767"/>
                        <a:pt x="10075" y="4460"/>
                      </a:cubicBezTo>
                      <a:cubicBezTo>
                        <a:pt x="8991" y="4153"/>
                        <a:pt x="7947" y="4307"/>
                        <a:pt x="6983" y="4844"/>
                      </a:cubicBezTo>
                      <a:cubicBezTo>
                        <a:pt x="5939" y="5419"/>
                        <a:pt x="5337" y="6302"/>
                        <a:pt x="5096" y="7376"/>
                      </a:cubicBezTo>
                      <a:cubicBezTo>
                        <a:pt x="4896" y="8489"/>
                        <a:pt x="5176" y="9640"/>
                        <a:pt x="5939" y="10867"/>
                      </a:cubicBezTo>
                      <a:lnTo>
                        <a:pt x="13006" y="6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5" name="Freeform: Shape 3557"/>
                <p:cNvSpPr/>
                <p:nvPr/>
              </p:nvSpPr>
              <p:spPr>
                <a:xfrm>
                  <a:off x="288425" y="37868"/>
                  <a:ext cx="21447" cy="243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28" h="21325" fill="norm" stroke="1" extrusionOk="0">
                      <a:moveTo>
                        <a:pt x="6499" y="18509"/>
                      </a:moveTo>
                      <a:lnTo>
                        <a:pt x="8875" y="16821"/>
                      </a:lnTo>
                      <a:cubicBezTo>
                        <a:pt x="10042" y="17972"/>
                        <a:pt x="11208" y="18625"/>
                        <a:pt x="12331" y="18855"/>
                      </a:cubicBezTo>
                      <a:cubicBezTo>
                        <a:pt x="13454" y="19046"/>
                        <a:pt x="14491" y="18855"/>
                        <a:pt x="15528" y="18317"/>
                      </a:cubicBezTo>
                      <a:cubicBezTo>
                        <a:pt x="16738" y="17665"/>
                        <a:pt x="17515" y="16744"/>
                        <a:pt x="17861" y="15516"/>
                      </a:cubicBezTo>
                      <a:cubicBezTo>
                        <a:pt x="18207" y="14327"/>
                        <a:pt x="17990" y="13138"/>
                        <a:pt x="17213" y="12025"/>
                      </a:cubicBezTo>
                      <a:cubicBezTo>
                        <a:pt x="16478" y="10951"/>
                        <a:pt x="15528" y="10299"/>
                        <a:pt x="14275" y="10030"/>
                      </a:cubicBezTo>
                      <a:cubicBezTo>
                        <a:pt x="13022" y="9762"/>
                        <a:pt x="11813" y="9953"/>
                        <a:pt x="10603" y="10606"/>
                      </a:cubicBezTo>
                      <a:cubicBezTo>
                        <a:pt x="10128" y="10874"/>
                        <a:pt x="9567" y="11296"/>
                        <a:pt x="8961" y="11833"/>
                      </a:cubicBezTo>
                      <a:lnTo>
                        <a:pt x="7882" y="9647"/>
                      </a:lnTo>
                      <a:cubicBezTo>
                        <a:pt x="7882" y="9647"/>
                        <a:pt x="8227" y="9493"/>
                        <a:pt x="8313" y="9454"/>
                      </a:cubicBezTo>
                      <a:cubicBezTo>
                        <a:pt x="9437" y="8879"/>
                        <a:pt x="10257" y="8073"/>
                        <a:pt x="10776" y="7076"/>
                      </a:cubicBezTo>
                      <a:cubicBezTo>
                        <a:pt x="11295" y="6079"/>
                        <a:pt x="11208" y="5043"/>
                        <a:pt x="10474" y="4007"/>
                      </a:cubicBezTo>
                      <a:cubicBezTo>
                        <a:pt x="9912" y="3163"/>
                        <a:pt x="9091" y="2625"/>
                        <a:pt x="8098" y="2434"/>
                      </a:cubicBezTo>
                      <a:cubicBezTo>
                        <a:pt x="7104" y="2242"/>
                        <a:pt x="6067" y="2395"/>
                        <a:pt x="5030" y="2932"/>
                      </a:cubicBezTo>
                      <a:cubicBezTo>
                        <a:pt x="4037" y="3469"/>
                        <a:pt x="3345" y="4199"/>
                        <a:pt x="3086" y="5119"/>
                      </a:cubicBezTo>
                      <a:cubicBezTo>
                        <a:pt x="2784" y="6040"/>
                        <a:pt x="2914" y="7114"/>
                        <a:pt x="3518" y="8342"/>
                      </a:cubicBezTo>
                      <a:lnTo>
                        <a:pt x="624" y="9339"/>
                      </a:lnTo>
                      <a:cubicBezTo>
                        <a:pt x="-110" y="7613"/>
                        <a:pt x="-197" y="6040"/>
                        <a:pt x="365" y="4582"/>
                      </a:cubicBezTo>
                      <a:cubicBezTo>
                        <a:pt x="927" y="3124"/>
                        <a:pt x="2007" y="1935"/>
                        <a:pt x="3691" y="1052"/>
                      </a:cubicBezTo>
                      <a:cubicBezTo>
                        <a:pt x="4858" y="438"/>
                        <a:pt x="6067" y="93"/>
                        <a:pt x="7320" y="17"/>
                      </a:cubicBezTo>
                      <a:cubicBezTo>
                        <a:pt x="8573" y="-60"/>
                        <a:pt x="9739" y="132"/>
                        <a:pt x="10776" y="631"/>
                      </a:cubicBezTo>
                      <a:cubicBezTo>
                        <a:pt x="11813" y="1129"/>
                        <a:pt x="12633" y="1782"/>
                        <a:pt x="13195" y="2625"/>
                      </a:cubicBezTo>
                      <a:cubicBezTo>
                        <a:pt x="13757" y="3431"/>
                        <a:pt x="14016" y="4314"/>
                        <a:pt x="13973" y="5234"/>
                      </a:cubicBezTo>
                      <a:cubicBezTo>
                        <a:pt x="13973" y="6155"/>
                        <a:pt x="13584" y="7076"/>
                        <a:pt x="12893" y="7997"/>
                      </a:cubicBezTo>
                      <a:cubicBezTo>
                        <a:pt x="14318" y="7575"/>
                        <a:pt x="15657" y="7613"/>
                        <a:pt x="16911" y="7997"/>
                      </a:cubicBezTo>
                      <a:cubicBezTo>
                        <a:pt x="18163" y="8419"/>
                        <a:pt x="19200" y="9263"/>
                        <a:pt x="20021" y="10491"/>
                      </a:cubicBezTo>
                      <a:cubicBezTo>
                        <a:pt x="21144" y="12140"/>
                        <a:pt x="21403" y="13905"/>
                        <a:pt x="20841" y="15747"/>
                      </a:cubicBezTo>
                      <a:cubicBezTo>
                        <a:pt x="20280" y="17627"/>
                        <a:pt x="18941" y="19085"/>
                        <a:pt x="16911" y="20197"/>
                      </a:cubicBezTo>
                      <a:cubicBezTo>
                        <a:pt x="15053" y="21195"/>
                        <a:pt x="13152" y="21540"/>
                        <a:pt x="11295" y="21195"/>
                      </a:cubicBezTo>
                      <a:cubicBezTo>
                        <a:pt x="9394" y="20888"/>
                        <a:pt x="7838" y="19967"/>
                        <a:pt x="6586" y="1850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6" name="Freeform: Shape 3558"/>
                <p:cNvSpPr/>
                <p:nvPr/>
              </p:nvSpPr>
              <p:spPr>
                <a:xfrm>
                  <a:off x="305528" y="27664"/>
                  <a:ext cx="20365" cy="242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7" h="21278" fill="norm" stroke="1" extrusionOk="0">
                      <a:moveTo>
                        <a:pt x="3366" y="14341"/>
                      </a:moveTo>
                      <a:cubicBezTo>
                        <a:pt x="1762" y="12111"/>
                        <a:pt x="753" y="10190"/>
                        <a:pt x="294" y="8537"/>
                      </a:cubicBezTo>
                      <a:cubicBezTo>
                        <a:pt x="-165" y="6884"/>
                        <a:pt x="-73" y="5462"/>
                        <a:pt x="477" y="4155"/>
                      </a:cubicBezTo>
                      <a:cubicBezTo>
                        <a:pt x="1028" y="2887"/>
                        <a:pt x="2128" y="1811"/>
                        <a:pt x="3733" y="1004"/>
                      </a:cubicBezTo>
                      <a:cubicBezTo>
                        <a:pt x="4926" y="389"/>
                        <a:pt x="6164" y="43"/>
                        <a:pt x="7356" y="5"/>
                      </a:cubicBezTo>
                      <a:cubicBezTo>
                        <a:pt x="8549" y="-34"/>
                        <a:pt x="9741" y="158"/>
                        <a:pt x="10887" y="620"/>
                      </a:cubicBezTo>
                      <a:cubicBezTo>
                        <a:pt x="12033" y="1081"/>
                        <a:pt x="13180" y="1773"/>
                        <a:pt x="14281" y="2734"/>
                      </a:cubicBezTo>
                      <a:cubicBezTo>
                        <a:pt x="15381" y="3694"/>
                        <a:pt x="16665" y="5078"/>
                        <a:pt x="17995" y="6923"/>
                      </a:cubicBezTo>
                      <a:cubicBezTo>
                        <a:pt x="19601" y="9114"/>
                        <a:pt x="20610" y="11035"/>
                        <a:pt x="21022" y="12688"/>
                      </a:cubicBezTo>
                      <a:cubicBezTo>
                        <a:pt x="21435" y="14302"/>
                        <a:pt x="21389" y="15762"/>
                        <a:pt x="20839" y="17069"/>
                      </a:cubicBezTo>
                      <a:cubicBezTo>
                        <a:pt x="20288" y="18338"/>
                        <a:pt x="19188" y="19414"/>
                        <a:pt x="17537" y="20260"/>
                      </a:cubicBezTo>
                      <a:cubicBezTo>
                        <a:pt x="15381" y="21374"/>
                        <a:pt x="13180" y="21566"/>
                        <a:pt x="11025" y="20874"/>
                      </a:cubicBezTo>
                      <a:cubicBezTo>
                        <a:pt x="8411" y="20067"/>
                        <a:pt x="5843" y="17876"/>
                        <a:pt x="3275" y="14341"/>
                      </a:cubicBezTo>
                      <a:close/>
                      <a:moveTo>
                        <a:pt x="6209" y="12919"/>
                      </a:moveTo>
                      <a:cubicBezTo>
                        <a:pt x="8457" y="16032"/>
                        <a:pt x="10337" y="17838"/>
                        <a:pt x="11942" y="18453"/>
                      </a:cubicBezTo>
                      <a:cubicBezTo>
                        <a:pt x="13547" y="19029"/>
                        <a:pt x="14969" y="19029"/>
                        <a:pt x="16253" y="18376"/>
                      </a:cubicBezTo>
                      <a:cubicBezTo>
                        <a:pt x="17537" y="17723"/>
                        <a:pt x="18225" y="16685"/>
                        <a:pt x="18362" y="15225"/>
                      </a:cubicBezTo>
                      <a:cubicBezTo>
                        <a:pt x="18500" y="13764"/>
                        <a:pt x="17445" y="11496"/>
                        <a:pt x="15198" y="8383"/>
                      </a:cubicBezTo>
                      <a:cubicBezTo>
                        <a:pt x="12951" y="5270"/>
                        <a:pt x="11070" y="3425"/>
                        <a:pt x="9466" y="2849"/>
                      </a:cubicBezTo>
                      <a:cubicBezTo>
                        <a:pt x="7861" y="2272"/>
                        <a:pt x="6439" y="2311"/>
                        <a:pt x="5155" y="2964"/>
                      </a:cubicBezTo>
                      <a:cubicBezTo>
                        <a:pt x="3871" y="3617"/>
                        <a:pt x="3183" y="4578"/>
                        <a:pt x="3091" y="5847"/>
                      </a:cubicBezTo>
                      <a:cubicBezTo>
                        <a:pt x="2954" y="7461"/>
                        <a:pt x="4008" y="9844"/>
                        <a:pt x="6255" y="129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7" name="Freeform: Shape 3559"/>
                <p:cNvSpPr/>
                <p:nvPr/>
              </p:nvSpPr>
              <p:spPr>
                <a:xfrm>
                  <a:off x="326418" y="16356"/>
                  <a:ext cx="16533" cy="235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8162" y="21159"/>
                      </a:moveTo>
                      <a:lnTo>
                        <a:pt x="14095" y="16461"/>
                      </a:lnTo>
                      <a:lnTo>
                        <a:pt x="1891" y="21600"/>
                      </a:lnTo>
                      <a:lnTo>
                        <a:pt x="0" y="19392"/>
                      </a:lnTo>
                      <a:lnTo>
                        <a:pt x="1833" y="1204"/>
                      </a:lnTo>
                      <a:lnTo>
                        <a:pt x="4641" y="0"/>
                      </a:lnTo>
                      <a:lnTo>
                        <a:pt x="15642" y="12767"/>
                      </a:lnTo>
                      <a:lnTo>
                        <a:pt x="19423" y="11161"/>
                      </a:lnTo>
                      <a:lnTo>
                        <a:pt x="21314" y="13370"/>
                      </a:lnTo>
                      <a:lnTo>
                        <a:pt x="17532" y="14976"/>
                      </a:lnTo>
                      <a:lnTo>
                        <a:pt x="21600" y="19673"/>
                      </a:lnTo>
                      <a:lnTo>
                        <a:pt x="18162" y="21118"/>
                      </a:lnTo>
                      <a:close/>
                      <a:moveTo>
                        <a:pt x="12204" y="14213"/>
                      </a:moveTo>
                      <a:lnTo>
                        <a:pt x="4584" y="5340"/>
                      </a:lnTo>
                      <a:lnTo>
                        <a:pt x="3438" y="17946"/>
                      </a:lnTo>
                      <a:lnTo>
                        <a:pt x="12261" y="142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8" name="Freeform: Shape 3560"/>
                <p:cNvSpPr/>
                <p:nvPr/>
              </p:nvSpPr>
              <p:spPr>
                <a:xfrm>
                  <a:off x="336548" y="0"/>
                  <a:ext cx="33502" cy="3389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8369" y="21600"/>
                      </a:moveTo>
                      <a:lnTo>
                        <a:pt x="0" y="7908"/>
                      </a:lnTo>
                      <a:lnTo>
                        <a:pt x="2771" y="6259"/>
                      </a:lnTo>
                      <a:lnTo>
                        <a:pt x="11959" y="13999"/>
                      </a:lnTo>
                      <a:cubicBezTo>
                        <a:pt x="12807" y="14726"/>
                        <a:pt x="13458" y="15257"/>
                        <a:pt x="13853" y="15620"/>
                      </a:cubicBezTo>
                      <a:cubicBezTo>
                        <a:pt x="13712" y="15033"/>
                        <a:pt x="13514" y="14139"/>
                        <a:pt x="13260" y="12994"/>
                      </a:cubicBezTo>
                      <a:lnTo>
                        <a:pt x="10772" y="1481"/>
                      </a:lnTo>
                      <a:lnTo>
                        <a:pt x="13231" y="0"/>
                      </a:lnTo>
                      <a:lnTo>
                        <a:pt x="21600" y="13692"/>
                      </a:lnTo>
                      <a:lnTo>
                        <a:pt x="19847" y="14754"/>
                      </a:lnTo>
                      <a:lnTo>
                        <a:pt x="12836" y="3297"/>
                      </a:lnTo>
                      <a:lnTo>
                        <a:pt x="15804" y="17157"/>
                      </a:lnTo>
                      <a:lnTo>
                        <a:pt x="14164" y="18135"/>
                      </a:lnTo>
                      <a:lnTo>
                        <a:pt x="3025" y="8858"/>
                      </a:lnTo>
                      <a:lnTo>
                        <a:pt x="10150" y="20510"/>
                      </a:lnTo>
                      <a:lnTo>
                        <a:pt x="8397" y="21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30" name="Graphic 3682"/>
              <p:cNvGrpSpPr/>
              <p:nvPr/>
            </p:nvGrpSpPr>
            <p:grpSpPr>
              <a:xfrm>
                <a:off x="413811" y="636307"/>
                <a:ext cx="170578" cy="212410"/>
                <a:chOff x="0" y="0"/>
                <a:chExt cx="170576" cy="212409"/>
              </a:xfrm>
            </p:grpSpPr>
            <p:sp>
              <p:nvSpPr>
                <p:cNvPr id="220" name="Freeform: Shape 3535"/>
                <p:cNvSpPr/>
                <p:nvPr/>
              </p:nvSpPr>
              <p:spPr>
                <a:xfrm>
                  <a:off x="0" y="176471"/>
                  <a:ext cx="41921" cy="3593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36" fill="norm" stroke="1" extrusionOk="0">
                      <a:moveTo>
                        <a:pt x="13014" y="21510"/>
                      </a:moveTo>
                      <a:lnTo>
                        <a:pt x="0" y="10368"/>
                      </a:lnTo>
                      <a:lnTo>
                        <a:pt x="4067" y="3930"/>
                      </a:lnTo>
                      <a:cubicBezTo>
                        <a:pt x="5084" y="2301"/>
                        <a:pt x="5942" y="1224"/>
                        <a:pt x="6643" y="698"/>
                      </a:cubicBezTo>
                      <a:cubicBezTo>
                        <a:pt x="7343" y="172"/>
                        <a:pt x="8134" y="-64"/>
                        <a:pt x="9015" y="15"/>
                      </a:cubicBezTo>
                      <a:cubicBezTo>
                        <a:pt x="9896" y="94"/>
                        <a:pt x="10710" y="461"/>
                        <a:pt x="11478" y="1118"/>
                      </a:cubicBezTo>
                      <a:cubicBezTo>
                        <a:pt x="12449" y="1959"/>
                        <a:pt x="13059" y="2984"/>
                        <a:pt x="13263" y="4193"/>
                      </a:cubicBezTo>
                      <a:cubicBezTo>
                        <a:pt x="13466" y="5402"/>
                        <a:pt x="13263" y="6742"/>
                        <a:pt x="12562" y="8213"/>
                      </a:cubicBezTo>
                      <a:cubicBezTo>
                        <a:pt x="13308" y="7845"/>
                        <a:pt x="14031" y="7609"/>
                        <a:pt x="14686" y="7504"/>
                      </a:cubicBezTo>
                      <a:cubicBezTo>
                        <a:pt x="15364" y="7399"/>
                        <a:pt x="16426" y="7425"/>
                        <a:pt x="17895" y="7583"/>
                      </a:cubicBezTo>
                      <a:lnTo>
                        <a:pt x="21600" y="7898"/>
                      </a:lnTo>
                      <a:lnTo>
                        <a:pt x="19273" y="11550"/>
                      </a:lnTo>
                      <a:lnTo>
                        <a:pt x="15048" y="11340"/>
                      </a:lnTo>
                      <a:cubicBezTo>
                        <a:pt x="13534" y="11261"/>
                        <a:pt x="12562" y="11261"/>
                        <a:pt x="12111" y="11340"/>
                      </a:cubicBezTo>
                      <a:cubicBezTo>
                        <a:pt x="11658" y="11393"/>
                        <a:pt x="11297" y="11550"/>
                        <a:pt x="10981" y="11787"/>
                      </a:cubicBezTo>
                      <a:cubicBezTo>
                        <a:pt x="10687" y="12024"/>
                        <a:pt x="10303" y="12497"/>
                        <a:pt x="9851" y="13206"/>
                      </a:cubicBezTo>
                      <a:lnTo>
                        <a:pt x="9467" y="13837"/>
                      </a:lnTo>
                      <a:lnTo>
                        <a:pt x="14912" y="18488"/>
                      </a:lnTo>
                      <a:lnTo>
                        <a:pt x="12969" y="21536"/>
                      </a:lnTo>
                      <a:close/>
                      <a:moveTo>
                        <a:pt x="7433" y="12024"/>
                      </a:moveTo>
                      <a:lnTo>
                        <a:pt x="8857" y="9764"/>
                      </a:lnTo>
                      <a:cubicBezTo>
                        <a:pt x="9783" y="8292"/>
                        <a:pt x="10303" y="7346"/>
                        <a:pt x="10438" y="6873"/>
                      </a:cubicBezTo>
                      <a:cubicBezTo>
                        <a:pt x="10552" y="6426"/>
                        <a:pt x="10552" y="5980"/>
                        <a:pt x="10438" y="5533"/>
                      </a:cubicBezTo>
                      <a:cubicBezTo>
                        <a:pt x="10326" y="5086"/>
                        <a:pt x="10054" y="4719"/>
                        <a:pt x="9648" y="4377"/>
                      </a:cubicBezTo>
                      <a:cubicBezTo>
                        <a:pt x="9218" y="4009"/>
                        <a:pt x="8767" y="3825"/>
                        <a:pt x="8337" y="3877"/>
                      </a:cubicBezTo>
                      <a:cubicBezTo>
                        <a:pt x="7908" y="3930"/>
                        <a:pt x="7479" y="4166"/>
                        <a:pt x="7095" y="4587"/>
                      </a:cubicBezTo>
                      <a:cubicBezTo>
                        <a:pt x="6914" y="4797"/>
                        <a:pt x="6417" y="5533"/>
                        <a:pt x="5626" y="6768"/>
                      </a:cubicBezTo>
                      <a:lnTo>
                        <a:pt x="4112" y="9159"/>
                      </a:lnTo>
                      <a:lnTo>
                        <a:pt x="7411" y="119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21" name="Freeform: Shape 3536"/>
                <p:cNvSpPr/>
                <p:nvPr/>
              </p:nvSpPr>
              <p:spPr>
                <a:xfrm>
                  <a:off x="25608" y="156894"/>
                  <a:ext cx="30608" cy="276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78" fill="norm" stroke="1" extrusionOk="0">
                      <a:moveTo>
                        <a:pt x="19248" y="13947"/>
                      </a:moveTo>
                      <a:lnTo>
                        <a:pt x="17299" y="12382"/>
                      </a:lnTo>
                      <a:cubicBezTo>
                        <a:pt x="17639" y="13470"/>
                        <a:pt x="17732" y="14593"/>
                        <a:pt x="17577" y="15749"/>
                      </a:cubicBezTo>
                      <a:cubicBezTo>
                        <a:pt x="17422" y="16906"/>
                        <a:pt x="17020" y="17961"/>
                        <a:pt x="16401" y="18913"/>
                      </a:cubicBezTo>
                      <a:cubicBezTo>
                        <a:pt x="15751" y="19865"/>
                        <a:pt x="15009" y="20580"/>
                        <a:pt x="14111" y="21022"/>
                      </a:cubicBezTo>
                      <a:cubicBezTo>
                        <a:pt x="13214" y="21464"/>
                        <a:pt x="12316" y="21600"/>
                        <a:pt x="11388" y="21362"/>
                      </a:cubicBezTo>
                      <a:cubicBezTo>
                        <a:pt x="10460" y="21158"/>
                        <a:pt x="9407" y="20546"/>
                        <a:pt x="8170" y="19559"/>
                      </a:cubicBezTo>
                      <a:lnTo>
                        <a:pt x="0" y="12926"/>
                      </a:lnTo>
                      <a:lnTo>
                        <a:pt x="2507" y="9184"/>
                      </a:lnTo>
                      <a:lnTo>
                        <a:pt x="8448" y="13980"/>
                      </a:lnTo>
                      <a:cubicBezTo>
                        <a:pt x="10274" y="15443"/>
                        <a:pt x="11419" y="16294"/>
                        <a:pt x="11914" y="16464"/>
                      </a:cubicBezTo>
                      <a:cubicBezTo>
                        <a:pt x="12409" y="16668"/>
                        <a:pt x="12904" y="16668"/>
                        <a:pt x="13400" y="16464"/>
                      </a:cubicBezTo>
                      <a:cubicBezTo>
                        <a:pt x="13895" y="16294"/>
                        <a:pt x="14328" y="15919"/>
                        <a:pt x="14699" y="15375"/>
                      </a:cubicBezTo>
                      <a:cubicBezTo>
                        <a:pt x="15132" y="14729"/>
                        <a:pt x="15349" y="14015"/>
                        <a:pt x="15380" y="13266"/>
                      </a:cubicBezTo>
                      <a:cubicBezTo>
                        <a:pt x="15380" y="12484"/>
                        <a:pt x="15225" y="11838"/>
                        <a:pt x="14885" y="11259"/>
                      </a:cubicBezTo>
                      <a:cubicBezTo>
                        <a:pt x="14545" y="10681"/>
                        <a:pt x="13430" y="9660"/>
                        <a:pt x="11605" y="8164"/>
                      </a:cubicBezTo>
                      <a:lnTo>
                        <a:pt x="6158" y="3742"/>
                      </a:lnTo>
                      <a:lnTo>
                        <a:pt x="8665" y="0"/>
                      </a:lnTo>
                      <a:lnTo>
                        <a:pt x="21600" y="10443"/>
                      </a:lnTo>
                      <a:lnTo>
                        <a:pt x="19248" y="139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22" name="Freeform: Shape 3537"/>
                <p:cNvSpPr/>
                <p:nvPr/>
              </p:nvSpPr>
              <p:spPr>
                <a:xfrm>
                  <a:off x="43346" y="139762"/>
                  <a:ext cx="24906" cy="241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6" h="21249" fill="norm" stroke="1" extrusionOk="0">
                      <a:moveTo>
                        <a:pt x="8621" y="20624"/>
                      </a:moveTo>
                      <a:lnTo>
                        <a:pt x="11062" y="15880"/>
                      </a:lnTo>
                      <a:cubicBezTo>
                        <a:pt x="12002" y="16304"/>
                        <a:pt x="12866" y="16420"/>
                        <a:pt x="13692" y="16150"/>
                      </a:cubicBezTo>
                      <a:cubicBezTo>
                        <a:pt x="14519" y="15919"/>
                        <a:pt x="15270" y="15301"/>
                        <a:pt x="15984" y="14298"/>
                      </a:cubicBezTo>
                      <a:cubicBezTo>
                        <a:pt x="16773" y="13180"/>
                        <a:pt x="17186" y="12215"/>
                        <a:pt x="17186" y="11367"/>
                      </a:cubicBezTo>
                      <a:cubicBezTo>
                        <a:pt x="17186" y="10789"/>
                        <a:pt x="16960" y="10326"/>
                        <a:pt x="16472" y="9978"/>
                      </a:cubicBezTo>
                      <a:cubicBezTo>
                        <a:pt x="16171" y="9747"/>
                        <a:pt x="15833" y="9632"/>
                        <a:pt x="15457" y="9670"/>
                      </a:cubicBezTo>
                      <a:cubicBezTo>
                        <a:pt x="15119" y="9747"/>
                        <a:pt x="14594" y="10056"/>
                        <a:pt x="13880" y="10672"/>
                      </a:cubicBezTo>
                      <a:cubicBezTo>
                        <a:pt x="10687" y="13566"/>
                        <a:pt x="8433" y="15224"/>
                        <a:pt x="7155" y="15687"/>
                      </a:cubicBezTo>
                      <a:cubicBezTo>
                        <a:pt x="5390" y="16304"/>
                        <a:pt x="3775" y="16073"/>
                        <a:pt x="2272" y="14916"/>
                      </a:cubicBezTo>
                      <a:cubicBezTo>
                        <a:pt x="919" y="13874"/>
                        <a:pt x="168" y="12486"/>
                        <a:pt x="18" y="10672"/>
                      </a:cubicBezTo>
                      <a:cubicBezTo>
                        <a:pt x="-132" y="8860"/>
                        <a:pt x="657" y="6816"/>
                        <a:pt x="2310" y="4502"/>
                      </a:cubicBezTo>
                      <a:cubicBezTo>
                        <a:pt x="3887" y="2303"/>
                        <a:pt x="5428" y="914"/>
                        <a:pt x="6893" y="374"/>
                      </a:cubicBezTo>
                      <a:cubicBezTo>
                        <a:pt x="8358" y="-166"/>
                        <a:pt x="9935" y="-127"/>
                        <a:pt x="11588" y="529"/>
                      </a:cubicBezTo>
                      <a:lnTo>
                        <a:pt x="9410" y="5080"/>
                      </a:lnTo>
                      <a:cubicBezTo>
                        <a:pt x="8658" y="4771"/>
                        <a:pt x="7982" y="4771"/>
                        <a:pt x="7306" y="5003"/>
                      </a:cubicBezTo>
                      <a:cubicBezTo>
                        <a:pt x="6630" y="5234"/>
                        <a:pt x="5991" y="5813"/>
                        <a:pt x="5352" y="6700"/>
                      </a:cubicBezTo>
                      <a:cubicBezTo>
                        <a:pt x="4563" y="7818"/>
                        <a:pt x="4113" y="8744"/>
                        <a:pt x="4075" y="9438"/>
                      </a:cubicBezTo>
                      <a:cubicBezTo>
                        <a:pt x="4075" y="9940"/>
                        <a:pt x="4225" y="10287"/>
                        <a:pt x="4563" y="10557"/>
                      </a:cubicBezTo>
                      <a:cubicBezTo>
                        <a:pt x="4864" y="10789"/>
                        <a:pt x="5202" y="10827"/>
                        <a:pt x="5615" y="10711"/>
                      </a:cubicBezTo>
                      <a:cubicBezTo>
                        <a:pt x="6179" y="10557"/>
                        <a:pt x="7493" y="9515"/>
                        <a:pt x="9635" y="7626"/>
                      </a:cubicBezTo>
                      <a:cubicBezTo>
                        <a:pt x="11776" y="5736"/>
                        <a:pt x="13504" y="4617"/>
                        <a:pt x="14894" y="4270"/>
                      </a:cubicBezTo>
                      <a:cubicBezTo>
                        <a:pt x="16284" y="3923"/>
                        <a:pt x="17636" y="4270"/>
                        <a:pt x="18951" y="5273"/>
                      </a:cubicBezTo>
                      <a:cubicBezTo>
                        <a:pt x="20379" y="6353"/>
                        <a:pt x="21168" y="7895"/>
                        <a:pt x="21318" y="9940"/>
                      </a:cubicBezTo>
                      <a:cubicBezTo>
                        <a:pt x="21468" y="11946"/>
                        <a:pt x="20679" y="14183"/>
                        <a:pt x="18951" y="16574"/>
                      </a:cubicBezTo>
                      <a:cubicBezTo>
                        <a:pt x="17373" y="18773"/>
                        <a:pt x="15683" y="20161"/>
                        <a:pt x="13918" y="20817"/>
                      </a:cubicBezTo>
                      <a:cubicBezTo>
                        <a:pt x="12152" y="21434"/>
                        <a:pt x="10349" y="21396"/>
                        <a:pt x="8583" y="206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23" name="Freeform: Shape 3538"/>
                <p:cNvSpPr/>
                <p:nvPr/>
              </p:nvSpPr>
              <p:spPr>
                <a:xfrm>
                  <a:off x="57773" y="120157"/>
                  <a:ext cx="24950" cy="241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7" h="21252" fill="norm" stroke="1" extrusionOk="0">
                      <a:moveTo>
                        <a:pt x="8606" y="20665"/>
                      </a:moveTo>
                      <a:lnTo>
                        <a:pt x="11043" y="15912"/>
                      </a:lnTo>
                      <a:cubicBezTo>
                        <a:pt x="11981" y="16337"/>
                        <a:pt x="12843" y="16453"/>
                        <a:pt x="13668" y="16183"/>
                      </a:cubicBezTo>
                      <a:cubicBezTo>
                        <a:pt x="14493" y="15951"/>
                        <a:pt x="15243" y="15333"/>
                        <a:pt x="15956" y="14328"/>
                      </a:cubicBezTo>
                      <a:cubicBezTo>
                        <a:pt x="16743" y="13208"/>
                        <a:pt x="17155" y="12241"/>
                        <a:pt x="17155" y="11391"/>
                      </a:cubicBezTo>
                      <a:cubicBezTo>
                        <a:pt x="17155" y="10812"/>
                        <a:pt x="16930" y="10348"/>
                        <a:pt x="16443" y="10000"/>
                      </a:cubicBezTo>
                      <a:cubicBezTo>
                        <a:pt x="16143" y="9768"/>
                        <a:pt x="15805" y="9652"/>
                        <a:pt x="15430" y="9691"/>
                      </a:cubicBezTo>
                      <a:cubicBezTo>
                        <a:pt x="15093" y="9768"/>
                        <a:pt x="14568" y="10116"/>
                        <a:pt x="13855" y="10696"/>
                      </a:cubicBezTo>
                      <a:cubicBezTo>
                        <a:pt x="10668" y="13594"/>
                        <a:pt x="8418" y="15255"/>
                        <a:pt x="7143" y="15719"/>
                      </a:cubicBezTo>
                      <a:cubicBezTo>
                        <a:pt x="5380" y="16337"/>
                        <a:pt x="3768" y="16105"/>
                        <a:pt x="2268" y="14946"/>
                      </a:cubicBezTo>
                      <a:cubicBezTo>
                        <a:pt x="918" y="13903"/>
                        <a:pt x="168" y="12512"/>
                        <a:pt x="18" y="10696"/>
                      </a:cubicBezTo>
                      <a:cubicBezTo>
                        <a:pt x="-132" y="8880"/>
                        <a:pt x="655" y="6832"/>
                        <a:pt x="2305" y="4513"/>
                      </a:cubicBezTo>
                      <a:cubicBezTo>
                        <a:pt x="3880" y="2311"/>
                        <a:pt x="5418" y="920"/>
                        <a:pt x="6881" y="379"/>
                      </a:cubicBezTo>
                      <a:cubicBezTo>
                        <a:pt x="8343" y="-162"/>
                        <a:pt x="9918" y="-123"/>
                        <a:pt x="11568" y="495"/>
                      </a:cubicBezTo>
                      <a:lnTo>
                        <a:pt x="9430" y="5055"/>
                      </a:lnTo>
                      <a:cubicBezTo>
                        <a:pt x="8680" y="4745"/>
                        <a:pt x="8005" y="4745"/>
                        <a:pt x="7330" y="4977"/>
                      </a:cubicBezTo>
                      <a:cubicBezTo>
                        <a:pt x="6656" y="5209"/>
                        <a:pt x="6018" y="5789"/>
                        <a:pt x="5380" y="6677"/>
                      </a:cubicBezTo>
                      <a:cubicBezTo>
                        <a:pt x="4593" y="7798"/>
                        <a:pt x="4143" y="8725"/>
                        <a:pt x="4105" y="9421"/>
                      </a:cubicBezTo>
                      <a:cubicBezTo>
                        <a:pt x="4105" y="9923"/>
                        <a:pt x="4255" y="10271"/>
                        <a:pt x="4593" y="10541"/>
                      </a:cubicBezTo>
                      <a:cubicBezTo>
                        <a:pt x="4893" y="10773"/>
                        <a:pt x="5230" y="10812"/>
                        <a:pt x="5643" y="10696"/>
                      </a:cubicBezTo>
                      <a:cubicBezTo>
                        <a:pt x="6206" y="10541"/>
                        <a:pt x="7518" y="9498"/>
                        <a:pt x="9655" y="7605"/>
                      </a:cubicBezTo>
                      <a:cubicBezTo>
                        <a:pt x="11793" y="5711"/>
                        <a:pt x="13518" y="4591"/>
                        <a:pt x="14905" y="4243"/>
                      </a:cubicBezTo>
                      <a:cubicBezTo>
                        <a:pt x="16293" y="3896"/>
                        <a:pt x="17605" y="4243"/>
                        <a:pt x="18955" y="5248"/>
                      </a:cubicBezTo>
                      <a:cubicBezTo>
                        <a:pt x="20381" y="6330"/>
                        <a:pt x="21168" y="7875"/>
                        <a:pt x="21318" y="9923"/>
                      </a:cubicBezTo>
                      <a:cubicBezTo>
                        <a:pt x="21468" y="11932"/>
                        <a:pt x="20681" y="14174"/>
                        <a:pt x="18955" y="16569"/>
                      </a:cubicBezTo>
                      <a:cubicBezTo>
                        <a:pt x="17380" y="18772"/>
                        <a:pt x="15693" y="20163"/>
                        <a:pt x="13931" y="20820"/>
                      </a:cubicBezTo>
                      <a:cubicBezTo>
                        <a:pt x="12168" y="21438"/>
                        <a:pt x="10368" y="21399"/>
                        <a:pt x="8606" y="2066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24" name="Freeform: Shape 3539"/>
                <p:cNvSpPr/>
                <p:nvPr/>
              </p:nvSpPr>
              <p:spPr>
                <a:xfrm>
                  <a:off x="63538" y="102652"/>
                  <a:ext cx="28811" cy="234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353" y="7469"/>
                      </a:moveTo>
                      <a:lnTo>
                        <a:pt x="0" y="4441"/>
                      </a:lnTo>
                      <a:lnTo>
                        <a:pt x="2663" y="0"/>
                      </a:lnTo>
                      <a:lnTo>
                        <a:pt x="6016" y="3028"/>
                      </a:lnTo>
                      <a:lnTo>
                        <a:pt x="3353" y="7510"/>
                      </a:lnTo>
                      <a:close/>
                      <a:moveTo>
                        <a:pt x="18937" y="21600"/>
                      </a:moveTo>
                      <a:lnTo>
                        <a:pt x="5195" y="9165"/>
                      </a:lnTo>
                      <a:lnTo>
                        <a:pt x="7858" y="4724"/>
                      </a:lnTo>
                      <a:lnTo>
                        <a:pt x="21600" y="17119"/>
                      </a:lnTo>
                      <a:lnTo>
                        <a:pt x="18937" y="215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25" name="Freeform: Shape 3540"/>
                <p:cNvSpPr/>
                <p:nvPr/>
              </p:nvSpPr>
              <p:spPr>
                <a:xfrm>
                  <a:off x="79849" y="90282"/>
                  <a:ext cx="27891" cy="249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7" h="21315" fill="norm" stroke="1" extrusionOk="0">
                      <a:moveTo>
                        <a:pt x="4714" y="11142"/>
                      </a:moveTo>
                      <a:lnTo>
                        <a:pt x="1595" y="14405"/>
                      </a:lnTo>
                      <a:cubicBezTo>
                        <a:pt x="510" y="12867"/>
                        <a:pt x="-33" y="11330"/>
                        <a:pt x="1" y="9755"/>
                      </a:cubicBezTo>
                      <a:cubicBezTo>
                        <a:pt x="1" y="8180"/>
                        <a:pt x="713" y="6379"/>
                        <a:pt x="2069" y="4354"/>
                      </a:cubicBezTo>
                      <a:cubicBezTo>
                        <a:pt x="3290" y="2517"/>
                        <a:pt x="4409" y="1280"/>
                        <a:pt x="5426" y="717"/>
                      </a:cubicBezTo>
                      <a:cubicBezTo>
                        <a:pt x="6410" y="154"/>
                        <a:pt x="7359" y="-108"/>
                        <a:pt x="8207" y="42"/>
                      </a:cubicBezTo>
                      <a:cubicBezTo>
                        <a:pt x="9055" y="154"/>
                        <a:pt x="10309" y="904"/>
                        <a:pt x="11937" y="2217"/>
                      </a:cubicBezTo>
                      <a:lnTo>
                        <a:pt x="16277" y="5817"/>
                      </a:lnTo>
                      <a:cubicBezTo>
                        <a:pt x="17532" y="6829"/>
                        <a:pt x="18481" y="7505"/>
                        <a:pt x="19160" y="7842"/>
                      </a:cubicBezTo>
                      <a:cubicBezTo>
                        <a:pt x="19838" y="8180"/>
                        <a:pt x="20651" y="8442"/>
                        <a:pt x="21567" y="8630"/>
                      </a:cubicBezTo>
                      <a:lnTo>
                        <a:pt x="18820" y="12717"/>
                      </a:lnTo>
                      <a:cubicBezTo>
                        <a:pt x="18515" y="12605"/>
                        <a:pt x="18041" y="12455"/>
                        <a:pt x="17430" y="12230"/>
                      </a:cubicBezTo>
                      <a:cubicBezTo>
                        <a:pt x="17159" y="12117"/>
                        <a:pt x="16989" y="12042"/>
                        <a:pt x="16888" y="12005"/>
                      </a:cubicBezTo>
                      <a:cubicBezTo>
                        <a:pt x="17023" y="13204"/>
                        <a:pt x="16989" y="14367"/>
                        <a:pt x="16786" y="15417"/>
                      </a:cubicBezTo>
                      <a:cubicBezTo>
                        <a:pt x="16583" y="16467"/>
                        <a:pt x="16142" y="17442"/>
                        <a:pt x="15531" y="18380"/>
                      </a:cubicBezTo>
                      <a:cubicBezTo>
                        <a:pt x="14446" y="19992"/>
                        <a:pt x="13226" y="20930"/>
                        <a:pt x="11801" y="21229"/>
                      </a:cubicBezTo>
                      <a:cubicBezTo>
                        <a:pt x="10377" y="21492"/>
                        <a:pt x="9089" y="21155"/>
                        <a:pt x="7868" y="20180"/>
                      </a:cubicBezTo>
                      <a:cubicBezTo>
                        <a:pt x="7054" y="19542"/>
                        <a:pt x="6477" y="18754"/>
                        <a:pt x="6139" y="17817"/>
                      </a:cubicBezTo>
                      <a:cubicBezTo>
                        <a:pt x="5799" y="16880"/>
                        <a:pt x="5698" y="15905"/>
                        <a:pt x="5867" y="14855"/>
                      </a:cubicBezTo>
                      <a:cubicBezTo>
                        <a:pt x="6037" y="13805"/>
                        <a:pt x="6477" y="12492"/>
                        <a:pt x="7189" y="10842"/>
                      </a:cubicBezTo>
                      <a:cubicBezTo>
                        <a:pt x="8139" y="8630"/>
                        <a:pt x="8749" y="7054"/>
                        <a:pt x="8953" y="6079"/>
                      </a:cubicBezTo>
                      <a:lnTo>
                        <a:pt x="8580" y="5780"/>
                      </a:lnTo>
                      <a:cubicBezTo>
                        <a:pt x="7868" y="5179"/>
                        <a:pt x="7223" y="4954"/>
                        <a:pt x="6647" y="5105"/>
                      </a:cubicBezTo>
                      <a:cubicBezTo>
                        <a:pt x="6070" y="5254"/>
                        <a:pt x="5426" y="5854"/>
                        <a:pt x="4714" y="6942"/>
                      </a:cubicBezTo>
                      <a:cubicBezTo>
                        <a:pt x="4206" y="7692"/>
                        <a:pt x="3968" y="8367"/>
                        <a:pt x="3968" y="8967"/>
                      </a:cubicBezTo>
                      <a:cubicBezTo>
                        <a:pt x="3968" y="9604"/>
                        <a:pt x="4206" y="10317"/>
                        <a:pt x="4680" y="11105"/>
                      </a:cubicBezTo>
                      <a:close/>
                      <a:moveTo>
                        <a:pt x="11462" y="8067"/>
                      </a:moveTo>
                      <a:cubicBezTo>
                        <a:pt x="11259" y="8742"/>
                        <a:pt x="10920" y="9717"/>
                        <a:pt x="10343" y="11067"/>
                      </a:cubicBezTo>
                      <a:cubicBezTo>
                        <a:pt x="9801" y="12380"/>
                        <a:pt x="9529" y="13317"/>
                        <a:pt x="9495" y="13842"/>
                      </a:cubicBezTo>
                      <a:cubicBezTo>
                        <a:pt x="9495" y="14667"/>
                        <a:pt x="9733" y="15305"/>
                        <a:pt x="10275" y="15717"/>
                      </a:cubicBezTo>
                      <a:cubicBezTo>
                        <a:pt x="10784" y="16130"/>
                        <a:pt x="11394" y="16317"/>
                        <a:pt x="12073" y="16167"/>
                      </a:cubicBezTo>
                      <a:cubicBezTo>
                        <a:pt x="12751" y="16054"/>
                        <a:pt x="13293" y="15642"/>
                        <a:pt x="13734" y="14967"/>
                      </a:cubicBezTo>
                      <a:cubicBezTo>
                        <a:pt x="14243" y="14217"/>
                        <a:pt x="14480" y="13317"/>
                        <a:pt x="14480" y="12304"/>
                      </a:cubicBezTo>
                      <a:cubicBezTo>
                        <a:pt x="14480" y="11517"/>
                        <a:pt x="14276" y="10880"/>
                        <a:pt x="13904" y="10317"/>
                      </a:cubicBezTo>
                      <a:cubicBezTo>
                        <a:pt x="13666" y="9942"/>
                        <a:pt x="13090" y="9379"/>
                        <a:pt x="12174" y="8667"/>
                      </a:cubicBezTo>
                      <a:lnTo>
                        <a:pt x="11428" y="80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26" name="Freeform: Shape 3541"/>
                <p:cNvSpPr/>
                <p:nvPr/>
              </p:nvSpPr>
              <p:spPr>
                <a:xfrm>
                  <a:off x="106380" y="57969"/>
                  <a:ext cx="21531" cy="174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8514"/>
                      </a:moveTo>
                      <a:lnTo>
                        <a:pt x="19752" y="21600"/>
                      </a:lnTo>
                      <a:lnTo>
                        <a:pt x="3871" y="7200"/>
                      </a:lnTo>
                      <a:cubicBezTo>
                        <a:pt x="4003" y="8445"/>
                        <a:pt x="4003" y="9961"/>
                        <a:pt x="3871" y="11639"/>
                      </a:cubicBezTo>
                      <a:cubicBezTo>
                        <a:pt x="3739" y="13318"/>
                        <a:pt x="3520" y="14834"/>
                        <a:pt x="3211" y="16024"/>
                      </a:cubicBezTo>
                      <a:lnTo>
                        <a:pt x="792" y="13858"/>
                      </a:lnTo>
                      <a:cubicBezTo>
                        <a:pt x="1144" y="11531"/>
                        <a:pt x="1276" y="9311"/>
                        <a:pt x="1100" y="7200"/>
                      </a:cubicBezTo>
                      <a:cubicBezTo>
                        <a:pt x="924" y="5089"/>
                        <a:pt x="572" y="3357"/>
                        <a:pt x="0" y="2003"/>
                      </a:cubicBezTo>
                      <a:lnTo>
                        <a:pt x="1188" y="0"/>
                      </a:lnTo>
                      <a:lnTo>
                        <a:pt x="21556" y="184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27" name="Freeform: Shape 3542"/>
                <p:cNvSpPr/>
                <p:nvPr/>
              </p:nvSpPr>
              <p:spPr>
                <a:xfrm>
                  <a:off x="118614" y="41306"/>
                  <a:ext cx="21707" cy="225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9767" y="16599"/>
                      </a:moveTo>
                      <a:lnTo>
                        <a:pt x="14967" y="13195"/>
                      </a:lnTo>
                      <a:lnTo>
                        <a:pt x="8553" y="21600"/>
                      </a:lnTo>
                      <a:lnTo>
                        <a:pt x="6283" y="20003"/>
                      </a:lnTo>
                      <a:lnTo>
                        <a:pt x="0" y="1933"/>
                      </a:lnTo>
                      <a:lnTo>
                        <a:pt x="1484" y="0"/>
                      </a:lnTo>
                      <a:lnTo>
                        <a:pt x="14531" y="9245"/>
                      </a:lnTo>
                      <a:lnTo>
                        <a:pt x="16538" y="6640"/>
                      </a:lnTo>
                      <a:lnTo>
                        <a:pt x="18807" y="8236"/>
                      </a:lnTo>
                      <a:lnTo>
                        <a:pt x="16800" y="10842"/>
                      </a:lnTo>
                      <a:lnTo>
                        <a:pt x="21600" y="14246"/>
                      </a:lnTo>
                      <a:lnTo>
                        <a:pt x="19767" y="16641"/>
                      </a:lnTo>
                      <a:close/>
                      <a:moveTo>
                        <a:pt x="12698" y="11599"/>
                      </a:moveTo>
                      <a:lnTo>
                        <a:pt x="3622" y="5169"/>
                      </a:lnTo>
                      <a:lnTo>
                        <a:pt x="8073" y="17650"/>
                      </a:lnTo>
                      <a:lnTo>
                        <a:pt x="12698" y="115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28" name="Freeform: Shape 3543"/>
                <p:cNvSpPr/>
                <p:nvPr/>
              </p:nvSpPr>
              <p:spPr>
                <a:xfrm>
                  <a:off x="130190" y="25608"/>
                  <a:ext cx="21707" cy="225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9767" y="16599"/>
                      </a:moveTo>
                      <a:lnTo>
                        <a:pt x="14967" y="13195"/>
                      </a:lnTo>
                      <a:lnTo>
                        <a:pt x="8553" y="21600"/>
                      </a:lnTo>
                      <a:lnTo>
                        <a:pt x="6283" y="20003"/>
                      </a:lnTo>
                      <a:lnTo>
                        <a:pt x="0" y="1933"/>
                      </a:lnTo>
                      <a:lnTo>
                        <a:pt x="1484" y="0"/>
                      </a:lnTo>
                      <a:lnTo>
                        <a:pt x="14531" y="9245"/>
                      </a:lnTo>
                      <a:lnTo>
                        <a:pt x="16538" y="6640"/>
                      </a:lnTo>
                      <a:lnTo>
                        <a:pt x="18807" y="8236"/>
                      </a:lnTo>
                      <a:lnTo>
                        <a:pt x="16800" y="10842"/>
                      </a:lnTo>
                      <a:lnTo>
                        <a:pt x="21600" y="14246"/>
                      </a:lnTo>
                      <a:lnTo>
                        <a:pt x="19767" y="16641"/>
                      </a:lnTo>
                      <a:close/>
                      <a:moveTo>
                        <a:pt x="12655" y="11599"/>
                      </a:moveTo>
                      <a:lnTo>
                        <a:pt x="3578" y="5169"/>
                      </a:lnTo>
                      <a:lnTo>
                        <a:pt x="8029" y="17650"/>
                      </a:lnTo>
                      <a:lnTo>
                        <a:pt x="12655" y="115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29" name="Freeform: Shape 3544"/>
                <p:cNvSpPr/>
                <p:nvPr/>
              </p:nvSpPr>
              <p:spPr>
                <a:xfrm>
                  <a:off x="136198" y="0"/>
                  <a:ext cx="34379" cy="342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2701" y="21600"/>
                      </a:moveTo>
                      <a:lnTo>
                        <a:pt x="0" y="12197"/>
                      </a:lnTo>
                      <a:lnTo>
                        <a:pt x="1873" y="9652"/>
                      </a:lnTo>
                      <a:lnTo>
                        <a:pt x="13087" y="13275"/>
                      </a:lnTo>
                      <a:cubicBezTo>
                        <a:pt x="14133" y="13607"/>
                        <a:pt x="14905" y="13884"/>
                        <a:pt x="15401" y="14050"/>
                      </a:cubicBezTo>
                      <a:cubicBezTo>
                        <a:pt x="15043" y="13552"/>
                        <a:pt x="14519" y="12833"/>
                        <a:pt x="13858" y="11865"/>
                      </a:cubicBezTo>
                      <a:lnTo>
                        <a:pt x="7246" y="2268"/>
                      </a:lnTo>
                      <a:lnTo>
                        <a:pt x="8899" y="0"/>
                      </a:lnTo>
                      <a:lnTo>
                        <a:pt x="21600" y="9403"/>
                      </a:lnTo>
                      <a:lnTo>
                        <a:pt x="20415" y="11035"/>
                      </a:lnTo>
                      <a:lnTo>
                        <a:pt x="9781" y="3181"/>
                      </a:lnTo>
                      <a:lnTo>
                        <a:pt x="17688" y="14741"/>
                      </a:lnTo>
                      <a:lnTo>
                        <a:pt x="16558" y="16262"/>
                      </a:lnTo>
                      <a:lnTo>
                        <a:pt x="3031" y="11948"/>
                      </a:lnTo>
                      <a:lnTo>
                        <a:pt x="13858" y="19941"/>
                      </a:lnTo>
                      <a:lnTo>
                        <a:pt x="12673" y="215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sp>
          <p:nvSpPr>
            <p:cNvPr id="232" name="TextBox 136"/>
            <p:cNvSpPr txBox="1"/>
            <p:nvPr/>
          </p:nvSpPr>
          <p:spPr>
            <a:xfrm>
              <a:off x="851961" y="655127"/>
              <a:ext cx="662490" cy="4420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1.3</a:t>
              </a:r>
            </a:p>
            <a:p>
              <a:pPr algn="ctr"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Billion</a:t>
              </a:r>
            </a:p>
          </p:txBody>
        </p:sp>
        <p:sp>
          <p:nvSpPr>
            <p:cNvPr id="233" name="Rectangle 111"/>
            <p:cNvSpPr txBox="1"/>
            <p:nvPr/>
          </p:nvSpPr>
          <p:spPr>
            <a:xfrm>
              <a:off x="204763" y="0"/>
              <a:ext cx="1181559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b">
              <a:spAutoFit/>
            </a:bodyPr>
            <a:lstStyle>
              <a:lvl1pPr algn="ctr">
                <a:defRPr b="1" sz="2400">
                  <a:solidFill>
                    <a:srgbClr val="FFFFB3"/>
                  </a:solidFill>
                  <a:effectLst>
                    <a:outerShdw sx="100000" sy="100000" kx="0" ky="0" algn="b" rotWithShape="0" blurRad="38100" dist="38100" dir="2700000">
                      <a:srgbClr val="000000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~ 16%</a:t>
              </a:r>
            </a:p>
          </p:txBody>
        </p:sp>
      </p:grpSp>
      <p:grpSp>
        <p:nvGrpSpPr>
          <p:cNvPr id="410" name="Group 8"/>
          <p:cNvGrpSpPr/>
          <p:nvPr/>
        </p:nvGrpSpPr>
        <p:grpSpPr>
          <a:xfrm>
            <a:off x="3341308" y="2060473"/>
            <a:ext cx="1794571" cy="2187678"/>
            <a:chOff x="0" y="0"/>
            <a:chExt cx="1794570" cy="2187676"/>
          </a:xfrm>
        </p:grpSpPr>
        <p:grpSp>
          <p:nvGrpSpPr>
            <p:cNvPr id="288" name="Graphic 2"/>
            <p:cNvGrpSpPr/>
            <p:nvPr/>
          </p:nvGrpSpPr>
          <p:grpSpPr>
            <a:xfrm>
              <a:off x="232820" y="1139633"/>
              <a:ext cx="1353743" cy="1048044"/>
              <a:chOff x="0" y="0"/>
              <a:chExt cx="1353741" cy="1048043"/>
            </a:xfrm>
          </p:grpSpPr>
          <p:grpSp>
            <p:nvGrpSpPr>
              <p:cNvPr id="237" name="Graphic 2"/>
              <p:cNvGrpSpPr/>
              <p:nvPr/>
            </p:nvGrpSpPr>
            <p:grpSpPr>
              <a:xfrm>
                <a:off x="616" y="0"/>
                <a:ext cx="1347712" cy="1048044"/>
                <a:chOff x="0" y="0"/>
                <a:chExt cx="1347710" cy="1048043"/>
              </a:xfrm>
            </p:grpSpPr>
            <p:sp>
              <p:nvSpPr>
                <p:cNvPr id="235" name="Freeform: Shape 4402"/>
                <p:cNvSpPr/>
                <p:nvPr/>
              </p:nvSpPr>
              <p:spPr>
                <a:xfrm>
                  <a:off x="-1" y="-1"/>
                  <a:ext cx="1347712" cy="10480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020" fill="norm" stroke="1" extrusionOk="0">
                      <a:moveTo>
                        <a:pt x="21600" y="19443"/>
                      </a:moveTo>
                      <a:cubicBezTo>
                        <a:pt x="13342" y="21600"/>
                        <a:pt x="4810" y="17598"/>
                        <a:pt x="0" y="9313"/>
                      </a:cubicBezTo>
                      <a:lnTo>
                        <a:pt x="11292" y="0"/>
                      </a:lnTo>
                      <a:cubicBezTo>
                        <a:pt x="12933" y="2826"/>
                        <a:pt x="15843" y="4192"/>
                        <a:pt x="18660" y="3456"/>
                      </a:cubicBezTo>
                      <a:lnTo>
                        <a:pt x="21599" y="19443"/>
                      </a:lnTo>
                      <a:close/>
                    </a:path>
                  </a:pathLst>
                </a:custGeom>
                <a:solidFill>
                  <a:srgbClr val="2873B8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6" name="Freeform: Shape 4403"/>
                <p:cNvSpPr/>
                <p:nvPr/>
              </p:nvSpPr>
              <p:spPr>
                <a:xfrm>
                  <a:off x="-1" y="-1"/>
                  <a:ext cx="1347712" cy="10480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020" fill="norm" stroke="1" extrusionOk="0">
                      <a:moveTo>
                        <a:pt x="21600" y="19443"/>
                      </a:moveTo>
                      <a:cubicBezTo>
                        <a:pt x="13342" y="21600"/>
                        <a:pt x="4810" y="17598"/>
                        <a:pt x="0" y="9313"/>
                      </a:cubicBezTo>
                      <a:lnTo>
                        <a:pt x="11292" y="0"/>
                      </a:lnTo>
                      <a:cubicBezTo>
                        <a:pt x="12933" y="2826"/>
                        <a:pt x="15843" y="4192"/>
                        <a:pt x="18660" y="3456"/>
                      </a:cubicBezTo>
                      <a:lnTo>
                        <a:pt x="21599" y="19443"/>
                      </a:lnTo>
                      <a:close/>
                    </a:path>
                  </a:pathLst>
                </a:custGeom>
                <a:noFill/>
                <a:ln w="1195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238" name="Freeform: Shape 4352"/>
              <p:cNvSpPr/>
              <p:nvPr/>
            </p:nvSpPr>
            <p:spPr>
              <a:xfrm>
                <a:off x="198787" y="268468"/>
                <a:ext cx="1154956" cy="7795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041" fill="norm" stroke="1" extrusionOk="0">
                    <a:moveTo>
                      <a:pt x="21599" y="19235"/>
                    </a:moveTo>
                    <a:cubicBezTo>
                      <a:pt x="13904" y="21600"/>
                      <a:pt x="5853" y="18689"/>
                      <a:pt x="0" y="11429"/>
                    </a:cubicBezTo>
                    <a:lnTo>
                      <a:pt x="7503" y="0"/>
                    </a:lnTo>
                    <a:cubicBezTo>
                      <a:pt x="10661" y="3918"/>
                      <a:pt x="15005" y="5487"/>
                      <a:pt x="19157" y="4212"/>
                    </a:cubicBezTo>
                    <a:lnTo>
                      <a:pt x="21600" y="19236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39" name="Freeform: Shape 4353"/>
              <p:cNvSpPr/>
              <p:nvPr/>
            </p:nvSpPr>
            <p:spPr>
              <a:xfrm>
                <a:off x="68976" y="195441"/>
                <a:ext cx="530995" cy="5176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5280" y="21600"/>
                    </a:moveTo>
                    <a:cubicBezTo>
                      <a:pt x="3390" y="19849"/>
                      <a:pt x="1624" y="17961"/>
                      <a:pt x="0" y="15950"/>
                    </a:cubicBezTo>
                    <a:lnTo>
                      <a:pt x="18751" y="0"/>
                    </a:lnTo>
                    <a:cubicBezTo>
                      <a:pt x="19629" y="1086"/>
                      <a:pt x="20581" y="2103"/>
                      <a:pt x="21600" y="3047"/>
                    </a:cubicBezTo>
                    <a:lnTo>
                      <a:pt x="5280" y="21598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40" name="Freeform: Shape 4354"/>
              <p:cNvSpPr/>
              <p:nvPr/>
            </p:nvSpPr>
            <p:spPr>
              <a:xfrm>
                <a:off x="0" y="146273"/>
                <a:ext cx="529938" cy="4313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811" y="21600"/>
                    </a:moveTo>
                    <a:cubicBezTo>
                      <a:pt x="1821" y="20132"/>
                      <a:pt x="883" y="18611"/>
                      <a:pt x="0" y="17040"/>
                    </a:cubicBezTo>
                    <a:lnTo>
                      <a:pt x="20082" y="0"/>
                    </a:lnTo>
                    <a:cubicBezTo>
                      <a:pt x="20558" y="846"/>
                      <a:pt x="21064" y="1668"/>
                      <a:pt x="21600" y="2460"/>
                    </a:cubicBezTo>
                    <a:lnTo>
                      <a:pt x="2811" y="21598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253" name="Graphic 2"/>
              <p:cNvGrpSpPr/>
              <p:nvPr/>
            </p:nvGrpSpPr>
            <p:grpSpPr>
              <a:xfrm>
                <a:off x="599354" y="93142"/>
                <a:ext cx="549042" cy="260469"/>
                <a:chOff x="0" y="0"/>
                <a:chExt cx="549041" cy="260467"/>
              </a:xfrm>
            </p:grpSpPr>
            <p:sp>
              <p:nvSpPr>
                <p:cNvPr id="241" name="Freeform: Shape 4390"/>
                <p:cNvSpPr/>
                <p:nvPr/>
              </p:nvSpPr>
              <p:spPr>
                <a:xfrm>
                  <a:off x="-1" y="0"/>
                  <a:ext cx="75933" cy="759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1445"/>
                      </a:moveTo>
                      <a:lnTo>
                        <a:pt x="12659" y="0"/>
                      </a:lnTo>
                      <a:lnTo>
                        <a:pt x="14876" y="2517"/>
                      </a:lnTo>
                      <a:lnTo>
                        <a:pt x="11032" y="15389"/>
                      </a:lnTo>
                      <a:lnTo>
                        <a:pt x="19484" y="7751"/>
                      </a:lnTo>
                      <a:lnTo>
                        <a:pt x="21600" y="10155"/>
                      </a:lnTo>
                      <a:lnTo>
                        <a:pt x="8941" y="21600"/>
                      </a:lnTo>
                      <a:lnTo>
                        <a:pt x="6662" y="19008"/>
                      </a:lnTo>
                      <a:lnTo>
                        <a:pt x="10381" y="6386"/>
                      </a:lnTo>
                      <a:lnTo>
                        <a:pt x="2129" y="13849"/>
                      </a:lnTo>
                      <a:lnTo>
                        <a:pt x="13" y="114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2" name="Freeform: Shape 4391"/>
                <p:cNvSpPr/>
                <p:nvPr/>
              </p:nvSpPr>
              <p:spPr>
                <a:xfrm>
                  <a:off x="50164" y="62694"/>
                  <a:ext cx="45768" cy="461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8" h="21287" fill="norm" stroke="1" extrusionOk="0">
                      <a:moveTo>
                        <a:pt x="3269" y="3486"/>
                      </a:moveTo>
                      <a:cubicBezTo>
                        <a:pt x="4459" y="2187"/>
                        <a:pt x="5936" y="1213"/>
                        <a:pt x="7700" y="563"/>
                      </a:cubicBezTo>
                      <a:cubicBezTo>
                        <a:pt x="9464" y="-67"/>
                        <a:pt x="11228" y="-168"/>
                        <a:pt x="12992" y="258"/>
                      </a:cubicBezTo>
                      <a:cubicBezTo>
                        <a:pt x="14756" y="685"/>
                        <a:pt x="16377" y="1578"/>
                        <a:pt x="17813" y="2898"/>
                      </a:cubicBezTo>
                      <a:cubicBezTo>
                        <a:pt x="20049" y="4948"/>
                        <a:pt x="21218" y="7364"/>
                        <a:pt x="21320" y="10145"/>
                      </a:cubicBezTo>
                      <a:cubicBezTo>
                        <a:pt x="21423" y="12926"/>
                        <a:pt x="20438" y="15423"/>
                        <a:pt x="18407" y="17656"/>
                      </a:cubicBezTo>
                      <a:cubicBezTo>
                        <a:pt x="16356" y="19909"/>
                        <a:pt x="13915" y="21107"/>
                        <a:pt x="11126" y="21269"/>
                      </a:cubicBezTo>
                      <a:cubicBezTo>
                        <a:pt x="8336" y="21432"/>
                        <a:pt x="5833" y="20498"/>
                        <a:pt x="3638" y="18488"/>
                      </a:cubicBezTo>
                      <a:cubicBezTo>
                        <a:pt x="2284" y="17250"/>
                        <a:pt x="1259" y="15748"/>
                        <a:pt x="602" y="14002"/>
                      </a:cubicBezTo>
                      <a:cubicBezTo>
                        <a:pt x="-74" y="12256"/>
                        <a:pt x="-177" y="10490"/>
                        <a:pt x="274" y="8724"/>
                      </a:cubicBezTo>
                      <a:cubicBezTo>
                        <a:pt x="725" y="6937"/>
                        <a:pt x="1731" y="5192"/>
                        <a:pt x="3290" y="3486"/>
                      </a:cubicBezTo>
                      <a:close/>
                      <a:moveTo>
                        <a:pt x="7084" y="7384"/>
                      </a:moveTo>
                      <a:cubicBezTo>
                        <a:pt x="5731" y="8866"/>
                        <a:pt x="5054" y="10307"/>
                        <a:pt x="5033" y="11728"/>
                      </a:cubicBezTo>
                      <a:cubicBezTo>
                        <a:pt x="5033" y="13149"/>
                        <a:pt x="5505" y="14327"/>
                        <a:pt x="6531" y="15260"/>
                      </a:cubicBezTo>
                      <a:cubicBezTo>
                        <a:pt x="7556" y="16194"/>
                        <a:pt x="8766" y="16600"/>
                        <a:pt x="10182" y="16438"/>
                      </a:cubicBezTo>
                      <a:cubicBezTo>
                        <a:pt x="11597" y="16275"/>
                        <a:pt x="12972" y="15463"/>
                        <a:pt x="14346" y="13961"/>
                      </a:cubicBezTo>
                      <a:cubicBezTo>
                        <a:pt x="15679" y="12500"/>
                        <a:pt x="16356" y="11058"/>
                        <a:pt x="16377" y="9637"/>
                      </a:cubicBezTo>
                      <a:cubicBezTo>
                        <a:pt x="16397" y="8216"/>
                        <a:pt x="15905" y="7039"/>
                        <a:pt x="14879" y="6105"/>
                      </a:cubicBezTo>
                      <a:cubicBezTo>
                        <a:pt x="13854" y="5171"/>
                        <a:pt x="12643" y="4765"/>
                        <a:pt x="11228" y="4928"/>
                      </a:cubicBezTo>
                      <a:cubicBezTo>
                        <a:pt x="9813" y="5070"/>
                        <a:pt x="8438" y="5882"/>
                        <a:pt x="7084" y="736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3" name="Freeform: Shape 4392"/>
                <p:cNvSpPr/>
                <p:nvPr/>
              </p:nvSpPr>
              <p:spPr>
                <a:xfrm>
                  <a:off x="85131" y="90810"/>
                  <a:ext cx="47937" cy="41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046" y="21577"/>
                      </a:moveTo>
                      <a:lnTo>
                        <a:pt x="0" y="17897"/>
                      </a:lnTo>
                      <a:lnTo>
                        <a:pt x="12000" y="0"/>
                      </a:lnTo>
                      <a:lnTo>
                        <a:pt x="15768" y="3429"/>
                      </a:lnTo>
                      <a:lnTo>
                        <a:pt x="14063" y="5966"/>
                      </a:lnTo>
                      <a:cubicBezTo>
                        <a:pt x="15511" y="5349"/>
                        <a:pt x="16621" y="5097"/>
                        <a:pt x="17395" y="5166"/>
                      </a:cubicBezTo>
                      <a:cubicBezTo>
                        <a:pt x="18169" y="5257"/>
                        <a:pt x="18882" y="5600"/>
                        <a:pt x="19537" y="6194"/>
                      </a:cubicBezTo>
                      <a:cubicBezTo>
                        <a:pt x="20450" y="7040"/>
                        <a:pt x="21144" y="8137"/>
                        <a:pt x="21600" y="9509"/>
                      </a:cubicBezTo>
                      <a:lnTo>
                        <a:pt x="17573" y="12503"/>
                      </a:lnTo>
                      <a:cubicBezTo>
                        <a:pt x="17236" y="11360"/>
                        <a:pt x="16780" y="10537"/>
                        <a:pt x="16185" y="9988"/>
                      </a:cubicBezTo>
                      <a:cubicBezTo>
                        <a:pt x="15610" y="9463"/>
                        <a:pt x="15015" y="9211"/>
                        <a:pt x="14380" y="9234"/>
                      </a:cubicBezTo>
                      <a:cubicBezTo>
                        <a:pt x="13745" y="9234"/>
                        <a:pt x="12992" y="9623"/>
                        <a:pt x="12119" y="10377"/>
                      </a:cubicBezTo>
                      <a:cubicBezTo>
                        <a:pt x="11246" y="11132"/>
                        <a:pt x="9798" y="13028"/>
                        <a:pt x="7755" y="16068"/>
                      </a:cubicBezTo>
                      <a:lnTo>
                        <a:pt x="4046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4" name="Freeform: Shape 4393"/>
                <p:cNvSpPr/>
                <p:nvPr/>
              </p:nvSpPr>
              <p:spPr>
                <a:xfrm>
                  <a:off x="117749" y="104763"/>
                  <a:ext cx="39573" cy="541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0351" y="7294"/>
                      </a:moveTo>
                      <a:lnTo>
                        <a:pt x="17515" y="10317"/>
                      </a:lnTo>
                      <a:lnTo>
                        <a:pt x="14008" y="8524"/>
                      </a:lnTo>
                      <a:lnTo>
                        <a:pt x="8577" y="14306"/>
                      </a:lnTo>
                      <a:cubicBezTo>
                        <a:pt x="7472" y="15484"/>
                        <a:pt x="6872" y="16169"/>
                        <a:pt x="6752" y="16398"/>
                      </a:cubicBezTo>
                      <a:cubicBezTo>
                        <a:pt x="6631" y="16626"/>
                        <a:pt x="6631" y="16855"/>
                        <a:pt x="6752" y="17118"/>
                      </a:cubicBezTo>
                      <a:cubicBezTo>
                        <a:pt x="6872" y="17364"/>
                        <a:pt x="7088" y="17575"/>
                        <a:pt x="7448" y="17751"/>
                      </a:cubicBezTo>
                      <a:cubicBezTo>
                        <a:pt x="7929" y="17997"/>
                        <a:pt x="8722" y="18226"/>
                        <a:pt x="9851" y="18437"/>
                      </a:cubicBezTo>
                      <a:lnTo>
                        <a:pt x="7520" y="21600"/>
                      </a:lnTo>
                      <a:cubicBezTo>
                        <a:pt x="5983" y="21372"/>
                        <a:pt x="4445" y="20862"/>
                        <a:pt x="2955" y="20089"/>
                      </a:cubicBezTo>
                      <a:cubicBezTo>
                        <a:pt x="2042" y="19614"/>
                        <a:pt x="1297" y="19069"/>
                        <a:pt x="793" y="18472"/>
                      </a:cubicBezTo>
                      <a:cubicBezTo>
                        <a:pt x="288" y="17874"/>
                        <a:pt x="0" y="17294"/>
                        <a:pt x="0" y="16749"/>
                      </a:cubicBezTo>
                      <a:cubicBezTo>
                        <a:pt x="0" y="16204"/>
                        <a:pt x="216" y="15589"/>
                        <a:pt x="673" y="14904"/>
                      </a:cubicBezTo>
                      <a:cubicBezTo>
                        <a:pt x="985" y="14412"/>
                        <a:pt x="1754" y="13480"/>
                        <a:pt x="3027" y="12145"/>
                      </a:cubicBezTo>
                      <a:lnTo>
                        <a:pt x="8890" y="5888"/>
                      </a:lnTo>
                      <a:lnTo>
                        <a:pt x="6535" y="4675"/>
                      </a:lnTo>
                      <a:lnTo>
                        <a:pt x="9371" y="1652"/>
                      </a:lnTo>
                      <a:lnTo>
                        <a:pt x="11725" y="2847"/>
                      </a:lnTo>
                      <a:lnTo>
                        <a:pt x="14392" y="0"/>
                      </a:lnTo>
                      <a:lnTo>
                        <a:pt x="21600" y="422"/>
                      </a:lnTo>
                      <a:lnTo>
                        <a:pt x="16843" y="5484"/>
                      </a:lnTo>
                      <a:lnTo>
                        <a:pt x="20326" y="72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5" name="Freeform: Shape 4394"/>
                <p:cNvSpPr/>
                <p:nvPr/>
              </p:nvSpPr>
              <p:spPr>
                <a:xfrm>
                  <a:off x="140462" y="113919"/>
                  <a:ext cx="51276" cy="721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0" h="21600" fill="norm" stroke="1" extrusionOk="0">
                      <a:moveTo>
                        <a:pt x="16899" y="1741"/>
                      </a:moveTo>
                      <a:lnTo>
                        <a:pt x="12198" y="7464"/>
                      </a:lnTo>
                      <a:cubicBezTo>
                        <a:pt x="14456" y="6910"/>
                        <a:pt x="16510" y="7015"/>
                        <a:pt x="18361" y="7807"/>
                      </a:cubicBezTo>
                      <a:cubicBezTo>
                        <a:pt x="19305" y="8215"/>
                        <a:pt x="20064" y="8703"/>
                        <a:pt x="20619" y="9284"/>
                      </a:cubicBezTo>
                      <a:cubicBezTo>
                        <a:pt x="21174" y="9864"/>
                        <a:pt x="21489" y="10431"/>
                        <a:pt x="21545" y="10998"/>
                      </a:cubicBezTo>
                      <a:cubicBezTo>
                        <a:pt x="21600" y="11552"/>
                        <a:pt x="21507" y="12105"/>
                        <a:pt x="21248" y="12646"/>
                      </a:cubicBezTo>
                      <a:cubicBezTo>
                        <a:pt x="20989" y="13187"/>
                        <a:pt x="20452" y="13965"/>
                        <a:pt x="19620" y="14980"/>
                      </a:cubicBezTo>
                      <a:lnTo>
                        <a:pt x="14197" y="21600"/>
                      </a:lnTo>
                      <a:lnTo>
                        <a:pt x="10069" y="19846"/>
                      </a:lnTo>
                      <a:lnTo>
                        <a:pt x="14955" y="13886"/>
                      </a:lnTo>
                      <a:cubicBezTo>
                        <a:pt x="15918" y="12699"/>
                        <a:pt x="16455" y="11921"/>
                        <a:pt x="16566" y="11539"/>
                      </a:cubicBezTo>
                      <a:cubicBezTo>
                        <a:pt x="16677" y="11156"/>
                        <a:pt x="16603" y="10787"/>
                        <a:pt x="16362" y="10431"/>
                      </a:cubicBezTo>
                      <a:cubicBezTo>
                        <a:pt x="16121" y="10075"/>
                        <a:pt x="15696" y="9771"/>
                        <a:pt x="15103" y="9521"/>
                      </a:cubicBezTo>
                      <a:cubicBezTo>
                        <a:pt x="14418" y="9231"/>
                        <a:pt x="13715" y="9086"/>
                        <a:pt x="12975" y="9099"/>
                      </a:cubicBezTo>
                      <a:cubicBezTo>
                        <a:pt x="12234" y="9099"/>
                        <a:pt x="11550" y="9310"/>
                        <a:pt x="10902" y="9679"/>
                      </a:cubicBezTo>
                      <a:cubicBezTo>
                        <a:pt x="10254" y="10061"/>
                        <a:pt x="9532" y="10721"/>
                        <a:pt x="8755" y="11670"/>
                      </a:cubicBezTo>
                      <a:lnTo>
                        <a:pt x="4127" y="17314"/>
                      </a:lnTo>
                      <a:lnTo>
                        <a:pt x="0" y="15560"/>
                      </a:lnTo>
                      <a:lnTo>
                        <a:pt x="12771" y="0"/>
                      </a:lnTo>
                      <a:lnTo>
                        <a:pt x="16899" y="17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6" name="Freeform: Shape 4395"/>
                <p:cNvSpPr/>
                <p:nvPr/>
              </p:nvSpPr>
              <p:spPr>
                <a:xfrm>
                  <a:off x="204245" y="155121"/>
                  <a:ext cx="56124" cy="698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210" y="21600"/>
                      </a:moveTo>
                      <a:lnTo>
                        <a:pt x="16568" y="20035"/>
                      </a:lnTo>
                      <a:lnTo>
                        <a:pt x="16738" y="15502"/>
                      </a:lnTo>
                      <a:lnTo>
                        <a:pt x="8284" y="12658"/>
                      </a:lnTo>
                      <a:lnTo>
                        <a:pt x="4523" y="15979"/>
                      </a:lnTo>
                      <a:lnTo>
                        <a:pt x="0" y="14454"/>
                      </a:lnTo>
                      <a:lnTo>
                        <a:pt x="17077" y="0"/>
                      </a:lnTo>
                      <a:lnTo>
                        <a:pt x="21600" y="1524"/>
                      </a:lnTo>
                      <a:lnTo>
                        <a:pt x="21227" y="21600"/>
                      </a:lnTo>
                      <a:close/>
                      <a:moveTo>
                        <a:pt x="16840" y="12141"/>
                      </a:moveTo>
                      <a:lnTo>
                        <a:pt x="17212" y="4764"/>
                      </a:lnTo>
                      <a:lnTo>
                        <a:pt x="11080" y="10194"/>
                      </a:lnTo>
                      <a:lnTo>
                        <a:pt x="16856" y="121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7" name="Freeform: Shape 4396"/>
                <p:cNvSpPr/>
                <p:nvPr/>
              </p:nvSpPr>
              <p:spPr>
                <a:xfrm>
                  <a:off x="270052" y="186726"/>
                  <a:ext cx="70109" cy="592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2" h="21600" fill="norm" stroke="1" extrusionOk="0">
                      <a:moveTo>
                        <a:pt x="3638" y="32"/>
                      </a:moveTo>
                      <a:lnTo>
                        <a:pt x="6749" y="1074"/>
                      </a:lnTo>
                      <a:lnTo>
                        <a:pt x="6262" y="3159"/>
                      </a:lnTo>
                      <a:cubicBezTo>
                        <a:pt x="7764" y="1908"/>
                        <a:pt x="9278" y="1539"/>
                        <a:pt x="10820" y="2053"/>
                      </a:cubicBezTo>
                      <a:cubicBezTo>
                        <a:pt x="11632" y="2325"/>
                        <a:pt x="12295" y="2758"/>
                        <a:pt x="12808" y="3368"/>
                      </a:cubicBezTo>
                      <a:cubicBezTo>
                        <a:pt x="13309" y="3977"/>
                        <a:pt x="13661" y="4747"/>
                        <a:pt x="13850" y="5693"/>
                      </a:cubicBezTo>
                      <a:cubicBezTo>
                        <a:pt x="14608" y="5067"/>
                        <a:pt x="15351" y="4650"/>
                        <a:pt x="16095" y="4458"/>
                      </a:cubicBezTo>
                      <a:cubicBezTo>
                        <a:pt x="16839" y="4266"/>
                        <a:pt x="17583" y="4298"/>
                        <a:pt x="18313" y="4538"/>
                      </a:cubicBezTo>
                      <a:cubicBezTo>
                        <a:pt x="19247" y="4859"/>
                        <a:pt x="19990" y="5340"/>
                        <a:pt x="20531" y="6013"/>
                      </a:cubicBezTo>
                      <a:cubicBezTo>
                        <a:pt x="21073" y="6687"/>
                        <a:pt x="21397" y="7521"/>
                        <a:pt x="21519" y="8515"/>
                      </a:cubicBezTo>
                      <a:cubicBezTo>
                        <a:pt x="21600" y="9253"/>
                        <a:pt x="21465" y="10343"/>
                        <a:pt x="21127" y="11802"/>
                      </a:cubicBezTo>
                      <a:lnTo>
                        <a:pt x="18827" y="21600"/>
                      </a:lnTo>
                      <a:lnTo>
                        <a:pt x="15446" y="20478"/>
                      </a:lnTo>
                      <a:lnTo>
                        <a:pt x="17502" y="11722"/>
                      </a:lnTo>
                      <a:cubicBezTo>
                        <a:pt x="17853" y="10199"/>
                        <a:pt x="17975" y="9188"/>
                        <a:pt x="17840" y="8659"/>
                      </a:cubicBezTo>
                      <a:cubicBezTo>
                        <a:pt x="17664" y="7986"/>
                        <a:pt x="17245" y="7537"/>
                        <a:pt x="16596" y="7312"/>
                      </a:cubicBezTo>
                      <a:cubicBezTo>
                        <a:pt x="16122" y="7152"/>
                        <a:pt x="15635" y="7184"/>
                        <a:pt x="15135" y="7392"/>
                      </a:cubicBezTo>
                      <a:cubicBezTo>
                        <a:pt x="14634" y="7601"/>
                        <a:pt x="14215" y="8002"/>
                        <a:pt x="13877" y="8611"/>
                      </a:cubicBezTo>
                      <a:cubicBezTo>
                        <a:pt x="13539" y="9220"/>
                        <a:pt x="13201" y="10247"/>
                        <a:pt x="12849" y="11690"/>
                      </a:cubicBezTo>
                      <a:lnTo>
                        <a:pt x="11118" y="19050"/>
                      </a:lnTo>
                      <a:lnTo>
                        <a:pt x="7737" y="17928"/>
                      </a:lnTo>
                      <a:lnTo>
                        <a:pt x="9711" y="9525"/>
                      </a:lnTo>
                      <a:cubicBezTo>
                        <a:pt x="10063" y="8034"/>
                        <a:pt x="10225" y="7056"/>
                        <a:pt x="10212" y="6575"/>
                      </a:cubicBezTo>
                      <a:cubicBezTo>
                        <a:pt x="10198" y="6110"/>
                        <a:pt x="10076" y="5725"/>
                        <a:pt x="9874" y="5420"/>
                      </a:cubicBezTo>
                      <a:cubicBezTo>
                        <a:pt x="9671" y="5131"/>
                        <a:pt x="9346" y="4907"/>
                        <a:pt x="8913" y="4763"/>
                      </a:cubicBezTo>
                      <a:cubicBezTo>
                        <a:pt x="8386" y="4586"/>
                        <a:pt x="7885" y="4602"/>
                        <a:pt x="7385" y="4795"/>
                      </a:cubicBezTo>
                      <a:cubicBezTo>
                        <a:pt x="6884" y="4987"/>
                        <a:pt x="6479" y="5372"/>
                        <a:pt x="6141" y="5949"/>
                      </a:cubicBezTo>
                      <a:cubicBezTo>
                        <a:pt x="5816" y="6526"/>
                        <a:pt x="5478" y="7553"/>
                        <a:pt x="5126" y="9012"/>
                      </a:cubicBezTo>
                      <a:lnTo>
                        <a:pt x="3381" y="16453"/>
                      </a:lnTo>
                      <a:lnTo>
                        <a:pt x="0" y="15330"/>
                      </a:lnTo>
                      <a:lnTo>
                        <a:pt x="359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8" name="Freeform: Shape 4397"/>
                <p:cNvSpPr/>
                <p:nvPr/>
              </p:nvSpPr>
              <p:spPr>
                <a:xfrm>
                  <a:off x="347744" y="207294"/>
                  <a:ext cx="40632" cy="458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43" h="21118" fill="norm" stroke="1" extrusionOk="0">
                      <a:moveTo>
                        <a:pt x="13999" y="14760"/>
                      </a:moveTo>
                      <a:lnTo>
                        <a:pt x="19626" y="16484"/>
                      </a:lnTo>
                      <a:cubicBezTo>
                        <a:pt x="18514" y="18289"/>
                        <a:pt x="17085" y="19587"/>
                        <a:pt x="15293" y="20338"/>
                      </a:cubicBezTo>
                      <a:cubicBezTo>
                        <a:pt x="13500" y="21088"/>
                        <a:pt x="11413" y="21311"/>
                        <a:pt x="8985" y="20946"/>
                      </a:cubicBezTo>
                      <a:cubicBezTo>
                        <a:pt x="5173" y="20378"/>
                        <a:pt x="2564" y="18837"/>
                        <a:pt x="1135" y="16322"/>
                      </a:cubicBezTo>
                      <a:cubicBezTo>
                        <a:pt x="23" y="14294"/>
                        <a:pt x="-272" y="11921"/>
                        <a:pt x="250" y="9162"/>
                      </a:cubicBezTo>
                      <a:cubicBezTo>
                        <a:pt x="862" y="5877"/>
                        <a:pt x="2292" y="3443"/>
                        <a:pt x="4538" y="1861"/>
                      </a:cubicBezTo>
                      <a:cubicBezTo>
                        <a:pt x="6784" y="279"/>
                        <a:pt x="9348" y="-289"/>
                        <a:pt x="12275" y="137"/>
                      </a:cubicBezTo>
                      <a:cubicBezTo>
                        <a:pt x="15542" y="624"/>
                        <a:pt x="17925" y="1983"/>
                        <a:pt x="19467" y="4213"/>
                      </a:cubicBezTo>
                      <a:cubicBezTo>
                        <a:pt x="20987" y="6445"/>
                        <a:pt x="21328" y="9568"/>
                        <a:pt x="20511" y="13584"/>
                      </a:cubicBezTo>
                      <a:lnTo>
                        <a:pt x="5967" y="11434"/>
                      </a:lnTo>
                      <a:cubicBezTo>
                        <a:pt x="5718" y="12996"/>
                        <a:pt x="5967" y="14273"/>
                        <a:pt x="6694" y="15267"/>
                      </a:cubicBezTo>
                      <a:cubicBezTo>
                        <a:pt x="7420" y="16261"/>
                        <a:pt x="8463" y="16869"/>
                        <a:pt x="9802" y="17052"/>
                      </a:cubicBezTo>
                      <a:cubicBezTo>
                        <a:pt x="10709" y="17194"/>
                        <a:pt x="11526" y="17072"/>
                        <a:pt x="12230" y="16707"/>
                      </a:cubicBezTo>
                      <a:cubicBezTo>
                        <a:pt x="12933" y="16342"/>
                        <a:pt x="13546" y="15693"/>
                        <a:pt x="14045" y="14740"/>
                      </a:cubicBezTo>
                      <a:close/>
                      <a:moveTo>
                        <a:pt x="15315" y="9487"/>
                      </a:moveTo>
                      <a:cubicBezTo>
                        <a:pt x="15565" y="7966"/>
                        <a:pt x="15315" y="6749"/>
                        <a:pt x="14657" y="5836"/>
                      </a:cubicBezTo>
                      <a:cubicBezTo>
                        <a:pt x="13977" y="4924"/>
                        <a:pt x="13046" y="4376"/>
                        <a:pt x="11867" y="4193"/>
                      </a:cubicBezTo>
                      <a:cubicBezTo>
                        <a:pt x="10596" y="4011"/>
                        <a:pt x="9484" y="4274"/>
                        <a:pt x="8486" y="4984"/>
                      </a:cubicBezTo>
                      <a:cubicBezTo>
                        <a:pt x="7510" y="5694"/>
                        <a:pt x="6898" y="6769"/>
                        <a:pt x="6625" y="8209"/>
                      </a:cubicBezTo>
                      <a:lnTo>
                        <a:pt x="15293" y="94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9" name="Freeform: Shape 4398"/>
                <p:cNvSpPr/>
                <p:nvPr/>
              </p:nvSpPr>
              <p:spPr>
                <a:xfrm>
                  <a:off x="397486" y="212785"/>
                  <a:ext cx="31826" cy="445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7708" y="21600"/>
                      </a:moveTo>
                      <a:lnTo>
                        <a:pt x="0" y="21088"/>
                      </a:lnTo>
                      <a:lnTo>
                        <a:pt x="2779" y="0"/>
                      </a:lnTo>
                      <a:lnTo>
                        <a:pt x="9949" y="470"/>
                      </a:lnTo>
                      <a:lnTo>
                        <a:pt x="9560" y="3458"/>
                      </a:lnTo>
                      <a:cubicBezTo>
                        <a:pt x="10964" y="2113"/>
                        <a:pt x="12189" y="1259"/>
                        <a:pt x="13235" y="875"/>
                      </a:cubicBezTo>
                      <a:cubicBezTo>
                        <a:pt x="14280" y="491"/>
                        <a:pt x="15416" y="342"/>
                        <a:pt x="16671" y="427"/>
                      </a:cubicBezTo>
                      <a:cubicBezTo>
                        <a:pt x="18433" y="534"/>
                        <a:pt x="20076" y="1003"/>
                        <a:pt x="21600" y="1814"/>
                      </a:cubicBezTo>
                      <a:lnTo>
                        <a:pt x="18583" y="6531"/>
                      </a:lnTo>
                      <a:cubicBezTo>
                        <a:pt x="17358" y="5848"/>
                        <a:pt x="16193" y="5464"/>
                        <a:pt x="15087" y="5379"/>
                      </a:cubicBezTo>
                      <a:cubicBezTo>
                        <a:pt x="14012" y="5315"/>
                        <a:pt x="13056" y="5464"/>
                        <a:pt x="12249" y="5848"/>
                      </a:cubicBezTo>
                      <a:cubicBezTo>
                        <a:pt x="11442" y="6232"/>
                        <a:pt x="10755" y="6958"/>
                        <a:pt x="10158" y="8068"/>
                      </a:cubicBezTo>
                      <a:cubicBezTo>
                        <a:pt x="9590" y="9157"/>
                        <a:pt x="9052" y="11504"/>
                        <a:pt x="8574" y="15090"/>
                      </a:cubicBezTo>
                      <a:lnTo>
                        <a:pt x="7708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50" name="Freeform: Shape 4399"/>
                <p:cNvSpPr/>
                <p:nvPr/>
              </p:nvSpPr>
              <p:spPr>
                <a:xfrm>
                  <a:off x="433801" y="198875"/>
                  <a:ext cx="13955" cy="606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443"/>
                      </a:moveTo>
                      <a:lnTo>
                        <a:pt x="2862" y="5909"/>
                      </a:lnTo>
                      <a:lnTo>
                        <a:pt x="20510" y="6066"/>
                      </a:lnTo>
                      <a:lnTo>
                        <a:pt x="17648" y="21600"/>
                      </a:lnTo>
                      <a:lnTo>
                        <a:pt x="0" y="21443"/>
                      </a:lnTo>
                      <a:close/>
                      <a:moveTo>
                        <a:pt x="3270" y="3809"/>
                      </a:moveTo>
                      <a:lnTo>
                        <a:pt x="3952" y="0"/>
                      </a:lnTo>
                      <a:lnTo>
                        <a:pt x="21600" y="157"/>
                      </a:lnTo>
                      <a:lnTo>
                        <a:pt x="20919" y="3966"/>
                      </a:lnTo>
                      <a:lnTo>
                        <a:pt x="3270" y="38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51" name="Freeform: Shape 4400"/>
                <p:cNvSpPr/>
                <p:nvPr/>
              </p:nvSpPr>
              <p:spPr>
                <a:xfrm>
                  <a:off x="457696" y="214798"/>
                  <a:ext cx="40901" cy="456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4" h="21466" fill="norm" stroke="1" extrusionOk="0">
                      <a:moveTo>
                        <a:pt x="21070" y="6315"/>
                      </a:moveTo>
                      <a:lnTo>
                        <a:pt x="15160" y="7412"/>
                      </a:lnTo>
                      <a:cubicBezTo>
                        <a:pt x="14929" y="6357"/>
                        <a:pt x="14465" y="5550"/>
                        <a:pt x="13747" y="5033"/>
                      </a:cubicBezTo>
                      <a:cubicBezTo>
                        <a:pt x="13028" y="4515"/>
                        <a:pt x="12101" y="4267"/>
                        <a:pt x="10966" y="4288"/>
                      </a:cubicBezTo>
                      <a:cubicBezTo>
                        <a:pt x="9459" y="4329"/>
                        <a:pt x="8277" y="4826"/>
                        <a:pt x="7420" y="5778"/>
                      </a:cubicBezTo>
                      <a:cubicBezTo>
                        <a:pt x="6539" y="6729"/>
                        <a:pt x="6145" y="8302"/>
                        <a:pt x="6191" y="10495"/>
                      </a:cubicBezTo>
                      <a:cubicBezTo>
                        <a:pt x="6238" y="12936"/>
                        <a:pt x="6748" y="14633"/>
                        <a:pt x="7675" y="15626"/>
                      </a:cubicBezTo>
                      <a:cubicBezTo>
                        <a:pt x="8602" y="16619"/>
                        <a:pt x="9830" y="17074"/>
                        <a:pt x="11360" y="17053"/>
                      </a:cubicBezTo>
                      <a:cubicBezTo>
                        <a:pt x="12495" y="17033"/>
                        <a:pt x="13422" y="16702"/>
                        <a:pt x="14141" y="16102"/>
                      </a:cubicBezTo>
                      <a:cubicBezTo>
                        <a:pt x="14859" y="15502"/>
                        <a:pt x="15346" y="14488"/>
                        <a:pt x="15601" y="13039"/>
                      </a:cubicBezTo>
                      <a:lnTo>
                        <a:pt x="21534" y="13805"/>
                      </a:lnTo>
                      <a:cubicBezTo>
                        <a:pt x="20978" y="16267"/>
                        <a:pt x="19842" y="18150"/>
                        <a:pt x="18127" y="19433"/>
                      </a:cubicBezTo>
                      <a:cubicBezTo>
                        <a:pt x="16412" y="20715"/>
                        <a:pt x="14094" y="21398"/>
                        <a:pt x="11174" y="21460"/>
                      </a:cubicBezTo>
                      <a:cubicBezTo>
                        <a:pt x="7860" y="21543"/>
                        <a:pt x="5172" y="20653"/>
                        <a:pt x="3156" y="18812"/>
                      </a:cubicBezTo>
                      <a:cubicBezTo>
                        <a:pt x="1139" y="16971"/>
                        <a:pt x="96" y="14364"/>
                        <a:pt x="4" y="11012"/>
                      </a:cubicBezTo>
                      <a:cubicBezTo>
                        <a:pt x="-66" y="7619"/>
                        <a:pt x="861" y="4971"/>
                        <a:pt x="2808" y="3026"/>
                      </a:cubicBezTo>
                      <a:cubicBezTo>
                        <a:pt x="4754" y="1081"/>
                        <a:pt x="7397" y="88"/>
                        <a:pt x="10780" y="5"/>
                      </a:cubicBezTo>
                      <a:cubicBezTo>
                        <a:pt x="13538" y="-57"/>
                        <a:pt x="15763" y="419"/>
                        <a:pt x="17432" y="1453"/>
                      </a:cubicBezTo>
                      <a:cubicBezTo>
                        <a:pt x="19100" y="2488"/>
                        <a:pt x="20306" y="4102"/>
                        <a:pt x="21070" y="62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52" name="Freeform: Shape 4401"/>
                <p:cNvSpPr/>
                <p:nvPr/>
              </p:nvSpPr>
              <p:spPr>
                <a:xfrm>
                  <a:off x="506563" y="211312"/>
                  <a:ext cx="42479" cy="464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28" fill="norm" stroke="1" extrusionOk="0">
                      <a:moveTo>
                        <a:pt x="5350" y="7108"/>
                      </a:moveTo>
                      <a:lnTo>
                        <a:pt x="0" y="6785"/>
                      </a:lnTo>
                      <a:cubicBezTo>
                        <a:pt x="358" y="4803"/>
                        <a:pt x="1209" y="3265"/>
                        <a:pt x="2552" y="2193"/>
                      </a:cubicBezTo>
                      <a:cubicBezTo>
                        <a:pt x="3872" y="1122"/>
                        <a:pt x="5976" y="434"/>
                        <a:pt x="8797" y="151"/>
                      </a:cubicBezTo>
                      <a:cubicBezTo>
                        <a:pt x="11371" y="-112"/>
                        <a:pt x="13318" y="-31"/>
                        <a:pt x="14639" y="394"/>
                      </a:cubicBezTo>
                      <a:cubicBezTo>
                        <a:pt x="15959" y="818"/>
                        <a:pt x="16944" y="1445"/>
                        <a:pt x="17548" y="2234"/>
                      </a:cubicBezTo>
                      <a:cubicBezTo>
                        <a:pt x="18153" y="3043"/>
                        <a:pt x="18601" y="4580"/>
                        <a:pt x="18869" y="6865"/>
                      </a:cubicBezTo>
                      <a:lnTo>
                        <a:pt x="19518" y="13034"/>
                      </a:lnTo>
                      <a:cubicBezTo>
                        <a:pt x="19720" y="14794"/>
                        <a:pt x="19966" y="16068"/>
                        <a:pt x="20257" y="16877"/>
                      </a:cubicBezTo>
                      <a:cubicBezTo>
                        <a:pt x="20525" y="17686"/>
                        <a:pt x="20996" y="18556"/>
                        <a:pt x="21600" y="19445"/>
                      </a:cubicBezTo>
                      <a:lnTo>
                        <a:pt x="15892" y="20032"/>
                      </a:lnTo>
                      <a:cubicBezTo>
                        <a:pt x="15691" y="19688"/>
                        <a:pt x="15445" y="19203"/>
                        <a:pt x="15153" y="18535"/>
                      </a:cubicBezTo>
                      <a:cubicBezTo>
                        <a:pt x="15019" y="18232"/>
                        <a:pt x="14930" y="18030"/>
                        <a:pt x="14885" y="17949"/>
                      </a:cubicBezTo>
                      <a:cubicBezTo>
                        <a:pt x="13990" y="18919"/>
                        <a:pt x="13027" y="19688"/>
                        <a:pt x="11953" y="20234"/>
                      </a:cubicBezTo>
                      <a:cubicBezTo>
                        <a:pt x="10878" y="20780"/>
                        <a:pt x="9714" y="21124"/>
                        <a:pt x="8439" y="21265"/>
                      </a:cubicBezTo>
                      <a:cubicBezTo>
                        <a:pt x="6200" y="21488"/>
                        <a:pt x="4365" y="21124"/>
                        <a:pt x="2932" y="20133"/>
                      </a:cubicBezTo>
                      <a:cubicBezTo>
                        <a:pt x="1500" y="19142"/>
                        <a:pt x="694" y="17807"/>
                        <a:pt x="493" y="16108"/>
                      </a:cubicBezTo>
                      <a:cubicBezTo>
                        <a:pt x="358" y="14976"/>
                        <a:pt x="537" y="13944"/>
                        <a:pt x="1030" y="13014"/>
                      </a:cubicBezTo>
                      <a:cubicBezTo>
                        <a:pt x="1522" y="12063"/>
                        <a:pt x="2261" y="11315"/>
                        <a:pt x="3268" y="10729"/>
                      </a:cubicBezTo>
                      <a:cubicBezTo>
                        <a:pt x="4275" y="10142"/>
                        <a:pt x="5753" y="9576"/>
                        <a:pt x="7722" y="9030"/>
                      </a:cubicBezTo>
                      <a:cubicBezTo>
                        <a:pt x="10363" y="8301"/>
                        <a:pt x="12199" y="7674"/>
                        <a:pt x="13184" y="7169"/>
                      </a:cubicBezTo>
                      <a:lnTo>
                        <a:pt x="13117" y="6643"/>
                      </a:lnTo>
                      <a:cubicBezTo>
                        <a:pt x="13005" y="5632"/>
                        <a:pt x="12647" y="4944"/>
                        <a:pt x="12042" y="4560"/>
                      </a:cubicBezTo>
                      <a:cubicBezTo>
                        <a:pt x="11438" y="4176"/>
                        <a:pt x="10386" y="4074"/>
                        <a:pt x="8864" y="4236"/>
                      </a:cubicBezTo>
                      <a:cubicBezTo>
                        <a:pt x="7834" y="4338"/>
                        <a:pt x="7051" y="4600"/>
                        <a:pt x="6514" y="5045"/>
                      </a:cubicBezTo>
                      <a:cubicBezTo>
                        <a:pt x="5976" y="5490"/>
                        <a:pt x="5596" y="6178"/>
                        <a:pt x="5350" y="7129"/>
                      </a:cubicBezTo>
                      <a:close/>
                      <a:moveTo>
                        <a:pt x="13564" y="10607"/>
                      </a:moveTo>
                      <a:cubicBezTo>
                        <a:pt x="12848" y="10911"/>
                        <a:pt x="11706" y="11295"/>
                        <a:pt x="10140" y="11780"/>
                      </a:cubicBezTo>
                      <a:cubicBezTo>
                        <a:pt x="8573" y="12266"/>
                        <a:pt x="7566" y="12670"/>
                        <a:pt x="7096" y="13014"/>
                      </a:cubicBezTo>
                      <a:cubicBezTo>
                        <a:pt x="6402" y="13580"/>
                        <a:pt x="6088" y="14227"/>
                        <a:pt x="6178" y="14996"/>
                      </a:cubicBezTo>
                      <a:cubicBezTo>
                        <a:pt x="6267" y="15724"/>
                        <a:pt x="6648" y="16331"/>
                        <a:pt x="7297" y="16816"/>
                      </a:cubicBezTo>
                      <a:cubicBezTo>
                        <a:pt x="7946" y="17302"/>
                        <a:pt x="8752" y="17484"/>
                        <a:pt x="9692" y="17382"/>
                      </a:cubicBezTo>
                      <a:cubicBezTo>
                        <a:pt x="10722" y="17281"/>
                        <a:pt x="11684" y="16857"/>
                        <a:pt x="12557" y="16149"/>
                      </a:cubicBezTo>
                      <a:cubicBezTo>
                        <a:pt x="13206" y="15603"/>
                        <a:pt x="13587" y="14976"/>
                        <a:pt x="13721" y="14268"/>
                      </a:cubicBezTo>
                      <a:cubicBezTo>
                        <a:pt x="13811" y="13803"/>
                        <a:pt x="13788" y="12933"/>
                        <a:pt x="13654" y="11679"/>
                      </a:cubicBezTo>
                      <a:lnTo>
                        <a:pt x="13542" y="106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62" name="Graphic 2"/>
              <p:cNvGrpSpPr/>
              <p:nvPr/>
            </p:nvGrpSpPr>
            <p:grpSpPr>
              <a:xfrm>
                <a:off x="695226" y="664854"/>
                <a:ext cx="142855" cy="309371"/>
                <a:chOff x="0" y="0"/>
                <a:chExt cx="142853" cy="309370"/>
              </a:xfrm>
            </p:grpSpPr>
            <p:sp>
              <p:nvSpPr>
                <p:cNvPr id="254" name="Freeform: Shape 4382"/>
                <p:cNvSpPr/>
                <p:nvPr/>
              </p:nvSpPr>
              <p:spPr>
                <a:xfrm>
                  <a:off x="0" y="248967"/>
                  <a:ext cx="70174" cy="604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22" h="21572" fill="norm" stroke="1" extrusionOk="0">
                      <a:moveTo>
                        <a:pt x="0" y="17308"/>
                      </a:moveTo>
                      <a:lnTo>
                        <a:pt x="1040" y="12922"/>
                      </a:lnTo>
                      <a:lnTo>
                        <a:pt x="11137" y="16161"/>
                      </a:lnTo>
                      <a:cubicBezTo>
                        <a:pt x="12744" y="16679"/>
                        <a:pt x="13784" y="16947"/>
                        <a:pt x="14283" y="16994"/>
                      </a:cubicBezTo>
                      <a:cubicBezTo>
                        <a:pt x="15093" y="17057"/>
                        <a:pt x="15808" y="16805"/>
                        <a:pt x="16430" y="16239"/>
                      </a:cubicBezTo>
                      <a:cubicBezTo>
                        <a:pt x="17064" y="15689"/>
                        <a:pt x="17523" y="14793"/>
                        <a:pt x="17807" y="13567"/>
                      </a:cubicBezTo>
                      <a:cubicBezTo>
                        <a:pt x="18104" y="12325"/>
                        <a:pt x="18104" y="11319"/>
                        <a:pt x="17807" y="10549"/>
                      </a:cubicBezTo>
                      <a:cubicBezTo>
                        <a:pt x="17523" y="9778"/>
                        <a:pt x="17078" y="9228"/>
                        <a:pt x="16470" y="8898"/>
                      </a:cubicBezTo>
                      <a:cubicBezTo>
                        <a:pt x="15863" y="8568"/>
                        <a:pt x="14823" y="8159"/>
                        <a:pt x="13352" y="7687"/>
                      </a:cubicBezTo>
                      <a:lnTo>
                        <a:pt x="3051" y="4386"/>
                      </a:lnTo>
                      <a:lnTo>
                        <a:pt x="4091" y="0"/>
                      </a:lnTo>
                      <a:lnTo>
                        <a:pt x="13878" y="3144"/>
                      </a:lnTo>
                      <a:cubicBezTo>
                        <a:pt x="16119" y="3867"/>
                        <a:pt x="17671" y="4496"/>
                        <a:pt x="18536" y="5015"/>
                      </a:cubicBezTo>
                      <a:cubicBezTo>
                        <a:pt x="19400" y="5534"/>
                        <a:pt x="20075" y="6241"/>
                        <a:pt x="20561" y="7074"/>
                      </a:cubicBezTo>
                      <a:cubicBezTo>
                        <a:pt x="21046" y="7908"/>
                        <a:pt x="21344" y="8929"/>
                        <a:pt x="21479" y="10108"/>
                      </a:cubicBezTo>
                      <a:cubicBezTo>
                        <a:pt x="21600" y="11287"/>
                        <a:pt x="21465" y="12749"/>
                        <a:pt x="21060" y="14463"/>
                      </a:cubicBezTo>
                      <a:cubicBezTo>
                        <a:pt x="20574" y="16538"/>
                        <a:pt x="19994" y="18047"/>
                        <a:pt x="19332" y="18975"/>
                      </a:cubicBezTo>
                      <a:cubicBezTo>
                        <a:pt x="18671" y="19918"/>
                        <a:pt x="17928" y="20594"/>
                        <a:pt x="17132" y="21003"/>
                      </a:cubicBezTo>
                      <a:cubicBezTo>
                        <a:pt x="16322" y="21411"/>
                        <a:pt x="15538" y="21600"/>
                        <a:pt x="14769" y="21568"/>
                      </a:cubicBezTo>
                      <a:cubicBezTo>
                        <a:pt x="13635" y="21506"/>
                        <a:pt x="12028" y="21144"/>
                        <a:pt x="9936" y="20484"/>
                      </a:cubicBezTo>
                      <a:lnTo>
                        <a:pt x="0" y="172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55" name="Freeform: Shape 4383"/>
                <p:cNvSpPr/>
                <p:nvPr/>
              </p:nvSpPr>
              <p:spPr>
                <a:xfrm>
                  <a:off x="20400" y="195674"/>
                  <a:ext cx="66059" cy="553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0" h="21069" fill="norm" stroke="1" extrusionOk="0">
                      <a:moveTo>
                        <a:pt x="11878" y="20874"/>
                      </a:moveTo>
                      <a:lnTo>
                        <a:pt x="12563" y="16212"/>
                      </a:lnTo>
                      <a:cubicBezTo>
                        <a:pt x="13932" y="16363"/>
                        <a:pt x="15002" y="16111"/>
                        <a:pt x="15816" y="15474"/>
                      </a:cubicBezTo>
                      <a:cubicBezTo>
                        <a:pt x="16629" y="14837"/>
                        <a:pt x="17185" y="13797"/>
                        <a:pt x="17527" y="12388"/>
                      </a:cubicBezTo>
                      <a:cubicBezTo>
                        <a:pt x="17884" y="10879"/>
                        <a:pt x="17870" y="9672"/>
                        <a:pt x="17513" y="8716"/>
                      </a:cubicBezTo>
                      <a:cubicBezTo>
                        <a:pt x="17157" y="7777"/>
                        <a:pt x="16600" y="7190"/>
                        <a:pt x="15887" y="6955"/>
                      </a:cubicBezTo>
                      <a:cubicBezTo>
                        <a:pt x="15416" y="6804"/>
                        <a:pt x="14988" y="6838"/>
                        <a:pt x="14589" y="7055"/>
                      </a:cubicBezTo>
                      <a:cubicBezTo>
                        <a:pt x="14189" y="7274"/>
                        <a:pt x="13775" y="7743"/>
                        <a:pt x="13347" y="8464"/>
                      </a:cubicBezTo>
                      <a:cubicBezTo>
                        <a:pt x="13062" y="8951"/>
                        <a:pt x="12477" y="10108"/>
                        <a:pt x="11607" y="11936"/>
                      </a:cubicBezTo>
                      <a:cubicBezTo>
                        <a:pt x="10494" y="14267"/>
                        <a:pt x="9424" y="15810"/>
                        <a:pt x="8425" y="16581"/>
                      </a:cubicBezTo>
                      <a:cubicBezTo>
                        <a:pt x="7013" y="17654"/>
                        <a:pt x="5515" y="17939"/>
                        <a:pt x="3960" y="17419"/>
                      </a:cubicBezTo>
                      <a:cubicBezTo>
                        <a:pt x="2961" y="17101"/>
                        <a:pt x="2105" y="16463"/>
                        <a:pt x="1378" y="15508"/>
                      </a:cubicBezTo>
                      <a:cubicBezTo>
                        <a:pt x="664" y="14552"/>
                        <a:pt x="222" y="13378"/>
                        <a:pt x="65" y="11969"/>
                      </a:cubicBezTo>
                      <a:cubicBezTo>
                        <a:pt x="-92" y="10560"/>
                        <a:pt x="37" y="8967"/>
                        <a:pt x="450" y="7190"/>
                      </a:cubicBezTo>
                      <a:cubicBezTo>
                        <a:pt x="1135" y="4288"/>
                        <a:pt x="2191" y="2276"/>
                        <a:pt x="3617" y="1152"/>
                      </a:cubicBezTo>
                      <a:cubicBezTo>
                        <a:pt x="5044" y="29"/>
                        <a:pt x="6670" y="-273"/>
                        <a:pt x="8497" y="247"/>
                      </a:cubicBezTo>
                      <a:lnTo>
                        <a:pt x="7569" y="4976"/>
                      </a:lnTo>
                      <a:cubicBezTo>
                        <a:pt x="6514" y="4842"/>
                        <a:pt x="5686" y="5043"/>
                        <a:pt x="5087" y="5563"/>
                      </a:cubicBezTo>
                      <a:cubicBezTo>
                        <a:pt x="4488" y="6083"/>
                        <a:pt x="4031" y="6988"/>
                        <a:pt x="3732" y="8313"/>
                      </a:cubicBezTo>
                      <a:cubicBezTo>
                        <a:pt x="3418" y="9672"/>
                        <a:pt x="3403" y="10812"/>
                        <a:pt x="3689" y="11734"/>
                      </a:cubicBezTo>
                      <a:cubicBezTo>
                        <a:pt x="3874" y="12321"/>
                        <a:pt x="4231" y="12707"/>
                        <a:pt x="4745" y="12875"/>
                      </a:cubicBezTo>
                      <a:cubicBezTo>
                        <a:pt x="5215" y="13026"/>
                        <a:pt x="5657" y="12925"/>
                        <a:pt x="6100" y="12573"/>
                      </a:cubicBezTo>
                      <a:cubicBezTo>
                        <a:pt x="6656" y="12120"/>
                        <a:pt x="7427" y="10829"/>
                        <a:pt x="8425" y="8699"/>
                      </a:cubicBezTo>
                      <a:cubicBezTo>
                        <a:pt x="9410" y="6569"/>
                        <a:pt x="10280" y="5043"/>
                        <a:pt x="11022" y="4121"/>
                      </a:cubicBezTo>
                      <a:cubicBezTo>
                        <a:pt x="11764" y="3198"/>
                        <a:pt x="12634" y="2561"/>
                        <a:pt x="13618" y="2209"/>
                      </a:cubicBezTo>
                      <a:cubicBezTo>
                        <a:pt x="14603" y="1874"/>
                        <a:pt x="15730" y="1907"/>
                        <a:pt x="16971" y="2310"/>
                      </a:cubicBezTo>
                      <a:cubicBezTo>
                        <a:pt x="18098" y="2679"/>
                        <a:pt x="19068" y="3383"/>
                        <a:pt x="19882" y="4439"/>
                      </a:cubicBezTo>
                      <a:cubicBezTo>
                        <a:pt x="20695" y="5496"/>
                        <a:pt x="21180" y="6770"/>
                        <a:pt x="21351" y="8280"/>
                      </a:cubicBezTo>
                      <a:cubicBezTo>
                        <a:pt x="21508" y="9789"/>
                        <a:pt x="21351" y="11533"/>
                        <a:pt x="20894" y="13545"/>
                      </a:cubicBezTo>
                      <a:cubicBezTo>
                        <a:pt x="20210" y="16480"/>
                        <a:pt x="19111" y="18526"/>
                        <a:pt x="17584" y="19734"/>
                      </a:cubicBezTo>
                      <a:cubicBezTo>
                        <a:pt x="16058" y="20924"/>
                        <a:pt x="14175" y="21327"/>
                        <a:pt x="11892" y="2090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56" name="Freeform: Shape 4384"/>
                <p:cNvSpPr/>
                <p:nvPr/>
              </p:nvSpPr>
              <p:spPr>
                <a:xfrm>
                  <a:off x="64833" y="146061"/>
                  <a:ext cx="38060" cy="277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22" h="21209" fill="norm" stroke="1" extrusionOk="0">
                      <a:moveTo>
                        <a:pt x="14263" y="21089"/>
                      </a:moveTo>
                      <a:lnTo>
                        <a:pt x="14705" y="17724"/>
                      </a:lnTo>
                      <a:cubicBezTo>
                        <a:pt x="15883" y="17859"/>
                        <a:pt x="16816" y="17657"/>
                        <a:pt x="17479" y="17051"/>
                      </a:cubicBezTo>
                      <a:cubicBezTo>
                        <a:pt x="18142" y="16446"/>
                        <a:pt x="18608" y="15537"/>
                        <a:pt x="18853" y="14326"/>
                      </a:cubicBezTo>
                      <a:cubicBezTo>
                        <a:pt x="19074" y="13283"/>
                        <a:pt x="19074" y="12273"/>
                        <a:pt x="18878" y="11365"/>
                      </a:cubicBezTo>
                      <a:cubicBezTo>
                        <a:pt x="18682" y="10457"/>
                        <a:pt x="18338" y="9616"/>
                        <a:pt x="17872" y="8875"/>
                      </a:cubicBezTo>
                      <a:cubicBezTo>
                        <a:pt x="17405" y="8135"/>
                        <a:pt x="16669" y="7429"/>
                        <a:pt x="15761" y="6689"/>
                      </a:cubicBezTo>
                      <a:cubicBezTo>
                        <a:pt x="14852" y="5948"/>
                        <a:pt x="13846" y="5410"/>
                        <a:pt x="12815" y="5006"/>
                      </a:cubicBezTo>
                      <a:cubicBezTo>
                        <a:pt x="12717" y="4973"/>
                        <a:pt x="12545" y="4905"/>
                        <a:pt x="12324" y="4838"/>
                      </a:cubicBezTo>
                      <a:cubicBezTo>
                        <a:pt x="12987" y="5814"/>
                        <a:pt x="13429" y="6991"/>
                        <a:pt x="13699" y="8371"/>
                      </a:cubicBezTo>
                      <a:cubicBezTo>
                        <a:pt x="13944" y="9750"/>
                        <a:pt x="13944" y="11130"/>
                        <a:pt x="13674" y="12509"/>
                      </a:cubicBezTo>
                      <a:cubicBezTo>
                        <a:pt x="13208" y="14831"/>
                        <a:pt x="12202" y="16547"/>
                        <a:pt x="10655" y="17691"/>
                      </a:cubicBezTo>
                      <a:cubicBezTo>
                        <a:pt x="9109" y="18834"/>
                        <a:pt x="7341" y="19003"/>
                        <a:pt x="5353" y="18263"/>
                      </a:cubicBezTo>
                      <a:cubicBezTo>
                        <a:pt x="3292" y="17489"/>
                        <a:pt x="1794" y="16008"/>
                        <a:pt x="886" y="13889"/>
                      </a:cubicBezTo>
                      <a:cubicBezTo>
                        <a:pt x="-22" y="11769"/>
                        <a:pt x="-243" y="9414"/>
                        <a:pt x="272" y="6924"/>
                      </a:cubicBezTo>
                      <a:cubicBezTo>
                        <a:pt x="641" y="5107"/>
                        <a:pt x="1328" y="3593"/>
                        <a:pt x="2334" y="2348"/>
                      </a:cubicBezTo>
                      <a:cubicBezTo>
                        <a:pt x="3341" y="1103"/>
                        <a:pt x="4592" y="363"/>
                        <a:pt x="6065" y="94"/>
                      </a:cubicBezTo>
                      <a:cubicBezTo>
                        <a:pt x="7538" y="-175"/>
                        <a:pt x="9526" y="128"/>
                        <a:pt x="12030" y="1070"/>
                      </a:cubicBezTo>
                      <a:cubicBezTo>
                        <a:pt x="14632" y="2046"/>
                        <a:pt x="16620" y="3223"/>
                        <a:pt x="17994" y="4569"/>
                      </a:cubicBezTo>
                      <a:cubicBezTo>
                        <a:pt x="19369" y="5915"/>
                        <a:pt x="20326" y="7530"/>
                        <a:pt x="20817" y="9346"/>
                      </a:cubicBezTo>
                      <a:cubicBezTo>
                        <a:pt x="21308" y="11163"/>
                        <a:pt x="21357" y="13115"/>
                        <a:pt x="20940" y="15167"/>
                      </a:cubicBezTo>
                      <a:cubicBezTo>
                        <a:pt x="20498" y="17354"/>
                        <a:pt x="19713" y="18969"/>
                        <a:pt x="18534" y="20012"/>
                      </a:cubicBezTo>
                      <a:cubicBezTo>
                        <a:pt x="17356" y="21055"/>
                        <a:pt x="15957" y="21425"/>
                        <a:pt x="14313" y="21089"/>
                      </a:cubicBezTo>
                      <a:close/>
                      <a:moveTo>
                        <a:pt x="8102" y="3694"/>
                      </a:moveTo>
                      <a:cubicBezTo>
                        <a:pt x="6679" y="3156"/>
                        <a:pt x="5427" y="3257"/>
                        <a:pt x="4372" y="3963"/>
                      </a:cubicBezTo>
                      <a:cubicBezTo>
                        <a:pt x="3316" y="4703"/>
                        <a:pt x="2653" y="5780"/>
                        <a:pt x="2359" y="7261"/>
                      </a:cubicBezTo>
                      <a:cubicBezTo>
                        <a:pt x="2064" y="8775"/>
                        <a:pt x="2236" y="10289"/>
                        <a:pt x="2923" y="11735"/>
                      </a:cubicBezTo>
                      <a:cubicBezTo>
                        <a:pt x="3611" y="13216"/>
                        <a:pt x="4666" y="14225"/>
                        <a:pt x="6114" y="14763"/>
                      </a:cubicBezTo>
                      <a:cubicBezTo>
                        <a:pt x="7415" y="15268"/>
                        <a:pt x="8569" y="15100"/>
                        <a:pt x="9600" y="14359"/>
                      </a:cubicBezTo>
                      <a:cubicBezTo>
                        <a:pt x="10631" y="13586"/>
                        <a:pt x="11293" y="12408"/>
                        <a:pt x="11612" y="10861"/>
                      </a:cubicBezTo>
                      <a:cubicBezTo>
                        <a:pt x="11932" y="9279"/>
                        <a:pt x="11784" y="7832"/>
                        <a:pt x="11195" y="6487"/>
                      </a:cubicBezTo>
                      <a:cubicBezTo>
                        <a:pt x="10581" y="5175"/>
                        <a:pt x="9575" y="4232"/>
                        <a:pt x="8127" y="369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57" name="Freeform: Shape 4385"/>
                <p:cNvSpPr/>
                <p:nvPr/>
              </p:nvSpPr>
              <p:spPr>
                <a:xfrm>
                  <a:off x="74258" y="119421"/>
                  <a:ext cx="37461" cy="279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0864" y="11259"/>
                      </a:moveTo>
                      <a:lnTo>
                        <a:pt x="15838" y="9388"/>
                      </a:lnTo>
                      <a:lnTo>
                        <a:pt x="13326" y="21600"/>
                      </a:lnTo>
                      <a:lnTo>
                        <a:pt x="10965" y="20716"/>
                      </a:lnTo>
                      <a:lnTo>
                        <a:pt x="0" y="2823"/>
                      </a:lnTo>
                      <a:lnTo>
                        <a:pt x="584" y="0"/>
                      </a:lnTo>
                      <a:lnTo>
                        <a:pt x="14214" y="5034"/>
                      </a:lnTo>
                      <a:lnTo>
                        <a:pt x="15001" y="1225"/>
                      </a:lnTo>
                      <a:lnTo>
                        <a:pt x="17361" y="2109"/>
                      </a:lnTo>
                      <a:lnTo>
                        <a:pt x="16574" y="5919"/>
                      </a:lnTo>
                      <a:lnTo>
                        <a:pt x="21600" y="7789"/>
                      </a:lnTo>
                      <a:lnTo>
                        <a:pt x="20889" y="11259"/>
                      </a:lnTo>
                      <a:close/>
                      <a:moveTo>
                        <a:pt x="13452" y="8538"/>
                      </a:moveTo>
                      <a:lnTo>
                        <a:pt x="3985" y="5034"/>
                      </a:lnTo>
                      <a:lnTo>
                        <a:pt x="11650" y="17348"/>
                      </a:lnTo>
                      <a:lnTo>
                        <a:pt x="13452" y="85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58" name="Freeform: Shape 4386"/>
                <p:cNvSpPr/>
                <p:nvPr/>
              </p:nvSpPr>
              <p:spPr>
                <a:xfrm>
                  <a:off x="106776" y="107921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6929" y="21600"/>
                      </a:moveTo>
                      <a:lnTo>
                        <a:pt x="0" y="16929"/>
                      </a:lnTo>
                      <a:lnTo>
                        <a:pt x="4671" y="0"/>
                      </a:lnTo>
                      <a:lnTo>
                        <a:pt x="21600" y="4671"/>
                      </a:lnTo>
                      <a:lnTo>
                        <a:pt x="16929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59" name="Freeform: Shape 4387"/>
                <p:cNvSpPr/>
                <p:nvPr/>
              </p:nvSpPr>
              <p:spPr>
                <a:xfrm>
                  <a:off x="84201" y="76052"/>
                  <a:ext cx="38359" cy="275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96" h="21251" fill="norm" stroke="1" extrusionOk="0">
                      <a:moveTo>
                        <a:pt x="13455" y="20962"/>
                      </a:moveTo>
                      <a:lnTo>
                        <a:pt x="13795" y="17390"/>
                      </a:lnTo>
                      <a:cubicBezTo>
                        <a:pt x="15279" y="17526"/>
                        <a:pt x="16422" y="17254"/>
                        <a:pt x="17225" y="16540"/>
                      </a:cubicBezTo>
                      <a:cubicBezTo>
                        <a:pt x="18027" y="15826"/>
                        <a:pt x="18563" y="14771"/>
                        <a:pt x="18830" y="13410"/>
                      </a:cubicBezTo>
                      <a:cubicBezTo>
                        <a:pt x="19146" y="11778"/>
                        <a:pt x="19025" y="10247"/>
                        <a:pt x="18441" y="8818"/>
                      </a:cubicBezTo>
                      <a:cubicBezTo>
                        <a:pt x="17857" y="7389"/>
                        <a:pt x="16957" y="6437"/>
                        <a:pt x="15765" y="5995"/>
                      </a:cubicBezTo>
                      <a:cubicBezTo>
                        <a:pt x="14622" y="5553"/>
                        <a:pt x="13601" y="5723"/>
                        <a:pt x="12652" y="6471"/>
                      </a:cubicBezTo>
                      <a:cubicBezTo>
                        <a:pt x="11703" y="7220"/>
                        <a:pt x="11071" y="8410"/>
                        <a:pt x="10755" y="10009"/>
                      </a:cubicBezTo>
                      <a:cubicBezTo>
                        <a:pt x="10633" y="10655"/>
                        <a:pt x="10560" y="11506"/>
                        <a:pt x="10560" y="12560"/>
                      </a:cubicBezTo>
                      <a:lnTo>
                        <a:pt x="8468" y="11336"/>
                      </a:lnTo>
                      <a:cubicBezTo>
                        <a:pt x="8541" y="11097"/>
                        <a:pt x="8590" y="10927"/>
                        <a:pt x="8614" y="10791"/>
                      </a:cubicBezTo>
                      <a:cubicBezTo>
                        <a:pt x="8906" y="9328"/>
                        <a:pt x="8882" y="7900"/>
                        <a:pt x="8565" y="6505"/>
                      </a:cubicBezTo>
                      <a:cubicBezTo>
                        <a:pt x="8249" y="5111"/>
                        <a:pt x="7519" y="4192"/>
                        <a:pt x="6376" y="3750"/>
                      </a:cubicBezTo>
                      <a:cubicBezTo>
                        <a:pt x="5476" y="3410"/>
                        <a:pt x="4625" y="3546"/>
                        <a:pt x="3871" y="4158"/>
                      </a:cubicBezTo>
                      <a:cubicBezTo>
                        <a:pt x="3117" y="4770"/>
                        <a:pt x="2581" y="5791"/>
                        <a:pt x="2314" y="7152"/>
                      </a:cubicBezTo>
                      <a:cubicBezTo>
                        <a:pt x="2046" y="8512"/>
                        <a:pt x="2119" y="9737"/>
                        <a:pt x="2557" y="10859"/>
                      </a:cubicBezTo>
                      <a:cubicBezTo>
                        <a:pt x="2995" y="11982"/>
                        <a:pt x="3773" y="12900"/>
                        <a:pt x="4941" y="13649"/>
                      </a:cubicBezTo>
                      <a:lnTo>
                        <a:pt x="3822" y="16948"/>
                      </a:lnTo>
                      <a:cubicBezTo>
                        <a:pt x="2241" y="15893"/>
                        <a:pt x="1146" y="14431"/>
                        <a:pt x="538" y="12594"/>
                      </a:cubicBezTo>
                      <a:cubicBezTo>
                        <a:pt x="-70" y="10757"/>
                        <a:pt x="-167" y="8716"/>
                        <a:pt x="271" y="6471"/>
                      </a:cubicBezTo>
                      <a:cubicBezTo>
                        <a:pt x="563" y="4941"/>
                        <a:pt x="1098" y="3614"/>
                        <a:pt x="1828" y="2492"/>
                      </a:cubicBezTo>
                      <a:cubicBezTo>
                        <a:pt x="2557" y="1369"/>
                        <a:pt x="3384" y="654"/>
                        <a:pt x="4333" y="281"/>
                      </a:cubicBezTo>
                      <a:cubicBezTo>
                        <a:pt x="5282" y="-94"/>
                        <a:pt x="6206" y="-94"/>
                        <a:pt x="7130" y="281"/>
                      </a:cubicBezTo>
                      <a:cubicBezTo>
                        <a:pt x="8006" y="621"/>
                        <a:pt x="8736" y="1233"/>
                        <a:pt x="9319" y="2186"/>
                      </a:cubicBezTo>
                      <a:cubicBezTo>
                        <a:pt x="9903" y="3104"/>
                        <a:pt x="10292" y="4294"/>
                        <a:pt x="10438" y="5757"/>
                      </a:cubicBezTo>
                      <a:cubicBezTo>
                        <a:pt x="11046" y="4192"/>
                        <a:pt x="11874" y="3138"/>
                        <a:pt x="12919" y="2526"/>
                      </a:cubicBezTo>
                      <a:cubicBezTo>
                        <a:pt x="13965" y="1913"/>
                        <a:pt x="15133" y="1879"/>
                        <a:pt x="16446" y="2389"/>
                      </a:cubicBezTo>
                      <a:cubicBezTo>
                        <a:pt x="18198" y="3070"/>
                        <a:pt x="19511" y="4532"/>
                        <a:pt x="20387" y="6811"/>
                      </a:cubicBezTo>
                      <a:cubicBezTo>
                        <a:pt x="21263" y="9091"/>
                        <a:pt x="21433" y="11573"/>
                        <a:pt x="20873" y="14329"/>
                      </a:cubicBezTo>
                      <a:cubicBezTo>
                        <a:pt x="20387" y="16812"/>
                        <a:pt x="19462" y="18649"/>
                        <a:pt x="18076" y="19873"/>
                      </a:cubicBezTo>
                      <a:cubicBezTo>
                        <a:pt x="16714" y="21098"/>
                        <a:pt x="15157" y="21506"/>
                        <a:pt x="13430" y="2109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60" name="Freeform: Shape 4388"/>
                <p:cNvSpPr/>
                <p:nvPr/>
              </p:nvSpPr>
              <p:spPr>
                <a:xfrm>
                  <a:off x="93978" y="25090"/>
                  <a:ext cx="43976" cy="364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7903" y="21574"/>
                      </a:moveTo>
                      <a:lnTo>
                        <a:pt x="0" y="15626"/>
                      </a:lnTo>
                      <a:lnTo>
                        <a:pt x="3568" y="0"/>
                      </a:lnTo>
                      <a:lnTo>
                        <a:pt x="5687" y="704"/>
                      </a:lnTo>
                      <a:lnTo>
                        <a:pt x="2768" y="13461"/>
                      </a:lnTo>
                      <a:lnTo>
                        <a:pt x="8259" y="15287"/>
                      </a:lnTo>
                      <a:lnTo>
                        <a:pt x="10984" y="3339"/>
                      </a:lnTo>
                      <a:lnTo>
                        <a:pt x="13081" y="4044"/>
                      </a:lnTo>
                      <a:lnTo>
                        <a:pt x="10357" y="15991"/>
                      </a:lnTo>
                      <a:lnTo>
                        <a:pt x="16454" y="18026"/>
                      </a:lnTo>
                      <a:lnTo>
                        <a:pt x="19481" y="4774"/>
                      </a:lnTo>
                      <a:lnTo>
                        <a:pt x="21600" y="5478"/>
                      </a:lnTo>
                      <a:lnTo>
                        <a:pt x="17925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61" name="Freeform: Shape 4389"/>
                <p:cNvSpPr/>
                <p:nvPr/>
              </p:nvSpPr>
              <p:spPr>
                <a:xfrm>
                  <a:off x="106788" y="0"/>
                  <a:ext cx="36066" cy="280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3" h="21351" fill="norm" stroke="1" extrusionOk="0">
                      <a:moveTo>
                        <a:pt x="13070" y="20730"/>
                      </a:moveTo>
                      <a:lnTo>
                        <a:pt x="13438" y="17280"/>
                      </a:lnTo>
                      <a:cubicBezTo>
                        <a:pt x="15117" y="17783"/>
                        <a:pt x="16351" y="17783"/>
                        <a:pt x="17112" y="17280"/>
                      </a:cubicBezTo>
                      <a:cubicBezTo>
                        <a:pt x="17873" y="16778"/>
                        <a:pt x="18398" y="15907"/>
                        <a:pt x="18661" y="14668"/>
                      </a:cubicBezTo>
                      <a:cubicBezTo>
                        <a:pt x="18870" y="13730"/>
                        <a:pt x="18870" y="12893"/>
                        <a:pt x="18661" y="12123"/>
                      </a:cubicBezTo>
                      <a:cubicBezTo>
                        <a:pt x="18477" y="11352"/>
                        <a:pt x="18136" y="10716"/>
                        <a:pt x="17611" y="10281"/>
                      </a:cubicBezTo>
                      <a:cubicBezTo>
                        <a:pt x="17086" y="9846"/>
                        <a:pt x="16220" y="9377"/>
                        <a:pt x="14986" y="8942"/>
                      </a:cubicBezTo>
                      <a:lnTo>
                        <a:pt x="0" y="3684"/>
                      </a:lnTo>
                      <a:lnTo>
                        <a:pt x="787" y="0"/>
                      </a:lnTo>
                      <a:lnTo>
                        <a:pt x="15590" y="5224"/>
                      </a:lnTo>
                      <a:cubicBezTo>
                        <a:pt x="17401" y="5861"/>
                        <a:pt x="18765" y="6631"/>
                        <a:pt x="19632" y="7569"/>
                      </a:cubicBezTo>
                      <a:cubicBezTo>
                        <a:pt x="20498" y="8506"/>
                        <a:pt x="21075" y="9645"/>
                        <a:pt x="21338" y="11051"/>
                      </a:cubicBezTo>
                      <a:cubicBezTo>
                        <a:pt x="21600" y="12458"/>
                        <a:pt x="21547" y="13965"/>
                        <a:pt x="21206" y="15606"/>
                      </a:cubicBezTo>
                      <a:cubicBezTo>
                        <a:pt x="20681" y="18050"/>
                        <a:pt x="19737" y="19725"/>
                        <a:pt x="18345" y="20629"/>
                      </a:cubicBezTo>
                      <a:cubicBezTo>
                        <a:pt x="16981" y="21533"/>
                        <a:pt x="15196" y="21600"/>
                        <a:pt x="13044" y="207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74" name="Graphic 2"/>
              <p:cNvGrpSpPr/>
              <p:nvPr/>
            </p:nvGrpSpPr>
            <p:grpSpPr>
              <a:xfrm>
                <a:off x="40276" y="352763"/>
                <a:ext cx="225805" cy="179376"/>
                <a:chOff x="0" y="0"/>
                <a:chExt cx="225803" cy="179375"/>
              </a:xfrm>
            </p:grpSpPr>
            <p:sp>
              <p:nvSpPr>
                <p:cNvPr id="263" name="Freeform: Shape 4371"/>
                <p:cNvSpPr/>
                <p:nvPr/>
              </p:nvSpPr>
              <p:spPr>
                <a:xfrm>
                  <a:off x="0" y="135928"/>
                  <a:ext cx="43270" cy="434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537" y="21600"/>
                      </a:moveTo>
                      <a:lnTo>
                        <a:pt x="0" y="9148"/>
                      </a:lnTo>
                      <a:lnTo>
                        <a:pt x="3779" y="6281"/>
                      </a:lnTo>
                      <a:lnTo>
                        <a:pt x="12547" y="13065"/>
                      </a:lnTo>
                      <a:lnTo>
                        <a:pt x="8284" y="2867"/>
                      </a:lnTo>
                      <a:lnTo>
                        <a:pt x="12063" y="0"/>
                      </a:lnTo>
                      <a:lnTo>
                        <a:pt x="21600" y="12452"/>
                      </a:lnTo>
                      <a:lnTo>
                        <a:pt x="19249" y="14225"/>
                      </a:lnTo>
                      <a:lnTo>
                        <a:pt x="11734" y="4421"/>
                      </a:lnTo>
                      <a:lnTo>
                        <a:pt x="16766" y="16107"/>
                      </a:lnTo>
                      <a:lnTo>
                        <a:pt x="14327" y="17945"/>
                      </a:lnTo>
                      <a:lnTo>
                        <a:pt x="4351" y="10023"/>
                      </a:lnTo>
                      <a:lnTo>
                        <a:pt x="11866" y="19827"/>
                      </a:lnTo>
                      <a:lnTo>
                        <a:pt x="9515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64" name="Freeform: Shape 4372"/>
                <p:cNvSpPr/>
                <p:nvPr/>
              </p:nvSpPr>
              <p:spPr>
                <a:xfrm>
                  <a:off x="37022" y="130939"/>
                  <a:ext cx="23363" cy="235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29" h="20788" fill="norm" stroke="1" extrusionOk="0">
                      <a:moveTo>
                        <a:pt x="15797" y="10911"/>
                      </a:moveTo>
                      <a:lnTo>
                        <a:pt x="20717" y="8390"/>
                      </a:lnTo>
                      <a:cubicBezTo>
                        <a:pt x="21357" y="10329"/>
                        <a:pt x="21397" y="12191"/>
                        <a:pt x="20837" y="13897"/>
                      </a:cubicBezTo>
                      <a:cubicBezTo>
                        <a:pt x="20277" y="15603"/>
                        <a:pt x="19077" y="17116"/>
                        <a:pt x="17277" y="18473"/>
                      </a:cubicBezTo>
                      <a:cubicBezTo>
                        <a:pt x="14397" y="20606"/>
                        <a:pt x="11557" y="21265"/>
                        <a:pt x="8757" y="20451"/>
                      </a:cubicBezTo>
                      <a:cubicBezTo>
                        <a:pt x="6517" y="19792"/>
                        <a:pt x="4557" y="18357"/>
                        <a:pt x="2797" y="16146"/>
                      </a:cubicBezTo>
                      <a:cubicBezTo>
                        <a:pt x="717" y="13509"/>
                        <a:pt x="-203" y="10911"/>
                        <a:pt x="37" y="8352"/>
                      </a:cubicBezTo>
                      <a:cubicBezTo>
                        <a:pt x="277" y="5792"/>
                        <a:pt x="1517" y="3698"/>
                        <a:pt x="3677" y="2108"/>
                      </a:cubicBezTo>
                      <a:cubicBezTo>
                        <a:pt x="6117" y="285"/>
                        <a:pt x="8677" y="-335"/>
                        <a:pt x="11317" y="169"/>
                      </a:cubicBezTo>
                      <a:cubicBezTo>
                        <a:pt x="13957" y="673"/>
                        <a:pt x="16557" y="2573"/>
                        <a:pt x="19037" y="5869"/>
                      </a:cubicBezTo>
                      <a:lnTo>
                        <a:pt x="8117" y="13936"/>
                      </a:lnTo>
                      <a:cubicBezTo>
                        <a:pt x="9157" y="15177"/>
                        <a:pt x="10277" y="15875"/>
                        <a:pt x="11477" y="16069"/>
                      </a:cubicBezTo>
                      <a:cubicBezTo>
                        <a:pt x="12717" y="16263"/>
                        <a:pt x="13797" y="15991"/>
                        <a:pt x="14837" y="15254"/>
                      </a:cubicBezTo>
                      <a:cubicBezTo>
                        <a:pt x="15517" y="14750"/>
                        <a:pt x="15957" y="14130"/>
                        <a:pt x="16117" y="13432"/>
                      </a:cubicBezTo>
                      <a:cubicBezTo>
                        <a:pt x="16317" y="12733"/>
                        <a:pt x="16197" y="11881"/>
                        <a:pt x="15797" y="10911"/>
                      </a:cubicBezTo>
                      <a:close/>
                      <a:moveTo>
                        <a:pt x="12677" y="6451"/>
                      </a:moveTo>
                      <a:cubicBezTo>
                        <a:pt x="11677" y="5249"/>
                        <a:pt x="10637" y="4551"/>
                        <a:pt x="9517" y="4396"/>
                      </a:cubicBezTo>
                      <a:cubicBezTo>
                        <a:pt x="8397" y="4241"/>
                        <a:pt x="7397" y="4473"/>
                        <a:pt x="6517" y="5133"/>
                      </a:cubicBezTo>
                      <a:cubicBezTo>
                        <a:pt x="5557" y="5831"/>
                        <a:pt x="5037" y="6762"/>
                        <a:pt x="4957" y="7886"/>
                      </a:cubicBezTo>
                      <a:cubicBezTo>
                        <a:pt x="4877" y="9011"/>
                        <a:pt x="5277" y="10174"/>
                        <a:pt x="6197" y="11299"/>
                      </a:cubicBezTo>
                      <a:lnTo>
                        <a:pt x="12717" y="64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65" name="Freeform: Shape 4373"/>
                <p:cNvSpPr/>
                <p:nvPr/>
              </p:nvSpPr>
              <p:spPr>
                <a:xfrm>
                  <a:off x="51897" y="111850"/>
                  <a:ext cx="32443" cy="321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027" y="21600"/>
                      </a:moveTo>
                      <a:lnTo>
                        <a:pt x="8646" y="11967"/>
                      </a:lnTo>
                      <a:lnTo>
                        <a:pt x="0" y="9278"/>
                      </a:lnTo>
                      <a:lnTo>
                        <a:pt x="3898" y="6264"/>
                      </a:lnTo>
                      <a:lnTo>
                        <a:pt x="8558" y="7978"/>
                      </a:lnTo>
                      <a:lnTo>
                        <a:pt x="8265" y="2896"/>
                      </a:lnTo>
                      <a:lnTo>
                        <a:pt x="12016" y="0"/>
                      </a:lnTo>
                      <a:lnTo>
                        <a:pt x="12280" y="8924"/>
                      </a:lnTo>
                      <a:lnTo>
                        <a:pt x="21600" y="11908"/>
                      </a:lnTo>
                      <a:lnTo>
                        <a:pt x="17673" y="14922"/>
                      </a:lnTo>
                      <a:lnTo>
                        <a:pt x="12368" y="13031"/>
                      </a:lnTo>
                      <a:lnTo>
                        <a:pt x="12749" y="18704"/>
                      </a:lnTo>
                      <a:lnTo>
                        <a:pt x="8998" y="215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66" name="Freeform: Shape 4374"/>
                <p:cNvSpPr/>
                <p:nvPr/>
              </p:nvSpPr>
              <p:spPr>
                <a:xfrm>
                  <a:off x="68140" y="98732"/>
                  <a:ext cx="23903" cy="28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063" y="6096"/>
                      </a:moveTo>
                      <a:lnTo>
                        <a:pt x="0" y="2750"/>
                      </a:lnTo>
                      <a:lnTo>
                        <a:pt x="4336" y="0"/>
                      </a:lnTo>
                      <a:lnTo>
                        <a:pt x="7399" y="3346"/>
                      </a:lnTo>
                      <a:lnTo>
                        <a:pt x="3063" y="6096"/>
                      </a:lnTo>
                      <a:close/>
                      <a:moveTo>
                        <a:pt x="17264" y="21600"/>
                      </a:moveTo>
                      <a:lnTo>
                        <a:pt x="4774" y="7951"/>
                      </a:lnTo>
                      <a:lnTo>
                        <a:pt x="9109" y="5201"/>
                      </a:lnTo>
                      <a:lnTo>
                        <a:pt x="21600" y="18851"/>
                      </a:lnTo>
                      <a:lnTo>
                        <a:pt x="17264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67" name="Freeform: Shape 4375"/>
                <p:cNvSpPr/>
                <p:nvPr/>
              </p:nvSpPr>
              <p:spPr>
                <a:xfrm>
                  <a:off x="86000" y="93010"/>
                  <a:ext cx="23504" cy="240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23" h="21294" fill="norm" stroke="1" extrusionOk="0">
                      <a:moveTo>
                        <a:pt x="15320" y="1907"/>
                      </a:moveTo>
                      <a:lnTo>
                        <a:pt x="11642" y="5838"/>
                      </a:lnTo>
                      <a:cubicBezTo>
                        <a:pt x="10850" y="5098"/>
                        <a:pt x="10020" y="4709"/>
                        <a:pt x="9189" y="4671"/>
                      </a:cubicBezTo>
                      <a:cubicBezTo>
                        <a:pt x="8358" y="4632"/>
                        <a:pt x="7527" y="4904"/>
                        <a:pt x="6736" y="5526"/>
                      </a:cubicBezTo>
                      <a:cubicBezTo>
                        <a:pt x="5668" y="6344"/>
                        <a:pt x="5074" y="7356"/>
                        <a:pt x="4995" y="8562"/>
                      </a:cubicBezTo>
                      <a:cubicBezTo>
                        <a:pt x="4916" y="9769"/>
                        <a:pt x="5549" y="11247"/>
                        <a:pt x="6894" y="12960"/>
                      </a:cubicBezTo>
                      <a:cubicBezTo>
                        <a:pt x="8358" y="14867"/>
                        <a:pt x="9742" y="15957"/>
                        <a:pt x="11008" y="16268"/>
                      </a:cubicBezTo>
                      <a:cubicBezTo>
                        <a:pt x="12274" y="16580"/>
                        <a:pt x="13461" y="16268"/>
                        <a:pt x="14529" y="15490"/>
                      </a:cubicBezTo>
                      <a:cubicBezTo>
                        <a:pt x="15360" y="14867"/>
                        <a:pt x="15835" y="14128"/>
                        <a:pt x="15993" y="13310"/>
                      </a:cubicBezTo>
                      <a:cubicBezTo>
                        <a:pt x="16151" y="12454"/>
                        <a:pt x="15914" y="11404"/>
                        <a:pt x="15281" y="10119"/>
                      </a:cubicBezTo>
                      <a:lnTo>
                        <a:pt x="20068" y="7667"/>
                      </a:lnTo>
                      <a:cubicBezTo>
                        <a:pt x="21096" y="9924"/>
                        <a:pt x="21373" y="11987"/>
                        <a:pt x="20899" y="13894"/>
                      </a:cubicBezTo>
                      <a:cubicBezTo>
                        <a:pt x="20424" y="15801"/>
                        <a:pt x="19118" y="17553"/>
                        <a:pt x="17022" y="19109"/>
                      </a:cubicBezTo>
                      <a:cubicBezTo>
                        <a:pt x="14648" y="20900"/>
                        <a:pt x="12156" y="21600"/>
                        <a:pt x="9584" y="21172"/>
                      </a:cubicBezTo>
                      <a:cubicBezTo>
                        <a:pt x="7013" y="20744"/>
                        <a:pt x="4718" y="19226"/>
                        <a:pt x="2701" y="16618"/>
                      </a:cubicBezTo>
                      <a:cubicBezTo>
                        <a:pt x="643" y="13972"/>
                        <a:pt x="-227" y="11364"/>
                        <a:pt x="50" y="8835"/>
                      </a:cubicBezTo>
                      <a:cubicBezTo>
                        <a:pt x="327" y="6305"/>
                        <a:pt x="1672" y="4125"/>
                        <a:pt x="4125" y="2296"/>
                      </a:cubicBezTo>
                      <a:cubicBezTo>
                        <a:pt x="6103" y="817"/>
                        <a:pt x="8002" y="39"/>
                        <a:pt x="9861" y="0"/>
                      </a:cubicBezTo>
                      <a:cubicBezTo>
                        <a:pt x="11681" y="0"/>
                        <a:pt x="13500" y="623"/>
                        <a:pt x="15360" y="194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68" name="Freeform: Shape 4376"/>
                <p:cNvSpPr/>
                <p:nvPr/>
              </p:nvSpPr>
              <p:spPr>
                <a:xfrm>
                  <a:off x="105712" y="77750"/>
                  <a:ext cx="24059" cy="242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7" h="21138" fill="norm" stroke="1" extrusionOk="0">
                      <a:moveTo>
                        <a:pt x="2185" y="16552"/>
                      </a:moveTo>
                      <a:cubicBezTo>
                        <a:pt x="1102" y="15168"/>
                        <a:pt x="443" y="13554"/>
                        <a:pt x="133" y="11709"/>
                      </a:cubicBezTo>
                      <a:cubicBezTo>
                        <a:pt x="-176" y="9864"/>
                        <a:pt x="56" y="8135"/>
                        <a:pt x="792" y="6482"/>
                      </a:cubicBezTo>
                      <a:cubicBezTo>
                        <a:pt x="1527" y="4830"/>
                        <a:pt x="2689" y="3408"/>
                        <a:pt x="4237" y="2255"/>
                      </a:cubicBezTo>
                      <a:cubicBezTo>
                        <a:pt x="6637" y="410"/>
                        <a:pt x="9230" y="-282"/>
                        <a:pt x="11979" y="102"/>
                      </a:cubicBezTo>
                      <a:cubicBezTo>
                        <a:pt x="14727" y="487"/>
                        <a:pt x="17011" y="1870"/>
                        <a:pt x="18830" y="4253"/>
                      </a:cubicBezTo>
                      <a:cubicBezTo>
                        <a:pt x="20650" y="6636"/>
                        <a:pt x="21424" y="9211"/>
                        <a:pt x="21075" y="11978"/>
                      </a:cubicBezTo>
                      <a:cubicBezTo>
                        <a:pt x="20727" y="14746"/>
                        <a:pt x="19372" y="17013"/>
                        <a:pt x="17011" y="18781"/>
                      </a:cubicBezTo>
                      <a:cubicBezTo>
                        <a:pt x="15540" y="19896"/>
                        <a:pt x="13914" y="20626"/>
                        <a:pt x="12056" y="20972"/>
                      </a:cubicBezTo>
                      <a:cubicBezTo>
                        <a:pt x="10237" y="21318"/>
                        <a:pt x="8495" y="21126"/>
                        <a:pt x="6792" y="20357"/>
                      </a:cubicBezTo>
                      <a:cubicBezTo>
                        <a:pt x="5127" y="19627"/>
                        <a:pt x="3579" y="18320"/>
                        <a:pt x="2185" y="16514"/>
                      </a:cubicBezTo>
                      <a:close/>
                      <a:moveTo>
                        <a:pt x="6675" y="13477"/>
                      </a:moveTo>
                      <a:cubicBezTo>
                        <a:pt x="7875" y="15053"/>
                        <a:pt x="9192" y="15976"/>
                        <a:pt x="10585" y="16245"/>
                      </a:cubicBezTo>
                      <a:cubicBezTo>
                        <a:pt x="11979" y="16514"/>
                        <a:pt x="13217" y="16245"/>
                        <a:pt x="14340" y="15399"/>
                      </a:cubicBezTo>
                      <a:cubicBezTo>
                        <a:pt x="15424" y="14553"/>
                        <a:pt x="16043" y="13439"/>
                        <a:pt x="16159" y="12055"/>
                      </a:cubicBezTo>
                      <a:cubicBezTo>
                        <a:pt x="16276" y="10633"/>
                        <a:pt x="15695" y="9173"/>
                        <a:pt x="14495" y="7559"/>
                      </a:cubicBezTo>
                      <a:cubicBezTo>
                        <a:pt x="13295" y="6021"/>
                        <a:pt x="12017" y="5098"/>
                        <a:pt x="10624" y="4830"/>
                      </a:cubicBezTo>
                      <a:cubicBezTo>
                        <a:pt x="9230" y="4561"/>
                        <a:pt x="7992" y="4830"/>
                        <a:pt x="6869" y="5675"/>
                      </a:cubicBezTo>
                      <a:cubicBezTo>
                        <a:pt x="5747" y="6521"/>
                        <a:pt x="5166" y="7636"/>
                        <a:pt x="5050" y="9019"/>
                      </a:cubicBezTo>
                      <a:cubicBezTo>
                        <a:pt x="4934" y="10441"/>
                        <a:pt x="5475" y="11902"/>
                        <a:pt x="6714" y="134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69" name="Freeform: Shape 4377"/>
                <p:cNvSpPr/>
                <p:nvPr/>
              </p:nvSpPr>
              <p:spPr>
                <a:xfrm>
                  <a:off x="140058" y="51161"/>
                  <a:ext cx="22305" cy="241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70" h="21290" fill="norm" stroke="1" extrusionOk="0">
                      <a:moveTo>
                        <a:pt x="7069" y="11544"/>
                      </a:moveTo>
                      <a:cubicBezTo>
                        <a:pt x="5815" y="11893"/>
                        <a:pt x="4729" y="11932"/>
                        <a:pt x="3768" y="11661"/>
                      </a:cubicBezTo>
                      <a:cubicBezTo>
                        <a:pt x="2807" y="11389"/>
                        <a:pt x="1972" y="10808"/>
                        <a:pt x="1261" y="9955"/>
                      </a:cubicBezTo>
                      <a:cubicBezTo>
                        <a:pt x="217" y="8675"/>
                        <a:pt x="-201" y="7240"/>
                        <a:pt x="92" y="5650"/>
                      </a:cubicBezTo>
                      <a:cubicBezTo>
                        <a:pt x="384" y="4060"/>
                        <a:pt x="1345" y="2703"/>
                        <a:pt x="2974" y="1540"/>
                      </a:cubicBezTo>
                      <a:cubicBezTo>
                        <a:pt x="4646" y="376"/>
                        <a:pt x="6317" y="-128"/>
                        <a:pt x="8072" y="27"/>
                      </a:cubicBezTo>
                      <a:cubicBezTo>
                        <a:pt x="9826" y="221"/>
                        <a:pt x="11205" y="958"/>
                        <a:pt x="12291" y="2237"/>
                      </a:cubicBezTo>
                      <a:cubicBezTo>
                        <a:pt x="12960" y="3052"/>
                        <a:pt x="13336" y="3944"/>
                        <a:pt x="13336" y="4875"/>
                      </a:cubicBezTo>
                      <a:cubicBezTo>
                        <a:pt x="13336" y="5805"/>
                        <a:pt x="13043" y="6775"/>
                        <a:pt x="12375" y="7783"/>
                      </a:cubicBezTo>
                      <a:cubicBezTo>
                        <a:pt x="13837" y="7317"/>
                        <a:pt x="15174" y="7240"/>
                        <a:pt x="16469" y="7589"/>
                      </a:cubicBezTo>
                      <a:cubicBezTo>
                        <a:pt x="17764" y="7938"/>
                        <a:pt x="18809" y="8675"/>
                        <a:pt x="19686" y="9761"/>
                      </a:cubicBezTo>
                      <a:cubicBezTo>
                        <a:pt x="20939" y="11273"/>
                        <a:pt x="21399" y="12941"/>
                        <a:pt x="21065" y="14802"/>
                      </a:cubicBezTo>
                      <a:cubicBezTo>
                        <a:pt x="20772" y="16624"/>
                        <a:pt x="19686" y="18214"/>
                        <a:pt x="17806" y="19572"/>
                      </a:cubicBezTo>
                      <a:cubicBezTo>
                        <a:pt x="15926" y="20890"/>
                        <a:pt x="14004" y="21472"/>
                        <a:pt x="11999" y="21239"/>
                      </a:cubicBezTo>
                      <a:cubicBezTo>
                        <a:pt x="9994" y="21006"/>
                        <a:pt x="8364" y="20154"/>
                        <a:pt x="7111" y="18602"/>
                      </a:cubicBezTo>
                      <a:cubicBezTo>
                        <a:pt x="6150" y="17439"/>
                        <a:pt x="5690" y="16275"/>
                        <a:pt x="5690" y="15034"/>
                      </a:cubicBezTo>
                      <a:cubicBezTo>
                        <a:pt x="5690" y="13833"/>
                        <a:pt x="6150" y="12669"/>
                        <a:pt x="7069" y="11544"/>
                      </a:cubicBezTo>
                      <a:close/>
                      <a:moveTo>
                        <a:pt x="3601" y="8210"/>
                      </a:moveTo>
                      <a:cubicBezTo>
                        <a:pt x="4269" y="9024"/>
                        <a:pt x="5147" y="9528"/>
                        <a:pt x="6150" y="9645"/>
                      </a:cubicBezTo>
                      <a:cubicBezTo>
                        <a:pt x="7152" y="9761"/>
                        <a:pt x="8113" y="9489"/>
                        <a:pt x="9074" y="8830"/>
                      </a:cubicBezTo>
                      <a:cubicBezTo>
                        <a:pt x="9994" y="8210"/>
                        <a:pt x="10495" y="7395"/>
                        <a:pt x="10620" y="6465"/>
                      </a:cubicBezTo>
                      <a:cubicBezTo>
                        <a:pt x="10787" y="5534"/>
                        <a:pt x="10536" y="4681"/>
                        <a:pt x="9910" y="3905"/>
                      </a:cubicBezTo>
                      <a:cubicBezTo>
                        <a:pt x="9241" y="3091"/>
                        <a:pt x="8406" y="2664"/>
                        <a:pt x="7361" y="2509"/>
                      </a:cubicBezTo>
                      <a:cubicBezTo>
                        <a:pt x="6317" y="2393"/>
                        <a:pt x="5356" y="2625"/>
                        <a:pt x="4478" y="3285"/>
                      </a:cubicBezTo>
                      <a:cubicBezTo>
                        <a:pt x="3601" y="3905"/>
                        <a:pt x="3058" y="4720"/>
                        <a:pt x="2891" y="5650"/>
                      </a:cubicBezTo>
                      <a:cubicBezTo>
                        <a:pt x="2724" y="6581"/>
                        <a:pt x="2974" y="7434"/>
                        <a:pt x="3559" y="8171"/>
                      </a:cubicBezTo>
                      <a:close/>
                      <a:moveTo>
                        <a:pt x="9534" y="16896"/>
                      </a:moveTo>
                      <a:cubicBezTo>
                        <a:pt x="10035" y="17517"/>
                        <a:pt x="10703" y="18020"/>
                        <a:pt x="11497" y="18370"/>
                      </a:cubicBezTo>
                      <a:cubicBezTo>
                        <a:pt x="12291" y="18719"/>
                        <a:pt x="13127" y="18835"/>
                        <a:pt x="14004" y="18719"/>
                      </a:cubicBezTo>
                      <a:cubicBezTo>
                        <a:pt x="14882" y="18602"/>
                        <a:pt x="15675" y="18292"/>
                        <a:pt x="16427" y="17788"/>
                      </a:cubicBezTo>
                      <a:cubicBezTo>
                        <a:pt x="17555" y="17013"/>
                        <a:pt x="18182" y="16004"/>
                        <a:pt x="18349" y="14841"/>
                      </a:cubicBezTo>
                      <a:cubicBezTo>
                        <a:pt x="18516" y="13677"/>
                        <a:pt x="18182" y="12553"/>
                        <a:pt x="17346" y="11544"/>
                      </a:cubicBezTo>
                      <a:cubicBezTo>
                        <a:pt x="16469" y="10497"/>
                        <a:pt x="15425" y="9916"/>
                        <a:pt x="14087" y="9761"/>
                      </a:cubicBezTo>
                      <a:cubicBezTo>
                        <a:pt x="12792" y="9606"/>
                        <a:pt x="11581" y="9916"/>
                        <a:pt x="10453" y="10730"/>
                      </a:cubicBezTo>
                      <a:cubicBezTo>
                        <a:pt x="9366" y="11506"/>
                        <a:pt x="8698" y="12476"/>
                        <a:pt x="8531" y="13677"/>
                      </a:cubicBezTo>
                      <a:cubicBezTo>
                        <a:pt x="8364" y="14841"/>
                        <a:pt x="8698" y="15965"/>
                        <a:pt x="9534" y="1697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70" name="Freeform: Shape 4378"/>
                <p:cNvSpPr/>
                <p:nvPr/>
              </p:nvSpPr>
              <p:spPr>
                <a:xfrm>
                  <a:off x="162966" y="56266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365" y="21600"/>
                      </a:moveTo>
                      <a:lnTo>
                        <a:pt x="0" y="9368"/>
                      </a:lnTo>
                      <a:lnTo>
                        <a:pt x="12232" y="0"/>
                      </a:lnTo>
                      <a:lnTo>
                        <a:pt x="21600" y="12235"/>
                      </a:lnTo>
                      <a:lnTo>
                        <a:pt x="9365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71" name="Freeform: Shape 4379"/>
                <p:cNvSpPr/>
                <p:nvPr/>
              </p:nvSpPr>
              <p:spPr>
                <a:xfrm>
                  <a:off x="162647" y="30944"/>
                  <a:ext cx="22849" cy="265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0" h="21507" fill="norm" stroke="1" extrusionOk="0">
                      <a:moveTo>
                        <a:pt x="8225" y="19493"/>
                      </a:moveTo>
                      <a:lnTo>
                        <a:pt x="10509" y="17708"/>
                      </a:lnTo>
                      <a:cubicBezTo>
                        <a:pt x="11589" y="18601"/>
                        <a:pt x="12711" y="19101"/>
                        <a:pt x="13791" y="19172"/>
                      </a:cubicBezTo>
                      <a:cubicBezTo>
                        <a:pt x="14913" y="19244"/>
                        <a:pt x="15909" y="18994"/>
                        <a:pt x="16864" y="18387"/>
                      </a:cubicBezTo>
                      <a:cubicBezTo>
                        <a:pt x="17986" y="17637"/>
                        <a:pt x="18609" y="16673"/>
                        <a:pt x="18734" y="15423"/>
                      </a:cubicBezTo>
                      <a:cubicBezTo>
                        <a:pt x="18858" y="14174"/>
                        <a:pt x="18401" y="12960"/>
                        <a:pt x="17321" y="11782"/>
                      </a:cubicBezTo>
                      <a:cubicBezTo>
                        <a:pt x="16325" y="10639"/>
                        <a:pt x="15120" y="9997"/>
                        <a:pt x="13832" y="9818"/>
                      </a:cubicBezTo>
                      <a:cubicBezTo>
                        <a:pt x="12503" y="9640"/>
                        <a:pt x="11257" y="9961"/>
                        <a:pt x="10011" y="10746"/>
                      </a:cubicBezTo>
                      <a:cubicBezTo>
                        <a:pt x="9263" y="11246"/>
                        <a:pt x="8723" y="11817"/>
                        <a:pt x="8391" y="12496"/>
                      </a:cubicBezTo>
                      <a:cubicBezTo>
                        <a:pt x="8058" y="13174"/>
                        <a:pt x="7892" y="13888"/>
                        <a:pt x="7975" y="14566"/>
                      </a:cubicBezTo>
                      <a:lnTo>
                        <a:pt x="5566" y="15745"/>
                      </a:lnTo>
                      <a:lnTo>
                        <a:pt x="0" y="6176"/>
                      </a:lnTo>
                      <a:lnTo>
                        <a:pt x="9430" y="0"/>
                      </a:lnTo>
                      <a:lnTo>
                        <a:pt x="11132" y="1892"/>
                      </a:lnTo>
                      <a:lnTo>
                        <a:pt x="3572" y="6855"/>
                      </a:lnTo>
                      <a:lnTo>
                        <a:pt x="6439" y="11889"/>
                      </a:lnTo>
                      <a:cubicBezTo>
                        <a:pt x="6978" y="10461"/>
                        <a:pt x="7851" y="9354"/>
                        <a:pt x="9097" y="8533"/>
                      </a:cubicBezTo>
                      <a:cubicBezTo>
                        <a:pt x="10758" y="7462"/>
                        <a:pt x="12586" y="7033"/>
                        <a:pt x="14580" y="7283"/>
                      </a:cubicBezTo>
                      <a:cubicBezTo>
                        <a:pt x="16574" y="7533"/>
                        <a:pt x="18277" y="8426"/>
                        <a:pt x="19648" y="9961"/>
                      </a:cubicBezTo>
                      <a:cubicBezTo>
                        <a:pt x="20935" y="11425"/>
                        <a:pt x="21600" y="13031"/>
                        <a:pt x="21558" y="14745"/>
                      </a:cubicBezTo>
                      <a:cubicBezTo>
                        <a:pt x="21517" y="16852"/>
                        <a:pt x="20437" y="18601"/>
                        <a:pt x="18360" y="19958"/>
                      </a:cubicBezTo>
                      <a:cubicBezTo>
                        <a:pt x="16616" y="21100"/>
                        <a:pt x="14871" y="21600"/>
                        <a:pt x="13043" y="21493"/>
                      </a:cubicBezTo>
                      <a:cubicBezTo>
                        <a:pt x="11215" y="21386"/>
                        <a:pt x="9637" y="20672"/>
                        <a:pt x="8266" y="194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72" name="Freeform: Shape 4380"/>
                <p:cNvSpPr/>
                <p:nvPr/>
              </p:nvSpPr>
              <p:spPr>
                <a:xfrm>
                  <a:off x="184525" y="10564"/>
                  <a:ext cx="30198" cy="310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0926" y="21600"/>
                      </a:moveTo>
                      <a:lnTo>
                        <a:pt x="0" y="7679"/>
                      </a:lnTo>
                      <a:lnTo>
                        <a:pt x="10359" y="0"/>
                      </a:lnTo>
                      <a:lnTo>
                        <a:pt x="11650" y="1652"/>
                      </a:lnTo>
                      <a:lnTo>
                        <a:pt x="3180" y="7924"/>
                      </a:lnTo>
                      <a:lnTo>
                        <a:pt x="6518" y="12177"/>
                      </a:lnTo>
                      <a:lnTo>
                        <a:pt x="14452" y="6303"/>
                      </a:lnTo>
                      <a:lnTo>
                        <a:pt x="15743" y="7924"/>
                      </a:lnTo>
                      <a:lnTo>
                        <a:pt x="7809" y="13798"/>
                      </a:lnTo>
                      <a:lnTo>
                        <a:pt x="11524" y="18540"/>
                      </a:lnTo>
                      <a:lnTo>
                        <a:pt x="20309" y="12024"/>
                      </a:lnTo>
                      <a:lnTo>
                        <a:pt x="21600" y="13676"/>
                      </a:lnTo>
                      <a:lnTo>
                        <a:pt x="10894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73" name="Freeform: Shape 4381"/>
                <p:cNvSpPr/>
                <p:nvPr/>
              </p:nvSpPr>
              <p:spPr>
                <a:xfrm>
                  <a:off x="210187" y="-1"/>
                  <a:ext cx="15617" cy="262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5" h="21419" fill="norm" stroke="1" extrusionOk="0">
                      <a:moveTo>
                        <a:pt x="3500" y="18550"/>
                      </a:moveTo>
                      <a:lnTo>
                        <a:pt x="6456" y="16792"/>
                      </a:lnTo>
                      <a:cubicBezTo>
                        <a:pt x="8146" y="18012"/>
                        <a:pt x="9654" y="18694"/>
                        <a:pt x="10921" y="18837"/>
                      </a:cubicBezTo>
                      <a:cubicBezTo>
                        <a:pt x="12187" y="18981"/>
                        <a:pt x="13454" y="18766"/>
                        <a:pt x="14722" y="18228"/>
                      </a:cubicBezTo>
                      <a:cubicBezTo>
                        <a:pt x="15627" y="17797"/>
                        <a:pt x="16230" y="17330"/>
                        <a:pt x="16592" y="16792"/>
                      </a:cubicBezTo>
                      <a:cubicBezTo>
                        <a:pt x="16954" y="16254"/>
                        <a:pt x="16954" y="15680"/>
                        <a:pt x="16652" y="15141"/>
                      </a:cubicBezTo>
                      <a:cubicBezTo>
                        <a:pt x="16351" y="14603"/>
                        <a:pt x="15627" y="13850"/>
                        <a:pt x="14420" y="12917"/>
                      </a:cubicBezTo>
                      <a:lnTo>
                        <a:pt x="0" y="1651"/>
                      </a:lnTo>
                      <a:lnTo>
                        <a:pt x="3620" y="0"/>
                      </a:lnTo>
                      <a:lnTo>
                        <a:pt x="17920" y="11123"/>
                      </a:lnTo>
                      <a:cubicBezTo>
                        <a:pt x="19669" y="12486"/>
                        <a:pt x="20756" y="13671"/>
                        <a:pt x="21177" y="14675"/>
                      </a:cubicBezTo>
                      <a:cubicBezTo>
                        <a:pt x="21600" y="15680"/>
                        <a:pt x="21419" y="16648"/>
                        <a:pt x="20756" y="17581"/>
                      </a:cubicBezTo>
                      <a:cubicBezTo>
                        <a:pt x="20031" y="18514"/>
                        <a:pt x="18885" y="19375"/>
                        <a:pt x="17256" y="20093"/>
                      </a:cubicBezTo>
                      <a:cubicBezTo>
                        <a:pt x="14843" y="21170"/>
                        <a:pt x="12489" y="21600"/>
                        <a:pt x="10136" y="21349"/>
                      </a:cubicBezTo>
                      <a:cubicBezTo>
                        <a:pt x="7783" y="21098"/>
                        <a:pt x="5611" y="20165"/>
                        <a:pt x="3559" y="1851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87" name="Graphic 2"/>
              <p:cNvGrpSpPr/>
              <p:nvPr/>
            </p:nvGrpSpPr>
            <p:grpSpPr>
              <a:xfrm>
                <a:off x="138523" y="351883"/>
                <a:ext cx="303159" cy="286673"/>
                <a:chOff x="0" y="0"/>
                <a:chExt cx="303157" cy="286671"/>
              </a:xfrm>
            </p:grpSpPr>
            <p:sp>
              <p:nvSpPr>
                <p:cNvPr id="275" name="Freeform: Shape 4359"/>
                <p:cNvSpPr/>
                <p:nvPr/>
              </p:nvSpPr>
              <p:spPr>
                <a:xfrm>
                  <a:off x="0" y="242056"/>
                  <a:ext cx="43992" cy="446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2" h="21485" fill="norm" stroke="1" extrusionOk="0">
                      <a:moveTo>
                        <a:pt x="16025" y="9602"/>
                      </a:moveTo>
                      <a:lnTo>
                        <a:pt x="19977" y="7673"/>
                      </a:lnTo>
                      <a:cubicBezTo>
                        <a:pt x="21131" y="9793"/>
                        <a:pt x="21558" y="11764"/>
                        <a:pt x="21259" y="13609"/>
                      </a:cubicBezTo>
                      <a:cubicBezTo>
                        <a:pt x="20960" y="15453"/>
                        <a:pt x="19998" y="17149"/>
                        <a:pt x="18332" y="18739"/>
                      </a:cubicBezTo>
                      <a:cubicBezTo>
                        <a:pt x="16281" y="20689"/>
                        <a:pt x="13931" y="21600"/>
                        <a:pt x="11260" y="21473"/>
                      </a:cubicBezTo>
                      <a:cubicBezTo>
                        <a:pt x="8589" y="21346"/>
                        <a:pt x="6090" y="20053"/>
                        <a:pt x="3761" y="17657"/>
                      </a:cubicBezTo>
                      <a:cubicBezTo>
                        <a:pt x="1304" y="15114"/>
                        <a:pt x="43" y="12485"/>
                        <a:pt x="1" y="9814"/>
                      </a:cubicBezTo>
                      <a:cubicBezTo>
                        <a:pt x="-42" y="7144"/>
                        <a:pt x="1026" y="4769"/>
                        <a:pt x="3184" y="2713"/>
                      </a:cubicBezTo>
                      <a:cubicBezTo>
                        <a:pt x="5086" y="912"/>
                        <a:pt x="7158" y="0"/>
                        <a:pt x="9401" y="0"/>
                      </a:cubicBezTo>
                      <a:cubicBezTo>
                        <a:pt x="10747" y="0"/>
                        <a:pt x="12179" y="424"/>
                        <a:pt x="13717" y="1314"/>
                      </a:cubicBezTo>
                      <a:lnTo>
                        <a:pt x="11346" y="4981"/>
                      </a:lnTo>
                      <a:cubicBezTo>
                        <a:pt x="10384" y="4367"/>
                        <a:pt x="9401" y="4091"/>
                        <a:pt x="8376" y="4176"/>
                      </a:cubicBezTo>
                      <a:cubicBezTo>
                        <a:pt x="7350" y="4261"/>
                        <a:pt x="6432" y="4706"/>
                        <a:pt x="5598" y="5490"/>
                      </a:cubicBezTo>
                      <a:cubicBezTo>
                        <a:pt x="4445" y="6571"/>
                        <a:pt x="3911" y="7864"/>
                        <a:pt x="3996" y="9369"/>
                      </a:cubicBezTo>
                      <a:cubicBezTo>
                        <a:pt x="4081" y="10874"/>
                        <a:pt x="5000" y="12528"/>
                        <a:pt x="6752" y="14351"/>
                      </a:cubicBezTo>
                      <a:cubicBezTo>
                        <a:pt x="8632" y="16301"/>
                        <a:pt x="10320" y="17339"/>
                        <a:pt x="11815" y="17488"/>
                      </a:cubicBezTo>
                      <a:cubicBezTo>
                        <a:pt x="13311" y="17636"/>
                        <a:pt x="14636" y="17191"/>
                        <a:pt x="15747" y="16110"/>
                      </a:cubicBezTo>
                      <a:cubicBezTo>
                        <a:pt x="16580" y="15326"/>
                        <a:pt x="17028" y="14372"/>
                        <a:pt x="17135" y="13291"/>
                      </a:cubicBezTo>
                      <a:cubicBezTo>
                        <a:pt x="17221" y="12210"/>
                        <a:pt x="16858" y="10959"/>
                        <a:pt x="16046" y="96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76" name="Freeform: Shape 4360"/>
                <p:cNvSpPr/>
                <p:nvPr/>
              </p:nvSpPr>
              <p:spPr>
                <a:xfrm>
                  <a:off x="36891" y="224843"/>
                  <a:ext cx="39044" cy="357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30" h="21496" fill="norm" stroke="1" extrusionOk="0">
                      <a:moveTo>
                        <a:pt x="4517" y="10339"/>
                      </a:moveTo>
                      <a:lnTo>
                        <a:pt x="941" y="12930"/>
                      </a:lnTo>
                      <a:cubicBezTo>
                        <a:pt x="120" y="11238"/>
                        <a:pt x="-170" y="9625"/>
                        <a:pt x="96" y="8092"/>
                      </a:cubicBezTo>
                      <a:cubicBezTo>
                        <a:pt x="362" y="6585"/>
                        <a:pt x="1328" y="4946"/>
                        <a:pt x="2971" y="3227"/>
                      </a:cubicBezTo>
                      <a:cubicBezTo>
                        <a:pt x="4469" y="1667"/>
                        <a:pt x="5749" y="689"/>
                        <a:pt x="6812" y="319"/>
                      </a:cubicBezTo>
                      <a:cubicBezTo>
                        <a:pt x="7876" y="-51"/>
                        <a:pt x="8818" y="-104"/>
                        <a:pt x="9640" y="187"/>
                      </a:cubicBezTo>
                      <a:cubicBezTo>
                        <a:pt x="10461" y="477"/>
                        <a:pt x="11572" y="1403"/>
                        <a:pt x="12974" y="2989"/>
                      </a:cubicBezTo>
                      <a:lnTo>
                        <a:pt x="16694" y="7299"/>
                      </a:lnTo>
                      <a:cubicBezTo>
                        <a:pt x="17758" y="8515"/>
                        <a:pt x="18603" y="9361"/>
                        <a:pt x="19207" y="9837"/>
                      </a:cubicBezTo>
                      <a:cubicBezTo>
                        <a:pt x="19811" y="10313"/>
                        <a:pt x="20560" y="10709"/>
                        <a:pt x="21430" y="11053"/>
                      </a:cubicBezTo>
                      <a:lnTo>
                        <a:pt x="18120" y="14543"/>
                      </a:lnTo>
                      <a:cubicBezTo>
                        <a:pt x="17830" y="14384"/>
                        <a:pt x="17395" y="14146"/>
                        <a:pt x="16839" y="13802"/>
                      </a:cubicBezTo>
                      <a:cubicBezTo>
                        <a:pt x="16598" y="13644"/>
                        <a:pt x="16429" y="13538"/>
                        <a:pt x="16332" y="13485"/>
                      </a:cubicBezTo>
                      <a:cubicBezTo>
                        <a:pt x="16284" y="14702"/>
                        <a:pt x="16090" y="15785"/>
                        <a:pt x="15704" y="16790"/>
                      </a:cubicBezTo>
                      <a:cubicBezTo>
                        <a:pt x="15317" y="17795"/>
                        <a:pt x="14762" y="18667"/>
                        <a:pt x="14013" y="19434"/>
                      </a:cubicBezTo>
                      <a:cubicBezTo>
                        <a:pt x="12708" y="20809"/>
                        <a:pt x="11355" y="21496"/>
                        <a:pt x="9905" y="21496"/>
                      </a:cubicBezTo>
                      <a:cubicBezTo>
                        <a:pt x="8480" y="21496"/>
                        <a:pt x="7247" y="20915"/>
                        <a:pt x="6208" y="19751"/>
                      </a:cubicBezTo>
                      <a:cubicBezTo>
                        <a:pt x="5532" y="18958"/>
                        <a:pt x="5073" y="18085"/>
                        <a:pt x="4880" y="17107"/>
                      </a:cubicBezTo>
                      <a:cubicBezTo>
                        <a:pt x="4686" y="16129"/>
                        <a:pt x="4759" y="15151"/>
                        <a:pt x="5073" y="14199"/>
                      </a:cubicBezTo>
                      <a:cubicBezTo>
                        <a:pt x="5411" y="13221"/>
                        <a:pt x="6039" y="12005"/>
                        <a:pt x="6982" y="10551"/>
                      </a:cubicBezTo>
                      <a:cubicBezTo>
                        <a:pt x="8262" y="8594"/>
                        <a:pt x="9084" y="7140"/>
                        <a:pt x="9446" y="6241"/>
                      </a:cubicBezTo>
                      <a:lnTo>
                        <a:pt x="9132" y="5871"/>
                      </a:lnTo>
                      <a:cubicBezTo>
                        <a:pt x="8504" y="5157"/>
                        <a:pt x="7924" y="4840"/>
                        <a:pt x="7344" y="4866"/>
                      </a:cubicBezTo>
                      <a:cubicBezTo>
                        <a:pt x="6764" y="4893"/>
                        <a:pt x="6039" y="5369"/>
                        <a:pt x="5145" y="6294"/>
                      </a:cubicBezTo>
                      <a:cubicBezTo>
                        <a:pt x="4541" y="6928"/>
                        <a:pt x="4203" y="7537"/>
                        <a:pt x="4082" y="8145"/>
                      </a:cubicBezTo>
                      <a:cubicBezTo>
                        <a:pt x="3962" y="8753"/>
                        <a:pt x="4082" y="9493"/>
                        <a:pt x="4445" y="10339"/>
                      </a:cubicBezTo>
                      <a:close/>
                      <a:moveTo>
                        <a:pt x="11621" y="8621"/>
                      </a:moveTo>
                      <a:cubicBezTo>
                        <a:pt x="11331" y="9229"/>
                        <a:pt x="10823" y="10128"/>
                        <a:pt x="10074" y="11317"/>
                      </a:cubicBezTo>
                      <a:cubicBezTo>
                        <a:pt x="9325" y="12507"/>
                        <a:pt x="8914" y="13353"/>
                        <a:pt x="8818" y="13882"/>
                      </a:cubicBezTo>
                      <a:cubicBezTo>
                        <a:pt x="8673" y="14675"/>
                        <a:pt x="8818" y="15336"/>
                        <a:pt x="9301" y="15865"/>
                      </a:cubicBezTo>
                      <a:cubicBezTo>
                        <a:pt x="9760" y="16393"/>
                        <a:pt x="10316" y="16631"/>
                        <a:pt x="10993" y="16658"/>
                      </a:cubicBezTo>
                      <a:cubicBezTo>
                        <a:pt x="11669" y="16684"/>
                        <a:pt x="12273" y="16393"/>
                        <a:pt x="12829" y="15812"/>
                      </a:cubicBezTo>
                      <a:cubicBezTo>
                        <a:pt x="13433" y="15177"/>
                        <a:pt x="13819" y="14358"/>
                        <a:pt x="13988" y="13353"/>
                      </a:cubicBezTo>
                      <a:cubicBezTo>
                        <a:pt x="14109" y="12586"/>
                        <a:pt x="14013" y="11925"/>
                        <a:pt x="13722" y="11291"/>
                      </a:cubicBezTo>
                      <a:cubicBezTo>
                        <a:pt x="13529" y="10894"/>
                        <a:pt x="13070" y="10260"/>
                        <a:pt x="12297" y="9361"/>
                      </a:cubicBezTo>
                      <a:lnTo>
                        <a:pt x="11669" y="86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77" name="Freeform: Shape 4361"/>
                <p:cNvSpPr/>
                <p:nvPr/>
              </p:nvSpPr>
              <p:spPr>
                <a:xfrm>
                  <a:off x="58546" y="199117"/>
                  <a:ext cx="43184" cy="397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40" fill="norm" stroke="1" extrusionOk="0">
                      <a:moveTo>
                        <a:pt x="21578" y="10585"/>
                      </a:moveTo>
                      <a:lnTo>
                        <a:pt x="18517" y="13759"/>
                      </a:lnTo>
                      <a:lnTo>
                        <a:pt x="12881" y="7387"/>
                      </a:lnTo>
                      <a:cubicBezTo>
                        <a:pt x="11692" y="6026"/>
                        <a:pt x="10855" y="5239"/>
                        <a:pt x="10371" y="4976"/>
                      </a:cubicBezTo>
                      <a:cubicBezTo>
                        <a:pt x="9886" y="4714"/>
                        <a:pt x="9402" y="4618"/>
                        <a:pt x="8918" y="4714"/>
                      </a:cubicBezTo>
                      <a:cubicBezTo>
                        <a:pt x="8433" y="4809"/>
                        <a:pt x="7971" y="5048"/>
                        <a:pt x="7574" y="5477"/>
                      </a:cubicBezTo>
                      <a:cubicBezTo>
                        <a:pt x="7046" y="6026"/>
                        <a:pt x="6716" y="6671"/>
                        <a:pt x="6562" y="7434"/>
                      </a:cubicBezTo>
                      <a:cubicBezTo>
                        <a:pt x="6407" y="8198"/>
                        <a:pt x="6495" y="8890"/>
                        <a:pt x="6804" y="9582"/>
                      </a:cubicBezTo>
                      <a:cubicBezTo>
                        <a:pt x="7112" y="10275"/>
                        <a:pt x="7883" y="11301"/>
                        <a:pt x="9116" y="12709"/>
                      </a:cubicBezTo>
                      <a:lnTo>
                        <a:pt x="14114" y="18366"/>
                      </a:lnTo>
                      <a:lnTo>
                        <a:pt x="11053" y="21540"/>
                      </a:lnTo>
                      <a:lnTo>
                        <a:pt x="0" y="9034"/>
                      </a:lnTo>
                      <a:lnTo>
                        <a:pt x="2840" y="6098"/>
                      </a:lnTo>
                      <a:lnTo>
                        <a:pt x="4470" y="7936"/>
                      </a:lnTo>
                      <a:cubicBezTo>
                        <a:pt x="4227" y="5477"/>
                        <a:pt x="4866" y="3448"/>
                        <a:pt x="6407" y="1873"/>
                      </a:cubicBezTo>
                      <a:cubicBezTo>
                        <a:pt x="7090" y="1181"/>
                        <a:pt x="7816" y="656"/>
                        <a:pt x="8609" y="346"/>
                      </a:cubicBezTo>
                      <a:cubicBezTo>
                        <a:pt x="9402" y="36"/>
                        <a:pt x="10128" y="-60"/>
                        <a:pt x="10767" y="36"/>
                      </a:cubicBezTo>
                      <a:cubicBezTo>
                        <a:pt x="11405" y="155"/>
                        <a:pt x="12022" y="394"/>
                        <a:pt x="12594" y="799"/>
                      </a:cubicBezTo>
                      <a:cubicBezTo>
                        <a:pt x="13167" y="1205"/>
                        <a:pt x="13872" y="1897"/>
                        <a:pt x="14730" y="2852"/>
                      </a:cubicBezTo>
                      <a:lnTo>
                        <a:pt x="21600" y="106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78" name="Freeform: Shape 4362"/>
                <p:cNvSpPr/>
                <p:nvPr/>
              </p:nvSpPr>
              <p:spPr>
                <a:xfrm>
                  <a:off x="88833" y="175093"/>
                  <a:ext cx="39044" cy="357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30" h="21501" fill="norm" stroke="1" extrusionOk="0">
                      <a:moveTo>
                        <a:pt x="4517" y="10370"/>
                      </a:moveTo>
                      <a:lnTo>
                        <a:pt x="941" y="12967"/>
                      </a:lnTo>
                      <a:cubicBezTo>
                        <a:pt x="120" y="11271"/>
                        <a:pt x="-170" y="9654"/>
                        <a:pt x="96" y="8117"/>
                      </a:cubicBezTo>
                      <a:cubicBezTo>
                        <a:pt x="362" y="6606"/>
                        <a:pt x="1328" y="4963"/>
                        <a:pt x="2971" y="3240"/>
                      </a:cubicBezTo>
                      <a:cubicBezTo>
                        <a:pt x="4469" y="1677"/>
                        <a:pt x="5749" y="696"/>
                        <a:pt x="6813" y="325"/>
                      </a:cubicBezTo>
                      <a:cubicBezTo>
                        <a:pt x="7876" y="-46"/>
                        <a:pt x="8818" y="-99"/>
                        <a:pt x="9640" y="166"/>
                      </a:cubicBezTo>
                      <a:cubicBezTo>
                        <a:pt x="10461" y="457"/>
                        <a:pt x="11572" y="1385"/>
                        <a:pt x="12974" y="2975"/>
                      </a:cubicBezTo>
                      <a:lnTo>
                        <a:pt x="16694" y="7295"/>
                      </a:lnTo>
                      <a:cubicBezTo>
                        <a:pt x="17758" y="8514"/>
                        <a:pt x="18603" y="9363"/>
                        <a:pt x="19207" y="9840"/>
                      </a:cubicBezTo>
                      <a:cubicBezTo>
                        <a:pt x="19811" y="10317"/>
                        <a:pt x="20560" y="10714"/>
                        <a:pt x="21430" y="11059"/>
                      </a:cubicBezTo>
                      <a:lnTo>
                        <a:pt x="18120" y="14531"/>
                      </a:lnTo>
                      <a:cubicBezTo>
                        <a:pt x="17830" y="14372"/>
                        <a:pt x="17395" y="14133"/>
                        <a:pt x="16839" y="13789"/>
                      </a:cubicBezTo>
                      <a:cubicBezTo>
                        <a:pt x="16598" y="13629"/>
                        <a:pt x="16429" y="13524"/>
                        <a:pt x="16332" y="13470"/>
                      </a:cubicBezTo>
                      <a:cubicBezTo>
                        <a:pt x="16284" y="14690"/>
                        <a:pt x="16090" y="15776"/>
                        <a:pt x="15704" y="16783"/>
                      </a:cubicBezTo>
                      <a:cubicBezTo>
                        <a:pt x="15317" y="17764"/>
                        <a:pt x="14762" y="18665"/>
                        <a:pt x="14013" y="19434"/>
                      </a:cubicBezTo>
                      <a:cubicBezTo>
                        <a:pt x="12708" y="20812"/>
                        <a:pt x="11355" y="21501"/>
                        <a:pt x="9905" y="21501"/>
                      </a:cubicBezTo>
                      <a:cubicBezTo>
                        <a:pt x="8455" y="21501"/>
                        <a:pt x="7247" y="20918"/>
                        <a:pt x="6208" y="19752"/>
                      </a:cubicBezTo>
                      <a:cubicBezTo>
                        <a:pt x="5532" y="18957"/>
                        <a:pt x="5073" y="18082"/>
                        <a:pt x="4880" y="17101"/>
                      </a:cubicBezTo>
                      <a:cubicBezTo>
                        <a:pt x="4686" y="16121"/>
                        <a:pt x="4759" y="15167"/>
                        <a:pt x="5073" y="14186"/>
                      </a:cubicBezTo>
                      <a:cubicBezTo>
                        <a:pt x="5411" y="13205"/>
                        <a:pt x="6039" y="11986"/>
                        <a:pt x="6982" y="10529"/>
                      </a:cubicBezTo>
                      <a:cubicBezTo>
                        <a:pt x="8262" y="8568"/>
                        <a:pt x="9084" y="7110"/>
                        <a:pt x="9446" y="6209"/>
                      </a:cubicBezTo>
                      <a:lnTo>
                        <a:pt x="9132" y="5838"/>
                      </a:lnTo>
                      <a:cubicBezTo>
                        <a:pt x="8504" y="5122"/>
                        <a:pt x="7924" y="4804"/>
                        <a:pt x="7344" y="4830"/>
                      </a:cubicBezTo>
                      <a:cubicBezTo>
                        <a:pt x="6764" y="4857"/>
                        <a:pt x="6039" y="5334"/>
                        <a:pt x="5145" y="6262"/>
                      </a:cubicBezTo>
                      <a:cubicBezTo>
                        <a:pt x="4541" y="6898"/>
                        <a:pt x="4203" y="7507"/>
                        <a:pt x="4082" y="8117"/>
                      </a:cubicBezTo>
                      <a:cubicBezTo>
                        <a:pt x="3962" y="8727"/>
                        <a:pt x="4082" y="9469"/>
                        <a:pt x="4445" y="10317"/>
                      </a:cubicBezTo>
                      <a:close/>
                      <a:moveTo>
                        <a:pt x="11597" y="8620"/>
                      </a:moveTo>
                      <a:cubicBezTo>
                        <a:pt x="11307" y="9230"/>
                        <a:pt x="10799" y="10131"/>
                        <a:pt x="10050" y="11324"/>
                      </a:cubicBezTo>
                      <a:cubicBezTo>
                        <a:pt x="9301" y="12516"/>
                        <a:pt x="8891" y="13364"/>
                        <a:pt x="8794" y="13895"/>
                      </a:cubicBezTo>
                      <a:cubicBezTo>
                        <a:pt x="8649" y="14690"/>
                        <a:pt x="8794" y="15352"/>
                        <a:pt x="9277" y="15882"/>
                      </a:cubicBezTo>
                      <a:cubicBezTo>
                        <a:pt x="9736" y="16386"/>
                        <a:pt x="10292" y="16651"/>
                        <a:pt x="10968" y="16651"/>
                      </a:cubicBezTo>
                      <a:cubicBezTo>
                        <a:pt x="11645" y="16651"/>
                        <a:pt x="12249" y="16386"/>
                        <a:pt x="12805" y="15803"/>
                      </a:cubicBezTo>
                      <a:cubicBezTo>
                        <a:pt x="13409" y="15167"/>
                        <a:pt x="13795" y="14345"/>
                        <a:pt x="13964" y="13338"/>
                      </a:cubicBezTo>
                      <a:cubicBezTo>
                        <a:pt x="14085" y="12569"/>
                        <a:pt x="13988" y="11907"/>
                        <a:pt x="13699" y="11271"/>
                      </a:cubicBezTo>
                      <a:cubicBezTo>
                        <a:pt x="13505" y="10873"/>
                        <a:pt x="13022" y="10211"/>
                        <a:pt x="12273" y="9336"/>
                      </a:cubicBezTo>
                      <a:lnTo>
                        <a:pt x="11645" y="85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79" name="Freeform: Shape 4363"/>
                <p:cNvSpPr/>
                <p:nvPr/>
              </p:nvSpPr>
              <p:spPr>
                <a:xfrm>
                  <a:off x="114270" y="136765"/>
                  <a:ext cx="39490" cy="481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4" h="21472" fill="norm" stroke="1" extrusionOk="0">
                      <a:moveTo>
                        <a:pt x="21554" y="14256"/>
                      </a:moveTo>
                      <a:lnTo>
                        <a:pt x="18454" y="16671"/>
                      </a:lnTo>
                      <a:lnTo>
                        <a:pt x="16677" y="15159"/>
                      </a:lnTo>
                      <a:cubicBezTo>
                        <a:pt x="16845" y="16141"/>
                        <a:pt x="16773" y="17064"/>
                        <a:pt x="16388" y="17889"/>
                      </a:cubicBezTo>
                      <a:cubicBezTo>
                        <a:pt x="16028" y="18733"/>
                        <a:pt x="15499" y="19420"/>
                        <a:pt x="14778" y="19970"/>
                      </a:cubicBezTo>
                      <a:cubicBezTo>
                        <a:pt x="13337" y="21109"/>
                        <a:pt x="11535" y="21600"/>
                        <a:pt x="9396" y="21443"/>
                      </a:cubicBezTo>
                      <a:cubicBezTo>
                        <a:pt x="7258" y="21286"/>
                        <a:pt x="5168" y="20383"/>
                        <a:pt x="3174" y="18674"/>
                      </a:cubicBezTo>
                      <a:cubicBezTo>
                        <a:pt x="1131" y="16927"/>
                        <a:pt x="74" y="15218"/>
                        <a:pt x="2" y="13510"/>
                      </a:cubicBezTo>
                      <a:cubicBezTo>
                        <a:pt x="-46" y="11821"/>
                        <a:pt x="675" y="10368"/>
                        <a:pt x="2212" y="9170"/>
                      </a:cubicBezTo>
                      <a:cubicBezTo>
                        <a:pt x="3630" y="8070"/>
                        <a:pt x="5408" y="7599"/>
                        <a:pt x="7546" y="7737"/>
                      </a:cubicBezTo>
                      <a:lnTo>
                        <a:pt x="1540" y="2612"/>
                      </a:lnTo>
                      <a:lnTo>
                        <a:pt x="4880" y="0"/>
                      </a:lnTo>
                      <a:lnTo>
                        <a:pt x="21530" y="14197"/>
                      </a:lnTo>
                      <a:close/>
                      <a:moveTo>
                        <a:pt x="6369" y="15847"/>
                      </a:moveTo>
                      <a:cubicBezTo>
                        <a:pt x="7667" y="16946"/>
                        <a:pt x="8772" y="17594"/>
                        <a:pt x="9709" y="17791"/>
                      </a:cubicBezTo>
                      <a:cubicBezTo>
                        <a:pt x="11078" y="18085"/>
                        <a:pt x="12256" y="17850"/>
                        <a:pt x="13217" y="17084"/>
                      </a:cubicBezTo>
                      <a:cubicBezTo>
                        <a:pt x="13985" y="16495"/>
                        <a:pt x="14322" y="15709"/>
                        <a:pt x="14226" y="14747"/>
                      </a:cubicBezTo>
                      <a:cubicBezTo>
                        <a:pt x="14130" y="13785"/>
                        <a:pt x="13481" y="12783"/>
                        <a:pt x="12232" y="11723"/>
                      </a:cubicBezTo>
                      <a:cubicBezTo>
                        <a:pt x="10838" y="10545"/>
                        <a:pt x="9589" y="9897"/>
                        <a:pt x="8459" y="9779"/>
                      </a:cubicBezTo>
                      <a:cubicBezTo>
                        <a:pt x="7330" y="9661"/>
                        <a:pt x="6345" y="9936"/>
                        <a:pt x="5552" y="10564"/>
                      </a:cubicBezTo>
                      <a:cubicBezTo>
                        <a:pt x="4759" y="11193"/>
                        <a:pt x="4399" y="11959"/>
                        <a:pt x="4471" y="12881"/>
                      </a:cubicBezTo>
                      <a:cubicBezTo>
                        <a:pt x="4543" y="13804"/>
                        <a:pt x="5168" y="14786"/>
                        <a:pt x="6369" y="1580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80" name="Freeform: Shape 4364"/>
                <p:cNvSpPr/>
                <p:nvPr/>
              </p:nvSpPr>
              <p:spPr>
                <a:xfrm>
                  <a:off x="140731" y="125361"/>
                  <a:ext cx="39043" cy="357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30" h="21496" fill="norm" stroke="1" extrusionOk="0">
                      <a:moveTo>
                        <a:pt x="4517" y="10325"/>
                      </a:moveTo>
                      <a:lnTo>
                        <a:pt x="941" y="12919"/>
                      </a:lnTo>
                      <a:cubicBezTo>
                        <a:pt x="120" y="11226"/>
                        <a:pt x="-170" y="9611"/>
                        <a:pt x="96" y="8102"/>
                      </a:cubicBezTo>
                      <a:cubicBezTo>
                        <a:pt x="362" y="6567"/>
                        <a:pt x="1328" y="4952"/>
                        <a:pt x="2971" y="3231"/>
                      </a:cubicBezTo>
                      <a:cubicBezTo>
                        <a:pt x="4469" y="1670"/>
                        <a:pt x="5749" y="690"/>
                        <a:pt x="6813" y="320"/>
                      </a:cubicBezTo>
                      <a:cubicBezTo>
                        <a:pt x="7876" y="-51"/>
                        <a:pt x="8818" y="-104"/>
                        <a:pt x="9640" y="187"/>
                      </a:cubicBezTo>
                      <a:cubicBezTo>
                        <a:pt x="10461" y="478"/>
                        <a:pt x="11572" y="1405"/>
                        <a:pt x="12973" y="2993"/>
                      </a:cubicBezTo>
                      <a:lnTo>
                        <a:pt x="16694" y="7308"/>
                      </a:lnTo>
                      <a:cubicBezTo>
                        <a:pt x="17758" y="8525"/>
                        <a:pt x="18603" y="9372"/>
                        <a:pt x="19207" y="9849"/>
                      </a:cubicBezTo>
                      <a:cubicBezTo>
                        <a:pt x="19811" y="10325"/>
                        <a:pt x="20560" y="10722"/>
                        <a:pt x="21430" y="11067"/>
                      </a:cubicBezTo>
                      <a:lnTo>
                        <a:pt x="18120" y="14534"/>
                      </a:lnTo>
                      <a:cubicBezTo>
                        <a:pt x="17830" y="14375"/>
                        <a:pt x="17395" y="14137"/>
                        <a:pt x="16839" y="13793"/>
                      </a:cubicBezTo>
                      <a:cubicBezTo>
                        <a:pt x="16598" y="13634"/>
                        <a:pt x="16429" y="13528"/>
                        <a:pt x="16332" y="13475"/>
                      </a:cubicBezTo>
                      <a:cubicBezTo>
                        <a:pt x="16284" y="14693"/>
                        <a:pt x="16090" y="15778"/>
                        <a:pt x="15704" y="16784"/>
                      </a:cubicBezTo>
                      <a:cubicBezTo>
                        <a:pt x="15317" y="17763"/>
                        <a:pt x="14762" y="18664"/>
                        <a:pt x="14013" y="19431"/>
                      </a:cubicBezTo>
                      <a:cubicBezTo>
                        <a:pt x="12708" y="20808"/>
                        <a:pt x="11331" y="21496"/>
                        <a:pt x="9905" y="21496"/>
                      </a:cubicBezTo>
                      <a:cubicBezTo>
                        <a:pt x="8480" y="21496"/>
                        <a:pt x="7247" y="20940"/>
                        <a:pt x="6208" y="19749"/>
                      </a:cubicBezTo>
                      <a:cubicBezTo>
                        <a:pt x="5532" y="18955"/>
                        <a:pt x="5097" y="18081"/>
                        <a:pt x="4880" y="17102"/>
                      </a:cubicBezTo>
                      <a:cubicBezTo>
                        <a:pt x="4686" y="16122"/>
                        <a:pt x="4759" y="15143"/>
                        <a:pt x="5073" y="14190"/>
                      </a:cubicBezTo>
                      <a:cubicBezTo>
                        <a:pt x="5411" y="13211"/>
                        <a:pt x="6039" y="11993"/>
                        <a:pt x="6982" y="10537"/>
                      </a:cubicBezTo>
                      <a:cubicBezTo>
                        <a:pt x="8262" y="8578"/>
                        <a:pt x="9084" y="7123"/>
                        <a:pt x="9446" y="6223"/>
                      </a:cubicBezTo>
                      <a:lnTo>
                        <a:pt x="9132" y="5852"/>
                      </a:lnTo>
                      <a:cubicBezTo>
                        <a:pt x="8504" y="5137"/>
                        <a:pt x="7924" y="4820"/>
                        <a:pt x="7344" y="4846"/>
                      </a:cubicBezTo>
                      <a:cubicBezTo>
                        <a:pt x="6764" y="4873"/>
                        <a:pt x="6039" y="5349"/>
                        <a:pt x="5145" y="6275"/>
                      </a:cubicBezTo>
                      <a:cubicBezTo>
                        <a:pt x="4541" y="6911"/>
                        <a:pt x="4203" y="7520"/>
                        <a:pt x="4082" y="8128"/>
                      </a:cubicBezTo>
                      <a:cubicBezTo>
                        <a:pt x="3986" y="8737"/>
                        <a:pt x="4082" y="9479"/>
                        <a:pt x="4445" y="10325"/>
                      </a:cubicBezTo>
                      <a:close/>
                      <a:moveTo>
                        <a:pt x="11620" y="8605"/>
                      </a:moveTo>
                      <a:cubicBezTo>
                        <a:pt x="11331" y="9214"/>
                        <a:pt x="10823" y="10114"/>
                        <a:pt x="10074" y="11305"/>
                      </a:cubicBezTo>
                      <a:cubicBezTo>
                        <a:pt x="9325" y="12496"/>
                        <a:pt x="8914" y="13343"/>
                        <a:pt x="8818" y="13872"/>
                      </a:cubicBezTo>
                      <a:cubicBezTo>
                        <a:pt x="8673" y="14666"/>
                        <a:pt x="8818" y="15328"/>
                        <a:pt x="9301" y="15858"/>
                      </a:cubicBezTo>
                      <a:cubicBezTo>
                        <a:pt x="9760" y="16361"/>
                        <a:pt x="10316" y="16625"/>
                        <a:pt x="10993" y="16625"/>
                      </a:cubicBezTo>
                      <a:cubicBezTo>
                        <a:pt x="11669" y="16625"/>
                        <a:pt x="12273" y="16361"/>
                        <a:pt x="12829" y="15778"/>
                      </a:cubicBezTo>
                      <a:cubicBezTo>
                        <a:pt x="13433" y="15143"/>
                        <a:pt x="13819" y="14323"/>
                        <a:pt x="13988" y="13317"/>
                      </a:cubicBezTo>
                      <a:cubicBezTo>
                        <a:pt x="14109" y="12549"/>
                        <a:pt x="14013" y="11887"/>
                        <a:pt x="13722" y="11252"/>
                      </a:cubicBezTo>
                      <a:cubicBezTo>
                        <a:pt x="13529" y="10855"/>
                        <a:pt x="13046" y="10193"/>
                        <a:pt x="12297" y="9320"/>
                      </a:cubicBezTo>
                      <a:lnTo>
                        <a:pt x="11669" y="85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81" name="Freeform: Shape 4365"/>
                <p:cNvSpPr/>
                <p:nvPr/>
              </p:nvSpPr>
              <p:spPr>
                <a:xfrm>
                  <a:off x="187829" y="89533"/>
                  <a:ext cx="24783" cy="25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9324"/>
                      </a:moveTo>
                      <a:lnTo>
                        <a:pt x="19183" y="21600"/>
                      </a:lnTo>
                      <a:lnTo>
                        <a:pt x="4297" y="6529"/>
                      </a:lnTo>
                      <a:cubicBezTo>
                        <a:pt x="4258" y="7610"/>
                        <a:pt x="4028" y="8878"/>
                        <a:pt x="3607" y="10296"/>
                      </a:cubicBezTo>
                      <a:cubicBezTo>
                        <a:pt x="3184" y="11714"/>
                        <a:pt x="2724" y="12945"/>
                        <a:pt x="2263" y="13915"/>
                      </a:cubicBezTo>
                      <a:lnTo>
                        <a:pt x="0" y="11639"/>
                      </a:lnTo>
                      <a:cubicBezTo>
                        <a:pt x="767" y="9737"/>
                        <a:pt x="1189" y="7872"/>
                        <a:pt x="1343" y="6043"/>
                      </a:cubicBezTo>
                      <a:cubicBezTo>
                        <a:pt x="1496" y="4216"/>
                        <a:pt x="1343" y="2686"/>
                        <a:pt x="959" y="1455"/>
                      </a:cubicBezTo>
                      <a:lnTo>
                        <a:pt x="2532" y="0"/>
                      </a:lnTo>
                      <a:lnTo>
                        <a:pt x="21600" y="193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82" name="Freeform: Shape 4366"/>
                <p:cNvSpPr/>
                <p:nvPr/>
              </p:nvSpPr>
              <p:spPr>
                <a:xfrm>
                  <a:off x="207416" y="71441"/>
                  <a:ext cx="24124" cy="294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9077" y="18662"/>
                      </a:moveTo>
                      <a:lnTo>
                        <a:pt x="14387" y="14658"/>
                      </a:lnTo>
                      <a:lnTo>
                        <a:pt x="5557" y="21600"/>
                      </a:lnTo>
                      <a:lnTo>
                        <a:pt x="3350" y="19727"/>
                      </a:lnTo>
                      <a:lnTo>
                        <a:pt x="0" y="1614"/>
                      </a:lnTo>
                      <a:lnTo>
                        <a:pt x="2050" y="0"/>
                      </a:lnTo>
                      <a:lnTo>
                        <a:pt x="14702" y="10816"/>
                      </a:lnTo>
                      <a:lnTo>
                        <a:pt x="17461" y="8653"/>
                      </a:lnTo>
                      <a:lnTo>
                        <a:pt x="19668" y="10525"/>
                      </a:lnTo>
                      <a:lnTo>
                        <a:pt x="16909" y="12689"/>
                      </a:lnTo>
                      <a:lnTo>
                        <a:pt x="21600" y="16692"/>
                      </a:lnTo>
                      <a:lnTo>
                        <a:pt x="19117" y="18662"/>
                      </a:lnTo>
                      <a:close/>
                      <a:moveTo>
                        <a:pt x="12180" y="12786"/>
                      </a:moveTo>
                      <a:lnTo>
                        <a:pt x="3390" y="5263"/>
                      </a:lnTo>
                      <a:lnTo>
                        <a:pt x="5834" y="17790"/>
                      </a:lnTo>
                      <a:lnTo>
                        <a:pt x="12219" y="127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83" name="Freeform: Shape 4367"/>
                <p:cNvSpPr/>
                <p:nvPr/>
              </p:nvSpPr>
              <p:spPr>
                <a:xfrm>
                  <a:off x="232694" y="77570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0570" y="21600"/>
                      </a:moveTo>
                      <a:lnTo>
                        <a:pt x="0" y="10570"/>
                      </a:lnTo>
                      <a:lnTo>
                        <a:pt x="11030" y="0"/>
                      </a:lnTo>
                      <a:lnTo>
                        <a:pt x="21600" y="11030"/>
                      </a:lnTo>
                      <a:lnTo>
                        <a:pt x="10570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84" name="Freeform: Shape 4368"/>
                <p:cNvSpPr/>
                <p:nvPr/>
              </p:nvSpPr>
              <p:spPr>
                <a:xfrm>
                  <a:off x="228839" y="47456"/>
                  <a:ext cx="28114" cy="28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5" h="21326" fill="norm" stroke="1" extrusionOk="0">
                      <a:moveTo>
                        <a:pt x="5061" y="15949"/>
                      </a:moveTo>
                      <a:cubicBezTo>
                        <a:pt x="3088" y="13947"/>
                        <a:pt x="1750" y="12142"/>
                        <a:pt x="948" y="10500"/>
                      </a:cubicBezTo>
                      <a:cubicBezTo>
                        <a:pt x="179" y="8892"/>
                        <a:pt x="-122" y="7349"/>
                        <a:pt x="45" y="5904"/>
                      </a:cubicBezTo>
                      <a:cubicBezTo>
                        <a:pt x="212" y="4460"/>
                        <a:pt x="948" y="3147"/>
                        <a:pt x="2218" y="1965"/>
                      </a:cubicBezTo>
                      <a:cubicBezTo>
                        <a:pt x="3155" y="1079"/>
                        <a:pt x="4124" y="521"/>
                        <a:pt x="5195" y="225"/>
                      </a:cubicBezTo>
                      <a:cubicBezTo>
                        <a:pt x="6264" y="-70"/>
                        <a:pt x="7334" y="-70"/>
                        <a:pt x="8471" y="192"/>
                      </a:cubicBezTo>
                      <a:cubicBezTo>
                        <a:pt x="9608" y="455"/>
                        <a:pt x="10778" y="948"/>
                        <a:pt x="12016" y="1702"/>
                      </a:cubicBezTo>
                      <a:cubicBezTo>
                        <a:pt x="13252" y="2458"/>
                        <a:pt x="14690" y="3672"/>
                        <a:pt x="16329" y="5346"/>
                      </a:cubicBezTo>
                      <a:cubicBezTo>
                        <a:pt x="18268" y="7349"/>
                        <a:pt x="19639" y="9154"/>
                        <a:pt x="20408" y="10763"/>
                      </a:cubicBezTo>
                      <a:cubicBezTo>
                        <a:pt x="21177" y="12371"/>
                        <a:pt x="21478" y="13914"/>
                        <a:pt x="21311" y="15359"/>
                      </a:cubicBezTo>
                      <a:cubicBezTo>
                        <a:pt x="21144" y="16803"/>
                        <a:pt x="20408" y="18116"/>
                        <a:pt x="19138" y="19331"/>
                      </a:cubicBezTo>
                      <a:cubicBezTo>
                        <a:pt x="17466" y="20906"/>
                        <a:pt x="15593" y="21530"/>
                        <a:pt x="13487" y="21268"/>
                      </a:cubicBezTo>
                      <a:cubicBezTo>
                        <a:pt x="10979" y="20939"/>
                        <a:pt x="8170" y="19166"/>
                        <a:pt x="5061" y="15982"/>
                      </a:cubicBezTo>
                      <a:close/>
                      <a:moveTo>
                        <a:pt x="7234" y="13914"/>
                      </a:moveTo>
                      <a:cubicBezTo>
                        <a:pt x="9942" y="16705"/>
                        <a:pt x="12082" y="18247"/>
                        <a:pt x="13654" y="18543"/>
                      </a:cubicBezTo>
                      <a:cubicBezTo>
                        <a:pt x="15225" y="18838"/>
                        <a:pt x="16496" y="18543"/>
                        <a:pt x="17466" y="17623"/>
                      </a:cubicBezTo>
                      <a:cubicBezTo>
                        <a:pt x="18435" y="16705"/>
                        <a:pt x="18803" y="15457"/>
                        <a:pt x="18569" y="13914"/>
                      </a:cubicBezTo>
                      <a:cubicBezTo>
                        <a:pt x="18335" y="12371"/>
                        <a:pt x="16864" y="10205"/>
                        <a:pt x="14155" y="7414"/>
                      </a:cubicBezTo>
                      <a:cubicBezTo>
                        <a:pt x="11447" y="4624"/>
                        <a:pt x="9274" y="3081"/>
                        <a:pt x="7736" y="2786"/>
                      </a:cubicBezTo>
                      <a:cubicBezTo>
                        <a:pt x="6164" y="2491"/>
                        <a:pt x="4893" y="2786"/>
                        <a:pt x="3924" y="3738"/>
                      </a:cubicBezTo>
                      <a:cubicBezTo>
                        <a:pt x="2954" y="4657"/>
                        <a:pt x="2553" y="5806"/>
                        <a:pt x="2787" y="7152"/>
                      </a:cubicBezTo>
                      <a:cubicBezTo>
                        <a:pt x="3054" y="8859"/>
                        <a:pt x="4559" y="11124"/>
                        <a:pt x="7301" y="1391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85" name="Freeform: Shape 4369"/>
                <p:cNvSpPr/>
                <p:nvPr/>
              </p:nvSpPr>
              <p:spPr>
                <a:xfrm>
                  <a:off x="252139" y="15010"/>
                  <a:ext cx="38781" cy="385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2136" y="21576"/>
                      </a:moveTo>
                      <a:lnTo>
                        <a:pt x="0" y="8827"/>
                      </a:lnTo>
                      <a:lnTo>
                        <a:pt x="9170" y="0"/>
                      </a:lnTo>
                      <a:lnTo>
                        <a:pt x="10592" y="1504"/>
                      </a:lnTo>
                      <a:lnTo>
                        <a:pt x="3114" y="8729"/>
                      </a:lnTo>
                      <a:lnTo>
                        <a:pt x="6840" y="12625"/>
                      </a:lnTo>
                      <a:lnTo>
                        <a:pt x="13852" y="5868"/>
                      </a:lnTo>
                      <a:lnTo>
                        <a:pt x="15275" y="7373"/>
                      </a:lnTo>
                      <a:lnTo>
                        <a:pt x="8262" y="14129"/>
                      </a:lnTo>
                      <a:lnTo>
                        <a:pt x="12406" y="18469"/>
                      </a:lnTo>
                      <a:lnTo>
                        <a:pt x="20178" y="10973"/>
                      </a:lnTo>
                      <a:lnTo>
                        <a:pt x="21600" y="12477"/>
                      </a:lnTo>
                      <a:lnTo>
                        <a:pt x="12136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86" name="Freeform: Shape 4370"/>
                <p:cNvSpPr/>
                <p:nvPr/>
              </p:nvSpPr>
              <p:spPr>
                <a:xfrm>
                  <a:off x="281280" y="0"/>
                  <a:ext cx="21879" cy="319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71" h="21520" fill="norm" stroke="1" extrusionOk="0">
                      <a:moveTo>
                        <a:pt x="5962" y="19022"/>
                      </a:moveTo>
                      <a:lnTo>
                        <a:pt x="8294" y="17007"/>
                      </a:lnTo>
                      <a:cubicBezTo>
                        <a:pt x="10023" y="18133"/>
                        <a:pt x="11448" y="18726"/>
                        <a:pt x="12615" y="18785"/>
                      </a:cubicBezTo>
                      <a:cubicBezTo>
                        <a:pt x="13781" y="18844"/>
                        <a:pt x="14861" y="18548"/>
                        <a:pt x="15898" y="17896"/>
                      </a:cubicBezTo>
                      <a:cubicBezTo>
                        <a:pt x="16632" y="17393"/>
                        <a:pt x="17107" y="16859"/>
                        <a:pt x="17324" y="16296"/>
                      </a:cubicBezTo>
                      <a:cubicBezTo>
                        <a:pt x="17540" y="15704"/>
                        <a:pt x="17453" y="15141"/>
                        <a:pt x="17107" y="14607"/>
                      </a:cubicBezTo>
                      <a:cubicBezTo>
                        <a:pt x="16762" y="14074"/>
                        <a:pt x="15941" y="13363"/>
                        <a:pt x="14731" y="12504"/>
                      </a:cubicBezTo>
                      <a:lnTo>
                        <a:pt x="0" y="1956"/>
                      </a:lnTo>
                      <a:lnTo>
                        <a:pt x="2938" y="0"/>
                      </a:lnTo>
                      <a:lnTo>
                        <a:pt x="17540" y="10430"/>
                      </a:lnTo>
                      <a:cubicBezTo>
                        <a:pt x="19353" y="11704"/>
                        <a:pt x="20477" y="12859"/>
                        <a:pt x="21039" y="13867"/>
                      </a:cubicBezTo>
                      <a:cubicBezTo>
                        <a:pt x="21600" y="14874"/>
                        <a:pt x="21600" y="15882"/>
                        <a:pt x="21125" y="16889"/>
                      </a:cubicBezTo>
                      <a:cubicBezTo>
                        <a:pt x="20649" y="17896"/>
                        <a:pt x="19785" y="18844"/>
                        <a:pt x="18446" y="19704"/>
                      </a:cubicBezTo>
                      <a:cubicBezTo>
                        <a:pt x="16502" y="21007"/>
                        <a:pt x="14429" y="21600"/>
                        <a:pt x="12312" y="21511"/>
                      </a:cubicBezTo>
                      <a:cubicBezTo>
                        <a:pt x="10195" y="21422"/>
                        <a:pt x="8078" y="20593"/>
                        <a:pt x="6005" y="190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grpSp>
          <p:nvGrpSpPr>
            <p:cNvPr id="407" name="Graphic 2"/>
            <p:cNvGrpSpPr/>
            <p:nvPr/>
          </p:nvGrpSpPr>
          <p:grpSpPr>
            <a:xfrm>
              <a:off x="-1" y="270050"/>
              <a:ext cx="935707" cy="1360125"/>
              <a:chOff x="0" y="0"/>
              <a:chExt cx="935705" cy="1360124"/>
            </a:xfrm>
          </p:grpSpPr>
          <p:grpSp>
            <p:nvGrpSpPr>
              <p:cNvPr id="291" name="Graphic 2"/>
              <p:cNvGrpSpPr/>
              <p:nvPr/>
            </p:nvGrpSpPr>
            <p:grpSpPr>
              <a:xfrm>
                <a:off x="7" y="-1"/>
                <a:ext cx="935699" cy="1356780"/>
                <a:chOff x="0" y="0"/>
                <a:chExt cx="935698" cy="1356778"/>
              </a:xfrm>
            </p:grpSpPr>
            <p:sp>
              <p:nvSpPr>
                <p:cNvPr id="289" name="Freeform: Shape 4277"/>
                <p:cNvSpPr/>
                <p:nvPr/>
              </p:nvSpPr>
              <p:spPr>
                <a:xfrm>
                  <a:off x="0" y="-1"/>
                  <a:ext cx="935699" cy="13567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69" h="21600" fill="norm" stroke="1" extrusionOk="0">
                      <a:moveTo>
                        <a:pt x="4936" y="21600"/>
                      </a:moveTo>
                      <a:cubicBezTo>
                        <a:pt x="-1004" y="15200"/>
                        <a:pt x="-1631" y="6854"/>
                        <a:pt x="3316" y="0"/>
                      </a:cubicBezTo>
                      <a:lnTo>
                        <a:pt x="19417" y="6466"/>
                      </a:lnTo>
                      <a:cubicBezTo>
                        <a:pt x="17729" y="8805"/>
                        <a:pt x="17943" y="11651"/>
                        <a:pt x="19969" y="13834"/>
                      </a:cubicBezTo>
                      <a:lnTo>
                        <a:pt x="4936" y="21600"/>
                      </a:lnTo>
                      <a:close/>
                    </a:path>
                  </a:pathLst>
                </a:custGeom>
                <a:solidFill>
                  <a:srgbClr val="28786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90" name="Freeform: Shape 4278"/>
                <p:cNvSpPr/>
                <p:nvPr/>
              </p:nvSpPr>
              <p:spPr>
                <a:xfrm>
                  <a:off x="0" y="-1"/>
                  <a:ext cx="935699" cy="13567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69" h="21600" fill="norm" stroke="1" extrusionOk="0">
                      <a:moveTo>
                        <a:pt x="4936" y="21600"/>
                      </a:moveTo>
                      <a:cubicBezTo>
                        <a:pt x="-1004" y="15200"/>
                        <a:pt x="-1631" y="6854"/>
                        <a:pt x="3316" y="0"/>
                      </a:cubicBezTo>
                      <a:lnTo>
                        <a:pt x="19417" y="6466"/>
                      </a:lnTo>
                      <a:cubicBezTo>
                        <a:pt x="17729" y="8805"/>
                        <a:pt x="17943" y="11651"/>
                        <a:pt x="19969" y="13834"/>
                      </a:cubicBezTo>
                      <a:lnTo>
                        <a:pt x="4936" y="21600"/>
                      </a:lnTo>
                      <a:close/>
                    </a:path>
                  </a:pathLst>
                </a:custGeom>
                <a:noFill/>
                <a:ln w="1195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292" name="Freeform: Shape 4162"/>
              <p:cNvSpPr/>
              <p:nvPr/>
            </p:nvSpPr>
            <p:spPr>
              <a:xfrm>
                <a:off x="56175" y="820370"/>
                <a:ext cx="668684" cy="5397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5733" y="21600"/>
                    </a:moveTo>
                    <a:cubicBezTo>
                      <a:pt x="3215" y="17126"/>
                      <a:pt x="1280" y="12186"/>
                      <a:pt x="0" y="6967"/>
                    </a:cubicBezTo>
                    <a:lnTo>
                      <a:pt x="18507" y="0"/>
                    </a:lnTo>
                    <a:cubicBezTo>
                      <a:pt x="19198" y="2817"/>
                      <a:pt x="20242" y="5480"/>
                      <a:pt x="21600" y="7895"/>
                    </a:cubicBezTo>
                    <a:lnTo>
                      <a:pt x="5733" y="21600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3" name="Freeform: Shape 4163"/>
              <p:cNvSpPr/>
              <p:nvPr/>
            </p:nvSpPr>
            <p:spPr>
              <a:xfrm>
                <a:off x="21488" y="743382"/>
                <a:ext cx="607631" cy="2510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233" y="21600"/>
                    </a:moveTo>
                    <a:cubicBezTo>
                      <a:pt x="726" y="17567"/>
                      <a:pt x="315" y="13470"/>
                      <a:pt x="0" y="9323"/>
                    </a:cubicBezTo>
                    <a:lnTo>
                      <a:pt x="20935" y="0"/>
                    </a:lnTo>
                    <a:cubicBezTo>
                      <a:pt x="21106" y="2234"/>
                      <a:pt x="21328" y="4446"/>
                      <a:pt x="21600" y="6623"/>
                    </a:cubicBezTo>
                    <a:lnTo>
                      <a:pt x="1233" y="21600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4" name="Freeform: Shape 4164"/>
              <p:cNvSpPr/>
              <p:nvPr/>
            </p:nvSpPr>
            <p:spPr>
              <a:xfrm>
                <a:off x="403" y="633776"/>
                <a:ext cx="601469" cy="1045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91" y="21600"/>
                    </a:moveTo>
                    <a:cubicBezTo>
                      <a:pt x="90" y="15443"/>
                      <a:pt x="27" y="9267"/>
                      <a:pt x="0" y="3083"/>
                    </a:cubicBezTo>
                    <a:lnTo>
                      <a:pt x="21497" y="0"/>
                    </a:lnTo>
                    <a:cubicBezTo>
                      <a:pt x="21511" y="3338"/>
                      <a:pt x="21546" y="6667"/>
                      <a:pt x="21600" y="9986"/>
                    </a:cubicBezTo>
                    <a:lnTo>
                      <a:pt x="191" y="21600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5" name="Freeform: Shape 4165"/>
              <p:cNvSpPr/>
              <p:nvPr/>
            </p:nvSpPr>
            <p:spPr>
              <a:xfrm>
                <a:off x="5773" y="682461"/>
                <a:ext cx="604638" cy="1694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561" y="21600"/>
                    </a:moveTo>
                    <a:cubicBezTo>
                      <a:pt x="315" y="16824"/>
                      <a:pt x="127" y="12009"/>
                      <a:pt x="0" y="7172"/>
                    </a:cubicBezTo>
                    <a:lnTo>
                      <a:pt x="21297" y="0"/>
                    </a:lnTo>
                    <a:cubicBezTo>
                      <a:pt x="21366" y="2610"/>
                      <a:pt x="21466" y="5208"/>
                      <a:pt x="21600" y="7784"/>
                    </a:cubicBezTo>
                    <a:lnTo>
                      <a:pt x="561" y="21600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6" name="Freeform: Shape 4166"/>
              <p:cNvSpPr/>
              <p:nvPr/>
            </p:nvSpPr>
            <p:spPr>
              <a:xfrm>
                <a:off x="0" y="567396"/>
                <a:ext cx="599318" cy="816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1" h="21600" fill="norm" stroke="1" extrusionOk="0">
                    <a:moveTo>
                      <a:pt x="15" y="21600"/>
                    </a:moveTo>
                    <a:cubicBezTo>
                      <a:pt x="-9" y="14400"/>
                      <a:pt x="-4" y="7200"/>
                      <a:pt x="34" y="0"/>
                    </a:cubicBezTo>
                    <a:lnTo>
                      <a:pt x="21591" y="5977"/>
                    </a:lnTo>
                    <a:cubicBezTo>
                      <a:pt x="21570" y="9856"/>
                      <a:pt x="21567" y="13748"/>
                      <a:pt x="21581" y="17627"/>
                    </a:cubicBezTo>
                    <a:lnTo>
                      <a:pt x="15" y="21600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7" name="Freeform: Shape 4167"/>
              <p:cNvSpPr/>
              <p:nvPr/>
            </p:nvSpPr>
            <p:spPr>
              <a:xfrm>
                <a:off x="932" y="494106"/>
                <a:ext cx="600984" cy="95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6512"/>
                    </a:moveTo>
                    <a:cubicBezTo>
                      <a:pt x="33" y="10998"/>
                      <a:pt x="92" y="5494"/>
                      <a:pt x="174" y="0"/>
                    </a:cubicBezTo>
                    <a:lnTo>
                      <a:pt x="21600" y="12694"/>
                    </a:lnTo>
                    <a:cubicBezTo>
                      <a:pt x="21556" y="15659"/>
                      <a:pt x="21524" y="18625"/>
                      <a:pt x="21507" y="21600"/>
                    </a:cubicBezTo>
                    <a:lnTo>
                      <a:pt x="0" y="16512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8" name="Freeform: Shape 4168"/>
              <p:cNvSpPr/>
              <p:nvPr/>
            </p:nvSpPr>
            <p:spPr>
              <a:xfrm>
                <a:off x="5773" y="437366"/>
                <a:ext cx="599708" cy="1130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38"/>
                    </a:moveTo>
                    <a:cubicBezTo>
                      <a:pt x="65" y="7214"/>
                      <a:pt x="144" y="3599"/>
                      <a:pt x="238" y="0"/>
                    </a:cubicBezTo>
                    <a:lnTo>
                      <a:pt x="21600" y="15748"/>
                    </a:lnTo>
                    <a:cubicBezTo>
                      <a:pt x="21549" y="17690"/>
                      <a:pt x="21506" y="19641"/>
                      <a:pt x="21472" y="21600"/>
                    </a:cubicBezTo>
                    <a:lnTo>
                      <a:pt x="0" y="10838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9" name="Freeform: Shape 4169"/>
              <p:cNvSpPr/>
              <p:nvPr/>
            </p:nvSpPr>
            <p:spPr>
              <a:xfrm>
                <a:off x="12376" y="4841"/>
                <a:ext cx="668861" cy="5149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8142"/>
                    </a:moveTo>
                    <a:cubicBezTo>
                      <a:pt x="679" y="11796"/>
                      <a:pt x="2215" y="5655"/>
                      <a:pt x="4535" y="0"/>
                    </a:cubicBezTo>
                    <a:lnTo>
                      <a:pt x="21600" y="11813"/>
                    </a:lnTo>
                    <a:cubicBezTo>
                      <a:pt x="20348" y="14863"/>
                      <a:pt x="19520" y="18177"/>
                      <a:pt x="19154" y="21600"/>
                    </a:cubicBezTo>
                    <a:lnTo>
                      <a:pt x="0" y="18142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306" name="Graphic 2"/>
              <p:cNvGrpSpPr/>
              <p:nvPr/>
            </p:nvGrpSpPr>
            <p:grpSpPr>
              <a:xfrm>
                <a:off x="709704" y="484687"/>
                <a:ext cx="67448" cy="305883"/>
                <a:chOff x="0" y="0"/>
                <a:chExt cx="67447" cy="305882"/>
              </a:xfrm>
            </p:grpSpPr>
            <p:sp>
              <p:nvSpPr>
                <p:cNvPr id="300" name="Freeform: Shape 4271"/>
                <p:cNvSpPr/>
                <p:nvPr/>
              </p:nvSpPr>
              <p:spPr>
                <a:xfrm>
                  <a:off x="1463" y="247294"/>
                  <a:ext cx="65985" cy="585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6959"/>
                      </a:moveTo>
                      <a:lnTo>
                        <a:pt x="3718" y="21600"/>
                      </a:lnTo>
                      <a:lnTo>
                        <a:pt x="0" y="5063"/>
                      </a:lnTo>
                      <a:lnTo>
                        <a:pt x="3026" y="4284"/>
                      </a:lnTo>
                      <a:lnTo>
                        <a:pt x="5721" y="16310"/>
                      </a:lnTo>
                      <a:lnTo>
                        <a:pt x="9683" y="15287"/>
                      </a:lnTo>
                      <a:lnTo>
                        <a:pt x="7176" y="4090"/>
                      </a:lnTo>
                      <a:lnTo>
                        <a:pt x="10188" y="3311"/>
                      </a:lnTo>
                      <a:lnTo>
                        <a:pt x="12695" y="14508"/>
                      </a:lnTo>
                      <a:lnTo>
                        <a:pt x="17565" y="13242"/>
                      </a:lnTo>
                      <a:lnTo>
                        <a:pt x="14770" y="779"/>
                      </a:lnTo>
                      <a:lnTo>
                        <a:pt x="17781" y="0"/>
                      </a:lnTo>
                      <a:lnTo>
                        <a:pt x="21586" y="169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01" name="Freeform: Shape 4272"/>
                <p:cNvSpPr/>
                <p:nvPr/>
              </p:nvSpPr>
              <p:spPr>
                <a:xfrm>
                  <a:off x="6614" y="196144"/>
                  <a:ext cx="45798" cy="461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5" h="21600" fill="norm" stroke="1" extrusionOk="0">
                      <a:moveTo>
                        <a:pt x="19781" y="5107"/>
                      </a:moveTo>
                      <a:lnTo>
                        <a:pt x="16949" y="5518"/>
                      </a:lnTo>
                      <a:cubicBezTo>
                        <a:pt x="18086" y="6136"/>
                        <a:pt x="19058" y="7022"/>
                        <a:pt x="19843" y="8175"/>
                      </a:cubicBezTo>
                      <a:cubicBezTo>
                        <a:pt x="20629" y="9328"/>
                        <a:pt x="21145" y="10584"/>
                        <a:pt x="21373" y="11963"/>
                      </a:cubicBezTo>
                      <a:cubicBezTo>
                        <a:pt x="21600" y="13364"/>
                        <a:pt x="21538" y="14661"/>
                        <a:pt x="21166" y="15835"/>
                      </a:cubicBezTo>
                      <a:cubicBezTo>
                        <a:pt x="20794" y="17029"/>
                        <a:pt x="20153" y="17935"/>
                        <a:pt x="19223" y="18573"/>
                      </a:cubicBezTo>
                      <a:cubicBezTo>
                        <a:pt x="18293" y="19211"/>
                        <a:pt x="16949" y="19665"/>
                        <a:pt x="15172" y="19912"/>
                      </a:cubicBezTo>
                      <a:lnTo>
                        <a:pt x="3204" y="21600"/>
                      </a:lnTo>
                      <a:lnTo>
                        <a:pt x="2274" y="16102"/>
                      </a:lnTo>
                      <a:lnTo>
                        <a:pt x="10955" y="14867"/>
                      </a:lnTo>
                      <a:cubicBezTo>
                        <a:pt x="13622" y="14496"/>
                        <a:pt x="15234" y="14167"/>
                        <a:pt x="15792" y="13878"/>
                      </a:cubicBezTo>
                      <a:cubicBezTo>
                        <a:pt x="16350" y="13590"/>
                        <a:pt x="16763" y="13158"/>
                        <a:pt x="17032" y="12561"/>
                      </a:cubicBezTo>
                      <a:cubicBezTo>
                        <a:pt x="17301" y="11984"/>
                        <a:pt x="17363" y="11263"/>
                        <a:pt x="17218" y="10440"/>
                      </a:cubicBezTo>
                      <a:cubicBezTo>
                        <a:pt x="17053" y="9493"/>
                        <a:pt x="16681" y="8689"/>
                        <a:pt x="16081" y="8010"/>
                      </a:cubicBezTo>
                      <a:cubicBezTo>
                        <a:pt x="15482" y="7330"/>
                        <a:pt x="14820" y="6898"/>
                        <a:pt x="14076" y="6733"/>
                      </a:cubicBezTo>
                      <a:cubicBezTo>
                        <a:pt x="13332" y="6548"/>
                        <a:pt x="11617" y="6651"/>
                        <a:pt x="8909" y="7042"/>
                      </a:cubicBezTo>
                      <a:lnTo>
                        <a:pt x="930" y="8175"/>
                      </a:lnTo>
                      <a:lnTo>
                        <a:pt x="0" y="2677"/>
                      </a:lnTo>
                      <a:lnTo>
                        <a:pt x="18913" y="0"/>
                      </a:lnTo>
                      <a:lnTo>
                        <a:pt x="19781" y="5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02" name="Freeform: Shape 4273"/>
                <p:cNvSpPr/>
                <p:nvPr/>
              </p:nvSpPr>
              <p:spPr>
                <a:xfrm>
                  <a:off x="1741" y="157320"/>
                  <a:ext cx="43786" cy="290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7" h="21600" fill="norm" stroke="1" extrusionOk="0">
                      <a:moveTo>
                        <a:pt x="20945" y="10686"/>
                      </a:moveTo>
                      <a:lnTo>
                        <a:pt x="21507" y="19476"/>
                      </a:lnTo>
                      <a:lnTo>
                        <a:pt x="1529" y="21600"/>
                      </a:lnTo>
                      <a:lnTo>
                        <a:pt x="988" y="13431"/>
                      </a:lnTo>
                      <a:lnTo>
                        <a:pt x="3821" y="13136"/>
                      </a:lnTo>
                      <a:cubicBezTo>
                        <a:pt x="2394" y="11895"/>
                        <a:pt x="1421" y="10718"/>
                        <a:pt x="923" y="9640"/>
                      </a:cubicBezTo>
                      <a:cubicBezTo>
                        <a:pt x="426" y="8562"/>
                        <a:pt x="123" y="7320"/>
                        <a:pt x="37" y="5915"/>
                      </a:cubicBezTo>
                      <a:cubicBezTo>
                        <a:pt x="-93" y="3922"/>
                        <a:pt x="123" y="1961"/>
                        <a:pt x="664" y="0"/>
                      </a:cubicBezTo>
                      <a:lnTo>
                        <a:pt x="5442" y="2222"/>
                      </a:lnTo>
                      <a:cubicBezTo>
                        <a:pt x="4967" y="3758"/>
                        <a:pt x="4772" y="5163"/>
                        <a:pt x="4837" y="6437"/>
                      </a:cubicBezTo>
                      <a:cubicBezTo>
                        <a:pt x="4923" y="7679"/>
                        <a:pt x="5183" y="8692"/>
                        <a:pt x="5658" y="9509"/>
                      </a:cubicBezTo>
                      <a:cubicBezTo>
                        <a:pt x="6112" y="10326"/>
                        <a:pt x="6912" y="10914"/>
                        <a:pt x="7993" y="11306"/>
                      </a:cubicBezTo>
                      <a:cubicBezTo>
                        <a:pt x="9096" y="11699"/>
                        <a:pt x="11345" y="11699"/>
                        <a:pt x="14739" y="11306"/>
                      </a:cubicBezTo>
                      <a:lnTo>
                        <a:pt x="20901" y="106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03" name="Freeform: Shape 4274"/>
                <p:cNvSpPr/>
                <p:nvPr/>
              </p:nvSpPr>
              <p:spPr>
                <a:xfrm>
                  <a:off x="-1" y="104982"/>
                  <a:ext cx="42717" cy="463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76" h="21580" fill="norm" stroke="1" extrusionOk="0">
                      <a:moveTo>
                        <a:pt x="10717" y="21580"/>
                      </a:moveTo>
                      <a:cubicBezTo>
                        <a:pt x="8902" y="21580"/>
                        <a:pt x="7154" y="21109"/>
                        <a:pt x="5450" y="20207"/>
                      </a:cubicBezTo>
                      <a:cubicBezTo>
                        <a:pt x="3746" y="19285"/>
                        <a:pt x="2418" y="18014"/>
                        <a:pt x="1488" y="16334"/>
                      </a:cubicBezTo>
                      <a:cubicBezTo>
                        <a:pt x="559" y="14674"/>
                        <a:pt x="50" y="12809"/>
                        <a:pt x="5" y="10759"/>
                      </a:cubicBezTo>
                      <a:cubicBezTo>
                        <a:pt x="-83" y="7603"/>
                        <a:pt x="869" y="5001"/>
                        <a:pt x="2816" y="2993"/>
                      </a:cubicBezTo>
                      <a:cubicBezTo>
                        <a:pt x="4786" y="984"/>
                        <a:pt x="7309" y="-20"/>
                        <a:pt x="10385" y="1"/>
                      </a:cubicBezTo>
                      <a:cubicBezTo>
                        <a:pt x="13483" y="1"/>
                        <a:pt x="16095" y="1046"/>
                        <a:pt x="18197" y="3095"/>
                      </a:cubicBezTo>
                      <a:cubicBezTo>
                        <a:pt x="20300" y="5144"/>
                        <a:pt x="21384" y="7726"/>
                        <a:pt x="21473" y="10821"/>
                      </a:cubicBezTo>
                      <a:cubicBezTo>
                        <a:pt x="21517" y="12747"/>
                        <a:pt x="21141" y="14571"/>
                        <a:pt x="20344" y="16293"/>
                      </a:cubicBezTo>
                      <a:cubicBezTo>
                        <a:pt x="19547" y="18035"/>
                        <a:pt x="18330" y="19346"/>
                        <a:pt x="16714" y="20248"/>
                      </a:cubicBezTo>
                      <a:cubicBezTo>
                        <a:pt x="15099" y="21150"/>
                        <a:pt x="13107" y="21580"/>
                        <a:pt x="10739" y="21580"/>
                      </a:cubicBezTo>
                      <a:close/>
                      <a:moveTo>
                        <a:pt x="10850" y="15924"/>
                      </a:moveTo>
                      <a:cubicBezTo>
                        <a:pt x="12886" y="15924"/>
                        <a:pt x="14435" y="15453"/>
                        <a:pt x="15497" y="14469"/>
                      </a:cubicBezTo>
                      <a:cubicBezTo>
                        <a:pt x="16560" y="13485"/>
                        <a:pt x="17069" y="12276"/>
                        <a:pt x="17024" y="10842"/>
                      </a:cubicBezTo>
                      <a:cubicBezTo>
                        <a:pt x="16980" y="9407"/>
                        <a:pt x="16405" y="8177"/>
                        <a:pt x="15298" y="7194"/>
                      </a:cubicBezTo>
                      <a:cubicBezTo>
                        <a:pt x="14192" y="6210"/>
                        <a:pt x="12598" y="5718"/>
                        <a:pt x="10540" y="5698"/>
                      </a:cubicBezTo>
                      <a:cubicBezTo>
                        <a:pt x="8526" y="5698"/>
                        <a:pt x="6999" y="6169"/>
                        <a:pt x="5937" y="7153"/>
                      </a:cubicBezTo>
                      <a:cubicBezTo>
                        <a:pt x="4874" y="8136"/>
                        <a:pt x="4365" y="9346"/>
                        <a:pt x="4410" y="10780"/>
                      </a:cubicBezTo>
                      <a:cubicBezTo>
                        <a:pt x="4454" y="12214"/>
                        <a:pt x="5029" y="13444"/>
                        <a:pt x="6136" y="14428"/>
                      </a:cubicBezTo>
                      <a:cubicBezTo>
                        <a:pt x="7242" y="15412"/>
                        <a:pt x="8814" y="15924"/>
                        <a:pt x="10850" y="1592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04" name="Freeform: Shape 4275"/>
                <p:cNvSpPr/>
                <p:nvPr/>
              </p:nvSpPr>
              <p:spPr>
                <a:xfrm>
                  <a:off x="715" y="49835"/>
                  <a:ext cx="57093" cy="473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78" fill="norm" stroke="1" extrusionOk="0">
                      <a:moveTo>
                        <a:pt x="0" y="18872"/>
                      </a:moveTo>
                      <a:lnTo>
                        <a:pt x="283" y="13900"/>
                      </a:lnTo>
                      <a:lnTo>
                        <a:pt x="2548" y="14158"/>
                      </a:lnTo>
                      <a:cubicBezTo>
                        <a:pt x="1815" y="13422"/>
                        <a:pt x="1232" y="12468"/>
                        <a:pt x="816" y="11314"/>
                      </a:cubicBezTo>
                      <a:cubicBezTo>
                        <a:pt x="400" y="10160"/>
                        <a:pt x="216" y="8907"/>
                        <a:pt x="300" y="7555"/>
                      </a:cubicBezTo>
                      <a:cubicBezTo>
                        <a:pt x="433" y="5208"/>
                        <a:pt x="1249" y="3298"/>
                        <a:pt x="2748" y="1826"/>
                      </a:cubicBezTo>
                      <a:cubicBezTo>
                        <a:pt x="4247" y="355"/>
                        <a:pt x="6245" y="-222"/>
                        <a:pt x="8760" y="76"/>
                      </a:cubicBezTo>
                      <a:cubicBezTo>
                        <a:pt x="11325" y="375"/>
                        <a:pt x="13290" y="1449"/>
                        <a:pt x="14622" y="3258"/>
                      </a:cubicBezTo>
                      <a:cubicBezTo>
                        <a:pt x="15954" y="5069"/>
                        <a:pt x="16554" y="7157"/>
                        <a:pt x="16421" y="9504"/>
                      </a:cubicBezTo>
                      <a:cubicBezTo>
                        <a:pt x="16354" y="10618"/>
                        <a:pt x="16137" y="11612"/>
                        <a:pt x="15738" y="12468"/>
                      </a:cubicBezTo>
                      <a:cubicBezTo>
                        <a:pt x="15355" y="13343"/>
                        <a:pt x="14705" y="14218"/>
                        <a:pt x="13839" y="15113"/>
                      </a:cubicBezTo>
                      <a:lnTo>
                        <a:pt x="21600" y="16028"/>
                      </a:lnTo>
                      <a:lnTo>
                        <a:pt x="21300" y="21378"/>
                      </a:lnTo>
                      <a:lnTo>
                        <a:pt x="17" y="18852"/>
                      </a:lnTo>
                      <a:close/>
                      <a:moveTo>
                        <a:pt x="7761" y="14456"/>
                      </a:moveTo>
                      <a:cubicBezTo>
                        <a:pt x="9493" y="14655"/>
                        <a:pt x="10808" y="14357"/>
                        <a:pt x="11674" y="13561"/>
                      </a:cubicBezTo>
                      <a:cubicBezTo>
                        <a:pt x="12557" y="12766"/>
                        <a:pt x="13023" y="11712"/>
                        <a:pt x="13107" y="10419"/>
                      </a:cubicBezTo>
                      <a:cubicBezTo>
                        <a:pt x="13173" y="9186"/>
                        <a:pt x="12857" y="8092"/>
                        <a:pt x="12141" y="7177"/>
                      </a:cubicBezTo>
                      <a:cubicBezTo>
                        <a:pt x="11425" y="6262"/>
                        <a:pt x="10209" y="5705"/>
                        <a:pt x="8477" y="5506"/>
                      </a:cubicBezTo>
                      <a:cubicBezTo>
                        <a:pt x="6861" y="5307"/>
                        <a:pt x="5629" y="5605"/>
                        <a:pt x="4796" y="6361"/>
                      </a:cubicBezTo>
                      <a:cubicBezTo>
                        <a:pt x="3964" y="7117"/>
                        <a:pt x="3514" y="8131"/>
                        <a:pt x="3447" y="9385"/>
                      </a:cubicBezTo>
                      <a:cubicBezTo>
                        <a:pt x="3381" y="10697"/>
                        <a:pt x="3697" y="11811"/>
                        <a:pt x="4413" y="12766"/>
                      </a:cubicBezTo>
                      <a:cubicBezTo>
                        <a:pt x="5129" y="13720"/>
                        <a:pt x="6245" y="14277"/>
                        <a:pt x="7761" y="1445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05" name="Freeform: Shape 4276"/>
                <p:cNvSpPr/>
                <p:nvPr/>
              </p:nvSpPr>
              <p:spPr>
                <a:xfrm>
                  <a:off x="6978" y="0"/>
                  <a:ext cx="43086" cy="421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00" h="20937" fill="norm" stroke="1" extrusionOk="0">
                      <a:moveTo>
                        <a:pt x="14783" y="7010"/>
                      </a:moveTo>
                      <a:lnTo>
                        <a:pt x="16615" y="1419"/>
                      </a:lnTo>
                      <a:cubicBezTo>
                        <a:pt x="18405" y="2554"/>
                        <a:pt x="19655" y="4018"/>
                        <a:pt x="20388" y="5809"/>
                      </a:cubicBezTo>
                      <a:cubicBezTo>
                        <a:pt x="21121" y="7599"/>
                        <a:pt x="21293" y="9718"/>
                        <a:pt x="20883" y="12120"/>
                      </a:cubicBezTo>
                      <a:cubicBezTo>
                        <a:pt x="20258" y="15921"/>
                        <a:pt x="18663" y="18498"/>
                        <a:pt x="16119" y="19874"/>
                      </a:cubicBezTo>
                      <a:cubicBezTo>
                        <a:pt x="14093" y="20944"/>
                        <a:pt x="11700" y="21206"/>
                        <a:pt x="8962" y="20660"/>
                      </a:cubicBezTo>
                      <a:cubicBezTo>
                        <a:pt x="5686" y="20005"/>
                        <a:pt x="3293" y="18520"/>
                        <a:pt x="1762" y="16248"/>
                      </a:cubicBezTo>
                      <a:cubicBezTo>
                        <a:pt x="232" y="13977"/>
                        <a:pt x="-307" y="11400"/>
                        <a:pt x="167" y="8495"/>
                      </a:cubicBezTo>
                      <a:cubicBezTo>
                        <a:pt x="706" y="5241"/>
                        <a:pt x="2107" y="2882"/>
                        <a:pt x="4349" y="1397"/>
                      </a:cubicBezTo>
                      <a:cubicBezTo>
                        <a:pt x="6591" y="-88"/>
                        <a:pt x="9717" y="-394"/>
                        <a:pt x="13705" y="501"/>
                      </a:cubicBezTo>
                      <a:lnTo>
                        <a:pt x="11312" y="14981"/>
                      </a:lnTo>
                      <a:cubicBezTo>
                        <a:pt x="12864" y="15265"/>
                        <a:pt x="14158" y="15025"/>
                        <a:pt x="15149" y="14326"/>
                      </a:cubicBezTo>
                      <a:cubicBezTo>
                        <a:pt x="16163" y="13606"/>
                        <a:pt x="16766" y="12579"/>
                        <a:pt x="16982" y="11247"/>
                      </a:cubicBezTo>
                      <a:cubicBezTo>
                        <a:pt x="17133" y="10351"/>
                        <a:pt x="17025" y="9543"/>
                        <a:pt x="16701" y="8823"/>
                      </a:cubicBezTo>
                      <a:cubicBezTo>
                        <a:pt x="16356" y="8124"/>
                        <a:pt x="15710" y="7512"/>
                        <a:pt x="14783" y="6988"/>
                      </a:cubicBezTo>
                      <a:close/>
                      <a:moveTo>
                        <a:pt x="9566" y="5612"/>
                      </a:moveTo>
                      <a:cubicBezTo>
                        <a:pt x="8057" y="5350"/>
                        <a:pt x="6828" y="5546"/>
                        <a:pt x="5901" y="6202"/>
                      </a:cubicBezTo>
                      <a:cubicBezTo>
                        <a:pt x="4974" y="6857"/>
                        <a:pt x="4414" y="7774"/>
                        <a:pt x="4220" y="8975"/>
                      </a:cubicBezTo>
                      <a:cubicBezTo>
                        <a:pt x="4004" y="10242"/>
                        <a:pt x="4263" y="11356"/>
                        <a:pt x="4953" y="12361"/>
                      </a:cubicBezTo>
                      <a:cubicBezTo>
                        <a:pt x="5643" y="13343"/>
                        <a:pt x="6699" y="13977"/>
                        <a:pt x="8143" y="14261"/>
                      </a:cubicBezTo>
                      <a:lnTo>
                        <a:pt x="9566" y="56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319" name="Graphic 2"/>
              <p:cNvGrpSpPr/>
              <p:nvPr/>
            </p:nvGrpSpPr>
            <p:grpSpPr>
              <a:xfrm>
                <a:off x="135143" y="979101"/>
                <a:ext cx="377371" cy="196807"/>
                <a:chOff x="0" y="0"/>
                <a:chExt cx="377370" cy="196805"/>
              </a:xfrm>
            </p:grpSpPr>
            <p:sp>
              <p:nvSpPr>
                <p:cNvPr id="307" name="Freeform: Shape 4259"/>
                <p:cNvSpPr/>
                <p:nvPr/>
              </p:nvSpPr>
              <p:spPr>
                <a:xfrm>
                  <a:off x="-1" y="138262"/>
                  <a:ext cx="62464" cy="585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35" fill="norm" stroke="1" extrusionOk="0">
                      <a:moveTo>
                        <a:pt x="7413" y="21535"/>
                      </a:moveTo>
                      <a:lnTo>
                        <a:pt x="0" y="4744"/>
                      </a:lnTo>
                      <a:lnTo>
                        <a:pt x="6713" y="1392"/>
                      </a:lnTo>
                      <a:cubicBezTo>
                        <a:pt x="8403" y="550"/>
                        <a:pt x="9696" y="97"/>
                        <a:pt x="10595" y="16"/>
                      </a:cubicBezTo>
                      <a:cubicBezTo>
                        <a:pt x="11493" y="-65"/>
                        <a:pt x="12345" y="162"/>
                        <a:pt x="13137" y="712"/>
                      </a:cubicBezTo>
                      <a:cubicBezTo>
                        <a:pt x="13943" y="1247"/>
                        <a:pt x="14552" y="2024"/>
                        <a:pt x="14994" y="3011"/>
                      </a:cubicBezTo>
                      <a:cubicBezTo>
                        <a:pt x="15557" y="4274"/>
                        <a:pt x="15663" y="5489"/>
                        <a:pt x="15329" y="6655"/>
                      </a:cubicBezTo>
                      <a:cubicBezTo>
                        <a:pt x="14994" y="7820"/>
                        <a:pt x="14187" y="8857"/>
                        <a:pt x="12893" y="9764"/>
                      </a:cubicBezTo>
                      <a:cubicBezTo>
                        <a:pt x="13776" y="9844"/>
                        <a:pt x="14552" y="10039"/>
                        <a:pt x="15222" y="10314"/>
                      </a:cubicBezTo>
                      <a:cubicBezTo>
                        <a:pt x="15892" y="10605"/>
                        <a:pt x="16896" y="11205"/>
                        <a:pt x="18236" y="12127"/>
                      </a:cubicBezTo>
                      <a:lnTo>
                        <a:pt x="21600" y="14443"/>
                      </a:lnTo>
                      <a:lnTo>
                        <a:pt x="17795" y="16354"/>
                      </a:lnTo>
                      <a:lnTo>
                        <a:pt x="13882" y="13844"/>
                      </a:lnTo>
                      <a:cubicBezTo>
                        <a:pt x="12482" y="12953"/>
                        <a:pt x="11569" y="12403"/>
                        <a:pt x="11112" y="12208"/>
                      </a:cubicBezTo>
                      <a:cubicBezTo>
                        <a:pt x="10655" y="12014"/>
                        <a:pt x="10244" y="11949"/>
                        <a:pt x="9849" y="11982"/>
                      </a:cubicBezTo>
                      <a:cubicBezTo>
                        <a:pt x="9453" y="12030"/>
                        <a:pt x="8890" y="12225"/>
                        <a:pt x="8159" y="12597"/>
                      </a:cubicBezTo>
                      <a:lnTo>
                        <a:pt x="7520" y="12921"/>
                      </a:lnTo>
                      <a:lnTo>
                        <a:pt x="10610" y="19932"/>
                      </a:lnTo>
                      <a:lnTo>
                        <a:pt x="7428" y="21519"/>
                      </a:lnTo>
                      <a:close/>
                      <a:moveTo>
                        <a:pt x="6332" y="10265"/>
                      </a:moveTo>
                      <a:lnTo>
                        <a:pt x="8692" y="9083"/>
                      </a:lnTo>
                      <a:cubicBezTo>
                        <a:pt x="10214" y="8322"/>
                        <a:pt x="11143" y="7772"/>
                        <a:pt x="11462" y="7448"/>
                      </a:cubicBezTo>
                      <a:cubicBezTo>
                        <a:pt x="11782" y="7124"/>
                        <a:pt x="11980" y="6735"/>
                        <a:pt x="12041" y="6298"/>
                      </a:cubicBezTo>
                      <a:cubicBezTo>
                        <a:pt x="12101" y="5861"/>
                        <a:pt x="12041" y="5375"/>
                        <a:pt x="11812" y="4874"/>
                      </a:cubicBezTo>
                      <a:cubicBezTo>
                        <a:pt x="11569" y="4307"/>
                        <a:pt x="11219" y="3918"/>
                        <a:pt x="10777" y="3724"/>
                      </a:cubicBezTo>
                      <a:cubicBezTo>
                        <a:pt x="10336" y="3513"/>
                        <a:pt x="9849" y="3497"/>
                        <a:pt x="9285" y="3659"/>
                      </a:cubicBezTo>
                      <a:cubicBezTo>
                        <a:pt x="9011" y="3756"/>
                        <a:pt x="8220" y="4112"/>
                        <a:pt x="6941" y="4760"/>
                      </a:cubicBezTo>
                      <a:lnTo>
                        <a:pt x="4460" y="6007"/>
                      </a:lnTo>
                      <a:lnTo>
                        <a:pt x="6348" y="102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08" name="Freeform: Shape 4260"/>
                <p:cNvSpPr/>
                <p:nvPr/>
              </p:nvSpPr>
              <p:spPr>
                <a:xfrm>
                  <a:off x="51721" y="128181"/>
                  <a:ext cx="45648" cy="441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33" fill="norm" stroke="1" extrusionOk="0">
                      <a:moveTo>
                        <a:pt x="17726" y="17971"/>
                      </a:moveTo>
                      <a:lnTo>
                        <a:pt x="16622" y="15567"/>
                      </a:lnTo>
                      <a:cubicBezTo>
                        <a:pt x="16434" y="16705"/>
                        <a:pt x="15997" y="17735"/>
                        <a:pt x="15310" y="18701"/>
                      </a:cubicBezTo>
                      <a:cubicBezTo>
                        <a:pt x="14601" y="19646"/>
                        <a:pt x="13747" y="20376"/>
                        <a:pt x="12706" y="20870"/>
                      </a:cubicBezTo>
                      <a:cubicBezTo>
                        <a:pt x="11664" y="21385"/>
                        <a:pt x="10602" y="21600"/>
                        <a:pt x="9561" y="21514"/>
                      </a:cubicBezTo>
                      <a:cubicBezTo>
                        <a:pt x="8519" y="21450"/>
                        <a:pt x="7603" y="21063"/>
                        <a:pt x="6832" y="20398"/>
                      </a:cubicBezTo>
                      <a:cubicBezTo>
                        <a:pt x="6061" y="19710"/>
                        <a:pt x="5332" y="18615"/>
                        <a:pt x="4645" y="17091"/>
                      </a:cubicBezTo>
                      <a:lnTo>
                        <a:pt x="0" y="6892"/>
                      </a:lnTo>
                      <a:lnTo>
                        <a:pt x="4145" y="4895"/>
                      </a:lnTo>
                      <a:lnTo>
                        <a:pt x="7519" y="12303"/>
                      </a:lnTo>
                      <a:cubicBezTo>
                        <a:pt x="8561" y="14579"/>
                        <a:pt x="9269" y="15931"/>
                        <a:pt x="9644" y="16361"/>
                      </a:cubicBezTo>
                      <a:cubicBezTo>
                        <a:pt x="10019" y="16790"/>
                        <a:pt x="10498" y="17069"/>
                        <a:pt x="11039" y="17177"/>
                      </a:cubicBezTo>
                      <a:cubicBezTo>
                        <a:pt x="11581" y="17284"/>
                        <a:pt x="12164" y="17177"/>
                        <a:pt x="12768" y="16876"/>
                      </a:cubicBezTo>
                      <a:cubicBezTo>
                        <a:pt x="13476" y="16533"/>
                        <a:pt x="14018" y="16039"/>
                        <a:pt x="14393" y="15352"/>
                      </a:cubicBezTo>
                      <a:cubicBezTo>
                        <a:pt x="14768" y="14686"/>
                        <a:pt x="14934" y="13999"/>
                        <a:pt x="14872" y="13312"/>
                      </a:cubicBezTo>
                      <a:cubicBezTo>
                        <a:pt x="14810" y="12625"/>
                        <a:pt x="14247" y="11122"/>
                        <a:pt x="13206" y="8803"/>
                      </a:cubicBezTo>
                      <a:lnTo>
                        <a:pt x="10102" y="1997"/>
                      </a:lnTo>
                      <a:lnTo>
                        <a:pt x="14247" y="0"/>
                      </a:lnTo>
                      <a:lnTo>
                        <a:pt x="21600" y="16125"/>
                      </a:lnTo>
                      <a:lnTo>
                        <a:pt x="17747" y="179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09" name="Freeform: Shape 4261"/>
                <p:cNvSpPr/>
                <p:nvPr/>
              </p:nvSpPr>
              <p:spPr>
                <a:xfrm>
                  <a:off x="92339" y="114861"/>
                  <a:ext cx="38012" cy="393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96" h="21216" fill="norm" stroke="1" extrusionOk="0">
                      <a:moveTo>
                        <a:pt x="3614" y="18365"/>
                      </a:moveTo>
                      <a:lnTo>
                        <a:pt x="8155" y="15425"/>
                      </a:lnTo>
                      <a:cubicBezTo>
                        <a:pt x="8818" y="16255"/>
                        <a:pt x="9579" y="16753"/>
                        <a:pt x="10438" y="16943"/>
                      </a:cubicBezTo>
                      <a:cubicBezTo>
                        <a:pt x="11297" y="17132"/>
                        <a:pt x="12304" y="16943"/>
                        <a:pt x="13457" y="16445"/>
                      </a:cubicBezTo>
                      <a:cubicBezTo>
                        <a:pt x="14709" y="15876"/>
                        <a:pt x="15568" y="15212"/>
                        <a:pt x="15985" y="14477"/>
                      </a:cubicBezTo>
                      <a:cubicBezTo>
                        <a:pt x="16255" y="13979"/>
                        <a:pt x="16280" y="13457"/>
                        <a:pt x="16010" y="12936"/>
                      </a:cubicBezTo>
                      <a:cubicBezTo>
                        <a:pt x="15838" y="12580"/>
                        <a:pt x="15568" y="12343"/>
                        <a:pt x="15224" y="12201"/>
                      </a:cubicBezTo>
                      <a:cubicBezTo>
                        <a:pt x="14881" y="12082"/>
                        <a:pt x="14218" y="12130"/>
                        <a:pt x="13285" y="12319"/>
                      </a:cubicBezTo>
                      <a:cubicBezTo>
                        <a:pt x="8941" y="13268"/>
                        <a:pt x="6069" y="13623"/>
                        <a:pt x="4695" y="13410"/>
                      </a:cubicBezTo>
                      <a:cubicBezTo>
                        <a:pt x="2780" y="13102"/>
                        <a:pt x="1381" y="12106"/>
                        <a:pt x="571" y="10399"/>
                      </a:cubicBezTo>
                      <a:cubicBezTo>
                        <a:pt x="-190" y="8858"/>
                        <a:pt x="-190" y="7269"/>
                        <a:pt x="571" y="5657"/>
                      </a:cubicBezTo>
                      <a:cubicBezTo>
                        <a:pt x="1332" y="4044"/>
                        <a:pt x="3025" y="2622"/>
                        <a:pt x="5676" y="1413"/>
                      </a:cubicBezTo>
                      <a:cubicBezTo>
                        <a:pt x="8205" y="275"/>
                        <a:pt x="10266" y="-176"/>
                        <a:pt x="11886" y="61"/>
                      </a:cubicBezTo>
                      <a:cubicBezTo>
                        <a:pt x="13506" y="298"/>
                        <a:pt x="14905" y="1081"/>
                        <a:pt x="16133" y="2432"/>
                      </a:cubicBezTo>
                      <a:lnTo>
                        <a:pt x="11935" y="5349"/>
                      </a:lnTo>
                      <a:cubicBezTo>
                        <a:pt x="11395" y="4756"/>
                        <a:pt x="10782" y="4377"/>
                        <a:pt x="10045" y="4258"/>
                      </a:cubicBezTo>
                      <a:cubicBezTo>
                        <a:pt x="9309" y="4139"/>
                        <a:pt x="8450" y="4305"/>
                        <a:pt x="7419" y="4779"/>
                      </a:cubicBezTo>
                      <a:cubicBezTo>
                        <a:pt x="6143" y="5372"/>
                        <a:pt x="5308" y="5965"/>
                        <a:pt x="4915" y="6558"/>
                      </a:cubicBezTo>
                      <a:cubicBezTo>
                        <a:pt x="4670" y="6961"/>
                        <a:pt x="4645" y="7364"/>
                        <a:pt x="4817" y="7767"/>
                      </a:cubicBezTo>
                      <a:cubicBezTo>
                        <a:pt x="4989" y="8099"/>
                        <a:pt x="5284" y="8312"/>
                        <a:pt x="5725" y="8407"/>
                      </a:cubicBezTo>
                      <a:cubicBezTo>
                        <a:pt x="6315" y="8526"/>
                        <a:pt x="8057" y="8265"/>
                        <a:pt x="10929" y="7672"/>
                      </a:cubicBezTo>
                      <a:cubicBezTo>
                        <a:pt x="13801" y="7056"/>
                        <a:pt x="15961" y="6937"/>
                        <a:pt x="17384" y="7293"/>
                      </a:cubicBezTo>
                      <a:cubicBezTo>
                        <a:pt x="18808" y="7672"/>
                        <a:pt x="19888" y="8597"/>
                        <a:pt x="20624" y="10114"/>
                      </a:cubicBezTo>
                      <a:cubicBezTo>
                        <a:pt x="21410" y="11750"/>
                        <a:pt x="21385" y="13481"/>
                        <a:pt x="20551" y="15283"/>
                      </a:cubicBezTo>
                      <a:cubicBezTo>
                        <a:pt x="19716" y="17085"/>
                        <a:pt x="17900" y="18626"/>
                        <a:pt x="15126" y="19883"/>
                      </a:cubicBezTo>
                      <a:cubicBezTo>
                        <a:pt x="12623" y="21021"/>
                        <a:pt x="10389" y="21424"/>
                        <a:pt x="8450" y="21116"/>
                      </a:cubicBezTo>
                      <a:cubicBezTo>
                        <a:pt x="6511" y="20808"/>
                        <a:pt x="4891" y="19906"/>
                        <a:pt x="3639" y="184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10" name="Freeform: Shape 4262"/>
                <p:cNvSpPr/>
                <p:nvPr/>
              </p:nvSpPr>
              <p:spPr>
                <a:xfrm>
                  <a:off x="127818" y="98222"/>
                  <a:ext cx="38012" cy="393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96" h="21216" fill="norm" stroke="1" extrusionOk="0">
                      <a:moveTo>
                        <a:pt x="3614" y="18365"/>
                      </a:moveTo>
                      <a:lnTo>
                        <a:pt x="8155" y="15425"/>
                      </a:lnTo>
                      <a:cubicBezTo>
                        <a:pt x="8818" y="16255"/>
                        <a:pt x="9579" y="16753"/>
                        <a:pt x="10438" y="16943"/>
                      </a:cubicBezTo>
                      <a:cubicBezTo>
                        <a:pt x="11297" y="17132"/>
                        <a:pt x="12304" y="16943"/>
                        <a:pt x="13457" y="16445"/>
                      </a:cubicBezTo>
                      <a:cubicBezTo>
                        <a:pt x="14709" y="15876"/>
                        <a:pt x="15568" y="15212"/>
                        <a:pt x="15985" y="14477"/>
                      </a:cubicBezTo>
                      <a:cubicBezTo>
                        <a:pt x="16255" y="13979"/>
                        <a:pt x="16280" y="13457"/>
                        <a:pt x="16010" y="12936"/>
                      </a:cubicBezTo>
                      <a:cubicBezTo>
                        <a:pt x="15838" y="12580"/>
                        <a:pt x="15568" y="12343"/>
                        <a:pt x="15224" y="12201"/>
                      </a:cubicBezTo>
                      <a:cubicBezTo>
                        <a:pt x="14881" y="12082"/>
                        <a:pt x="14218" y="12130"/>
                        <a:pt x="13285" y="12319"/>
                      </a:cubicBezTo>
                      <a:cubicBezTo>
                        <a:pt x="8941" y="13268"/>
                        <a:pt x="6069" y="13623"/>
                        <a:pt x="4695" y="13410"/>
                      </a:cubicBezTo>
                      <a:cubicBezTo>
                        <a:pt x="2780" y="13102"/>
                        <a:pt x="1381" y="12106"/>
                        <a:pt x="571" y="10399"/>
                      </a:cubicBezTo>
                      <a:cubicBezTo>
                        <a:pt x="-190" y="8858"/>
                        <a:pt x="-190" y="7269"/>
                        <a:pt x="571" y="5657"/>
                      </a:cubicBezTo>
                      <a:cubicBezTo>
                        <a:pt x="1332" y="4044"/>
                        <a:pt x="3025" y="2622"/>
                        <a:pt x="5676" y="1413"/>
                      </a:cubicBezTo>
                      <a:cubicBezTo>
                        <a:pt x="8205" y="275"/>
                        <a:pt x="10266" y="-176"/>
                        <a:pt x="11886" y="61"/>
                      </a:cubicBezTo>
                      <a:cubicBezTo>
                        <a:pt x="13506" y="298"/>
                        <a:pt x="14905" y="1081"/>
                        <a:pt x="16133" y="2432"/>
                      </a:cubicBezTo>
                      <a:lnTo>
                        <a:pt x="11935" y="5349"/>
                      </a:lnTo>
                      <a:cubicBezTo>
                        <a:pt x="11395" y="4756"/>
                        <a:pt x="10782" y="4377"/>
                        <a:pt x="10045" y="4258"/>
                      </a:cubicBezTo>
                      <a:cubicBezTo>
                        <a:pt x="9309" y="4139"/>
                        <a:pt x="8450" y="4305"/>
                        <a:pt x="7419" y="4779"/>
                      </a:cubicBezTo>
                      <a:cubicBezTo>
                        <a:pt x="6143" y="5372"/>
                        <a:pt x="5308" y="5941"/>
                        <a:pt x="4915" y="6558"/>
                      </a:cubicBezTo>
                      <a:cubicBezTo>
                        <a:pt x="4670" y="6984"/>
                        <a:pt x="4645" y="7388"/>
                        <a:pt x="4817" y="7767"/>
                      </a:cubicBezTo>
                      <a:cubicBezTo>
                        <a:pt x="4989" y="8099"/>
                        <a:pt x="5284" y="8312"/>
                        <a:pt x="5725" y="8407"/>
                      </a:cubicBezTo>
                      <a:cubicBezTo>
                        <a:pt x="6315" y="8526"/>
                        <a:pt x="8057" y="8265"/>
                        <a:pt x="10929" y="7672"/>
                      </a:cubicBezTo>
                      <a:cubicBezTo>
                        <a:pt x="13801" y="7055"/>
                        <a:pt x="15961" y="6937"/>
                        <a:pt x="17384" y="7293"/>
                      </a:cubicBezTo>
                      <a:cubicBezTo>
                        <a:pt x="18808" y="7672"/>
                        <a:pt x="19888" y="8597"/>
                        <a:pt x="20624" y="10114"/>
                      </a:cubicBezTo>
                      <a:cubicBezTo>
                        <a:pt x="21410" y="11750"/>
                        <a:pt x="21385" y="13481"/>
                        <a:pt x="20551" y="15283"/>
                      </a:cubicBezTo>
                      <a:cubicBezTo>
                        <a:pt x="19716" y="17109"/>
                        <a:pt x="17900" y="18626"/>
                        <a:pt x="15126" y="19883"/>
                      </a:cubicBezTo>
                      <a:cubicBezTo>
                        <a:pt x="12623" y="21021"/>
                        <a:pt x="10389" y="21424"/>
                        <a:pt x="8450" y="21116"/>
                      </a:cubicBezTo>
                      <a:cubicBezTo>
                        <a:pt x="6511" y="20808"/>
                        <a:pt x="4891" y="19906"/>
                        <a:pt x="3639" y="184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11" name="Freeform: Shape 4263"/>
                <p:cNvSpPr/>
                <p:nvPr/>
              </p:nvSpPr>
              <p:spPr>
                <a:xfrm>
                  <a:off x="155825" y="73906"/>
                  <a:ext cx="30198" cy="497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708" y="5295"/>
                      </a:moveTo>
                      <a:lnTo>
                        <a:pt x="0" y="1778"/>
                      </a:lnTo>
                      <a:lnTo>
                        <a:pt x="6266" y="0"/>
                      </a:lnTo>
                      <a:lnTo>
                        <a:pt x="8974" y="3517"/>
                      </a:lnTo>
                      <a:lnTo>
                        <a:pt x="2708" y="5295"/>
                      </a:lnTo>
                      <a:close/>
                      <a:moveTo>
                        <a:pt x="15334" y="21600"/>
                      </a:moveTo>
                      <a:lnTo>
                        <a:pt x="4219" y="7245"/>
                      </a:lnTo>
                      <a:lnTo>
                        <a:pt x="10485" y="5467"/>
                      </a:lnTo>
                      <a:lnTo>
                        <a:pt x="21600" y="19822"/>
                      </a:lnTo>
                      <a:lnTo>
                        <a:pt x="15334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12" name="Freeform: Shape 4264"/>
                <p:cNvSpPr/>
                <p:nvPr/>
              </p:nvSpPr>
              <p:spPr>
                <a:xfrm>
                  <a:off x="181833" y="72762"/>
                  <a:ext cx="41869" cy="4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23" h="21379" fill="norm" stroke="1" extrusionOk="0">
                      <a:moveTo>
                        <a:pt x="4553" y="8686"/>
                      </a:moveTo>
                      <a:lnTo>
                        <a:pt x="138" y="9887"/>
                      </a:lnTo>
                      <a:cubicBezTo>
                        <a:pt x="-177" y="7993"/>
                        <a:pt x="48" y="6376"/>
                        <a:pt x="791" y="5036"/>
                      </a:cubicBezTo>
                      <a:cubicBezTo>
                        <a:pt x="1535" y="3696"/>
                        <a:pt x="2999" y="2495"/>
                        <a:pt x="5206" y="1432"/>
                      </a:cubicBezTo>
                      <a:cubicBezTo>
                        <a:pt x="7210" y="462"/>
                        <a:pt x="8810" y="0"/>
                        <a:pt x="10003" y="0"/>
                      </a:cubicBezTo>
                      <a:cubicBezTo>
                        <a:pt x="11197" y="0"/>
                        <a:pt x="12166" y="300"/>
                        <a:pt x="12909" y="855"/>
                      </a:cubicBezTo>
                      <a:cubicBezTo>
                        <a:pt x="13652" y="1409"/>
                        <a:pt x="14486" y="2680"/>
                        <a:pt x="15387" y="4666"/>
                      </a:cubicBezTo>
                      <a:lnTo>
                        <a:pt x="17797" y="10049"/>
                      </a:lnTo>
                      <a:cubicBezTo>
                        <a:pt x="18495" y="11574"/>
                        <a:pt x="19080" y="12659"/>
                        <a:pt x="19553" y="13330"/>
                      </a:cubicBezTo>
                      <a:cubicBezTo>
                        <a:pt x="20027" y="13976"/>
                        <a:pt x="20657" y="14623"/>
                        <a:pt x="21423" y="15270"/>
                      </a:cubicBezTo>
                      <a:lnTo>
                        <a:pt x="16986" y="17395"/>
                      </a:lnTo>
                      <a:cubicBezTo>
                        <a:pt x="16738" y="17141"/>
                        <a:pt x="16378" y="16772"/>
                        <a:pt x="15927" y="16240"/>
                      </a:cubicBezTo>
                      <a:cubicBezTo>
                        <a:pt x="15724" y="16009"/>
                        <a:pt x="15589" y="15847"/>
                        <a:pt x="15522" y="15778"/>
                      </a:cubicBezTo>
                      <a:cubicBezTo>
                        <a:pt x="15116" y="16910"/>
                        <a:pt x="14553" y="17880"/>
                        <a:pt x="13855" y="18666"/>
                      </a:cubicBezTo>
                      <a:cubicBezTo>
                        <a:pt x="13157" y="19475"/>
                        <a:pt x="12323" y="20098"/>
                        <a:pt x="11332" y="20583"/>
                      </a:cubicBezTo>
                      <a:cubicBezTo>
                        <a:pt x="9598" y="21415"/>
                        <a:pt x="7999" y="21600"/>
                        <a:pt x="6557" y="21115"/>
                      </a:cubicBezTo>
                      <a:cubicBezTo>
                        <a:pt x="5116" y="20630"/>
                        <a:pt x="4035" y="19636"/>
                        <a:pt x="3359" y="18158"/>
                      </a:cubicBezTo>
                      <a:cubicBezTo>
                        <a:pt x="2909" y="17187"/>
                        <a:pt x="2728" y="16194"/>
                        <a:pt x="2841" y="15201"/>
                      </a:cubicBezTo>
                      <a:cubicBezTo>
                        <a:pt x="2954" y="14207"/>
                        <a:pt x="3314" y="13306"/>
                        <a:pt x="3945" y="12498"/>
                      </a:cubicBezTo>
                      <a:cubicBezTo>
                        <a:pt x="4575" y="11689"/>
                        <a:pt x="5611" y="10765"/>
                        <a:pt x="7008" y="9703"/>
                      </a:cubicBezTo>
                      <a:cubicBezTo>
                        <a:pt x="8922" y="8294"/>
                        <a:pt x="10184" y="7208"/>
                        <a:pt x="10837" y="6492"/>
                      </a:cubicBezTo>
                      <a:lnTo>
                        <a:pt x="10634" y="6030"/>
                      </a:lnTo>
                      <a:cubicBezTo>
                        <a:pt x="10229" y="5152"/>
                        <a:pt x="9733" y="4620"/>
                        <a:pt x="9125" y="4459"/>
                      </a:cubicBezTo>
                      <a:cubicBezTo>
                        <a:pt x="8517" y="4297"/>
                        <a:pt x="7639" y="4482"/>
                        <a:pt x="6467" y="5059"/>
                      </a:cubicBezTo>
                      <a:cubicBezTo>
                        <a:pt x="5679" y="5452"/>
                        <a:pt x="5116" y="5914"/>
                        <a:pt x="4823" y="6445"/>
                      </a:cubicBezTo>
                      <a:cubicBezTo>
                        <a:pt x="4530" y="6977"/>
                        <a:pt x="4418" y="7716"/>
                        <a:pt x="4508" y="8663"/>
                      </a:cubicBezTo>
                      <a:close/>
                      <a:moveTo>
                        <a:pt x="12233" y="9518"/>
                      </a:moveTo>
                      <a:cubicBezTo>
                        <a:pt x="11760" y="10003"/>
                        <a:pt x="10950" y="10673"/>
                        <a:pt x="9823" y="11528"/>
                      </a:cubicBezTo>
                      <a:cubicBezTo>
                        <a:pt x="8697" y="12406"/>
                        <a:pt x="8021" y="13052"/>
                        <a:pt x="7751" y="13491"/>
                      </a:cubicBezTo>
                      <a:cubicBezTo>
                        <a:pt x="7368" y="14207"/>
                        <a:pt x="7323" y="14877"/>
                        <a:pt x="7616" y="15524"/>
                      </a:cubicBezTo>
                      <a:cubicBezTo>
                        <a:pt x="7909" y="16171"/>
                        <a:pt x="8404" y="16610"/>
                        <a:pt x="9080" y="16864"/>
                      </a:cubicBezTo>
                      <a:cubicBezTo>
                        <a:pt x="9756" y="17118"/>
                        <a:pt x="10454" y="17049"/>
                        <a:pt x="11175" y="16702"/>
                      </a:cubicBezTo>
                      <a:cubicBezTo>
                        <a:pt x="11986" y="16310"/>
                        <a:pt x="12616" y="15663"/>
                        <a:pt x="13112" y="14785"/>
                      </a:cubicBezTo>
                      <a:cubicBezTo>
                        <a:pt x="13472" y="14115"/>
                        <a:pt x="13585" y="13422"/>
                        <a:pt x="13495" y="12752"/>
                      </a:cubicBezTo>
                      <a:cubicBezTo>
                        <a:pt x="13427" y="12290"/>
                        <a:pt x="13157" y="11528"/>
                        <a:pt x="12639" y="10419"/>
                      </a:cubicBezTo>
                      <a:lnTo>
                        <a:pt x="12211" y="94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13" name="Freeform: Shape 4265"/>
                <p:cNvSpPr/>
                <p:nvPr/>
              </p:nvSpPr>
              <p:spPr>
                <a:xfrm>
                  <a:off x="239514" y="55810"/>
                  <a:ext cx="25692" cy="3117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2" h="21364" fill="norm" stroke="1" extrusionOk="0">
                      <a:moveTo>
                        <a:pt x="5428" y="18043"/>
                      </a:moveTo>
                      <a:lnTo>
                        <a:pt x="8146" y="16596"/>
                      </a:lnTo>
                      <a:cubicBezTo>
                        <a:pt x="9233" y="17832"/>
                        <a:pt x="10356" y="18587"/>
                        <a:pt x="11480" y="18888"/>
                      </a:cubicBezTo>
                      <a:cubicBezTo>
                        <a:pt x="12603" y="19190"/>
                        <a:pt x="13763" y="19099"/>
                        <a:pt x="14886" y="18647"/>
                      </a:cubicBezTo>
                      <a:cubicBezTo>
                        <a:pt x="16227" y="18104"/>
                        <a:pt x="17170" y="17289"/>
                        <a:pt x="17677" y="16143"/>
                      </a:cubicBezTo>
                      <a:cubicBezTo>
                        <a:pt x="18185" y="14996"/>
                        <a:pt x="18076" y="13850"/>
                        <a:pt x="17424" y="12704"/>
                      </a:cubicBezTo>
                      <a:cubicBezTo>
                        <a:pt x="16807" y="11587"/>
                        <a:pt x="15865" y="10864"/>
                        <a:pt x="14597" y="10471"/>
                      </a:cubicBezTo>
                      <a:cubicBezTo>
                        <a:pt x="13328" y="10079"/>
                        <a:pt x="12023" y="10169"/>
                        <a:pt x="10682" y="10682"/>
                      </a:cubicBezTo>
                      <a:cubicBezTo>
                        <a:pt x="10139" y="10894"/>
                        <a:pt x="9523" y="11256"/>
                        <a:pt x="8798" y="11738"/>
                      </a:cubicBezTo>
                      <a:lnTo>
                        <a:pt x="7928" y="9506"/>
                      </a:lnTo>
                      <a:cubicBezTo>
                        <a:pt x="8146" y="9446"/>
                        <a:pt x="8291" y="9385"/>
                        <a:pt x="8399" y="9355"/>
                      </a:cubicBezTo>
                      <a:cubicBezTo>
                        <a:pt x="9632" y="8872"/>
                        <a:pt x="10574" y="8178"/>
                        <a:pt x="11262" y="7273"/>
                      </a:cubicBezTo>
                      <a:cubicBezTo>
                        <a:pt x="11951" y="6368"/>
                        <a:pt x="11987" y="5343"/>
                        <a:pt x="11335" y="4227"/>
                      </a:cubicBezTo>
                      <a:cubicBezTo>
                        <a:pt x="10827" y="3352"/>
                        <a:pt x="10066" y="2748"/>
                        <a:pt x="9015" y="2447"/>
                      </a:cubicBezTo>
                      <a:cubicBezTo>
                        <a:pt x="7964" y="2145"/>
                        <a:pt x="6877" y="2205"/>
                        <a:pt x="5754" y="2658"/>
                      </a:cubicBezTo>
                      <a:cubicBezTo>
                        <a:pt x="4630" y="3080"/>
                        <a:pt x="3869" y="3744"/>
                        <a:pt x="3434" y="4619"/>
                      </a:cubicBezTo>
                      <a:cubicBezTo>
                        <a:pt x="3035" y="5494"/>
                        <a:pt x="3035" y="6580"/>
                        <a:pt x="3470" y="7817"/>
                      </a:cubicBezTo>
                      <a:lnTo>
                        <a:pt x="354" y="8510"/>
                      </a:lnTo>
                      <a:cubicBezTo>
                        <a:pt x="-190" y="6760"/>
                        <a:pt x="-117" y="5192"/>
                        <a:pt x="643" y="3834"/>
                      </a:cubicBezTo>
                      <a:cubicBezTo>
                        <a:pt x="1404" y="2477"/>
                        <a:pt x="2709" y="1421"/>
                        <a:pt x="4558" y="697"/>
                      </a:cubicBezTo>
                      <a:cubicBezTo>
                        <a:pt x="5826" y="184"/>
                        <a:pt x="7131" y="-27"/>
                        <a:pt x="8472" y="3"/>
                      </a:cubicBezTo>
                      <a:cubicBezTo>
                        <a:pt x="9813" y="33"/>
                        <a:pt x="10973" y="335"/>
                        <a:pt x="11987" y="908"/>
                      </a:cubicBezTo>
                      <a:cubicBezTo>
                        <a:pt x="13002" y="1481"/>
                        <a:pt x="13763" y="2205"/>
                        <a:pt x="14271" y="3080"/>
                      </a:cubicBezTo>
                      <a:cubicBezTo>
                        <a:pt x="14741" y="3925"/>
                        <a:pt x="14923" y="4800"/>
                        <a:pt x="14741" y="5705"/>
                      </a:cubicBezTo>
                      <a:cubicBezTo>
                        <a:pt x="14597" y="6610"/>
                        <a:pt x="14089" y="7485"/>
                        <a:pt x="13256" y="8299"/>
                      </a:cubicBezTo>
                      <a:cubicBezTo>
                        <a:pt x="14778" y="8028"/>
                        <a:pt x="16191" y="8149"/>
                        <a:pt x="17424" y="8691"/>
                      </a:cubicBezTo>
                      <a:cubicBezTo>
                        <a:pt x="18656" y="9234"/>
                        <a:pt x="19634" y="10140"/>
                        <a:pt x="20359" y="11406"/>
                      </a:cubicBezTo>
                      <a:cubicBezTo>
                        <a:pt x="21338" y="13126"/>
                        <a:pt x="21410" y="14846"/>
                        <a:pt x="20577" y="16626"/>
                      </a:cubicBezTo>
                      <a:cubicBezTo>
                        <a:pt x="19743" y="18406"/>
                        <a:pt x="18185" y="19733"/>
                        <a:pt x="15901" y="20608"/>
                      </a:cubicBezTo>
                      <a:cubicBezTo>
                        <a:pt x="13835" y="21422"/>
                        <a:pt x="11842" y="21573"/>
                        <a:pt x="9885" y="21090"/>
                      </a:cubicBezTo>
                      <a:cubicBezTo>
                        <a:pt x="7928" y="20608"/>
                        <a:pt x="6406" y="19582"/>
                        <a:pt x="5319" y="180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14" name="Freeform: Shape 4266"/>
                <p:cNvSpPr/>
                <p:nvPr/>
              </p:nvSpPr>
              <p:spPr>
                <a:xfrm>
                  <a:off x="264374" y="44370"/>
                  <a:ext cx="20601" cy="303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0440"/>
                      </a:moveTo>
                      <a:lnTo>
                        <a:pt x="17908" y="21600"/>
                      </a:lnTo>
                      <a:lnTo>
                        <a:pt x="6923" y="5706"/>
                      </a:lnTo>
                      <a:cubicBezTo>
                        <a:pt x="6416" y="6552"/>
                        <a:pt x="5677" y="7493"/>
                        <a:pt x="4615" y="8527"/>
                      </a:cubicBezTo>
                      <a:cubicBezTo>
                        <a:pt x="3600" y="9562"/>
                        <a:pt x="2585" y="10408"/>
                        <a:pt x="1662" y="11035"/>
                      </a:cubicBezTo>
                      <a:lnTo>
                        <a:pt x="0" y="8621"/>
                      </a:lnTo>
                      <a:cubicBezTo>
                        <a:pt x="1615" y="7304"/>
                        <a:pt x="2862" y="5957"/>
                        <a:pt x="3738" y="4514"/>
                      </a:cubicBezTo>
                      <a:cubicBezTo>
                        <a:pt x="4615" y="3072"/>
                        <a:pt x="5077" y="1849"/>
                        <a:pt x="5123" y="752"/>
                      </a:cubicBezTo>
                      <a:lnTo>
                        <a:pt x="7477" y="0"/>
                      </a:lnTo>
                      <a:lnTo>
                        <a:pt x="21554" y="204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15" name="Freeform: Shape 4267"/>
                <p:cNvSpPr/>
                <p:nvPr/>
              </p:nvSpPr>
              <p:spPr>
                <a:xfrm>
                  <a:off x="290642" y="58620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6932" y="21600"/>
                      </a:moveTo>
                      <a:lnTo>
                        <a:pt x="0" y="6932"/>
                      </a:lnTo>
                      <a:lnTo>
                        <a:pt x="14668" y="0"/>
                      </a:lnTo>
                      <a:lnTo>
                        <a:pt x="21600" y="14668"/>
                      </a:lnTo>
                      <a:lnTo>
                        <a:pt x="6932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16" name="Freeform: Shape 4268"/>
                <p:cNvSpPr/>
                <p:nvPr/>
              </p:nvSpPr>
              <p:spPr>
                <a:xfrm>
                  <a:off x="294933" y="29795"/>
                  <a:ext cx="25674" cy="3117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73" h="21364" fill="norm" stroke="1" extrusionOk="0">
                      <a:moveTo>
                        <a:pt x="5437" y="18043"/>
                      </a:moveTo>
                      <a:lnTo>
                        <a:pt x="8160" y="16596"/>
                      </a:lnTo>
                      <a:cubicBezTo>
                        <a:pt x="9249" y="17832"/>
                        <a:pt x="10374" y="18587"/>
                        <a:pt x="11500" y="18858"/>
                      </a:cubicBezTo>
                      <a:cubicBezTo>
                        <a:pt x="12625" y="19160"/>
                        <a:pt x="13786" y="19069"/>
                        <a:pt x="14912" y="18617"/>
                      </a:cubicBezTo>
                      <a:cubicBezTo>
                        <a:pt x="16255" y="18074"/>
                        <a:pt x="17199" y="17259"/>
                        <a:pt x="17707" y="16113"/>
                      </a:cubicBezTo>
                      <a:cubicBezTo>
                        <a:pt x="18216" y="14966"/>
                        <a:pt x="18107" y="13820"/>
                        <a:pt x="17453" y="12674"/>
                      </a:cubicBezTo>
                      <a:cubicBezTo>
                        <a:pt x="16836" y="11558"/>
                        <a:pt x="15892" y="10833"/>
                        <a:pt x="14622" y="10441"/>
                      </a:cubicBezTo>
                      <a:cubicBezTo>
                        <a:pt x="13351" y="10079"/>
                        <a:pt x="12044" y="10140"/>
                        <a:pt x="10701" y="10652"/>
                      </a:cubicBezTo>
                      <a:cubicBezTo>
                        <a:pt x="10156" y="10864"/>
                        <a:pt x="9539" y="11226"/>
                        <a:pt x="8813" y="11708"/>
                      </a:cubicBezTo>
                      <a:lnTo>
                        <a:pt x="7942" y="9476"/>
                      </a:lnTo>
                      <a:cubicBezTo>
                        <a:pt x="8160" y="9415"/>
                        <a:pt x="8305" y="9355"/>
                        <a:pt x="8414" y="9325"/>
                      </a:cubicBezTo>
                      <a:cubicBezTo>
                        <a:pt x="9648" y="8842"/>
                        <a:pt x="10592" y="8149"/>
                        <a:pt x="11282" y="7213"/>
                      </a:cubicBezTo>
                      <a:cubicBezTo>
                        <a:pt x="11971" y="6308"/>
                        <a:pt x="12008" y="5282"/>
                        <a:pt x="11354" y="4166"/>
                      </a:cubicBezTo>
                      <a:cubicBezTo>
                        <a:pt x="10846" y="3291"/>
                        <a:pt x="10083" y="2688"/>
                        <a:pt x="9031" y="2417"/>
                      </a:cubicBezTo>
                      <a:cubicBezTo>
                        <a:pt x="7978" y="2115"/>
                        <a:pt x="6889" y="2175"/>
                        <a:pt x="5764" y="2627"/>
                      </a:cubicBezTo>
                      <a:cubicBezTo>
                        <a:pt x="4638" y="3080"/>
                        <a:pt x="3876" y="3714"/>
                        <a:pt x="3440" y="4619"/>
                      </a:cubicBezTo>
                      <a:cubicBezTo>
                        <a:pt x="3005" y="5524"/>
                        <a:pt x="3041" y="6550"/>
                        <a:pt x="3476" y="7817"/>
                      </a:cubicBezTo>
                      <a:lnTo>
                        <a:pt x="355" y="8510"/>
                      </a:lnTo>
                      <a:cubicBezTo>
                        <a:pt x="-190" y="6760"/>
                        <a:pt x="-117" y="5192"/>
                        <a:pt x="645" y="3834"/>
                      </a:cubicBezTo>
                      <a:cubicBezTo>
                        <a:pt x="1407" y="2477"/>
                        <a:pt x="2714" y="1421"/>
                        <a:pt x="4566" y="697"/>
                      </a:cubicBezTo>
                      <a:cubicBezTo>
                        <a:pt x="5836" y="184"/>
                        <a:pt x="7143" y="-27"/>
                        <a:pt x="8486" y="3"/>
                      </a:cubicBezTo>
                      <a:cubicBezTo>
                        <a:pt x="9830" y="33"/>
                        <a:pt x="10991" y="335"/>
                        <a:pt x="12008" y="908"/>
                      </a:cubicBezTo>
                      <a:cubicBezTo>
                        <a:pt x="13024" y="1481"/>
                        <a:pt x="13786" y="2205"/>
                        <a:pt x="14295" y="3080"/>
                      </a:cubicBezTo>
                      <a:cubicBezTo>
                        <a:pt x="14767" y="3925"/>
                        <a:pt x="14948" y="4800"/>
                        <a:pt x="14767" y="5705"/>
                      </a:cubicBezTo>
                      <a:cubicBezTo>
                        <a:pt x="14622" y="6610"/>
                        <a:pt x="14113" y="7485"/>
                        <a:pt x="13278" y="8299"/>
                      </a:cubicBezTo>
                      <a:cubicBezTo>
                        <a:pt x="14803" y="8028"/>
                        <a:pt x="16219" y="8149"/>
                        <a:pt x="17453" y="8691"/>
                      </a:cubicBezTo>
                      <a:cubicBezTo>
                        <a:pt x="18687" y="9234"/>
                        <a:pt x="19668" y="10140"/>
                        <a:pt x="20394" y="11406"/>
                      </a:cubicBezTo>
                      <a:cubicBezTo>
                        <a:pt x="21374" y="13126"/>
                        <a:pt x="21410" y="14846"/>
                        <a:pt x="20612" y="16626"/>
                      </a:cubicBezTo>
                      <a:cubicBezTo>
                        <a:pt x="19776" y="18406"/>
                        <a:pt x="18216" y="19733"/>
                        <a:pt x="15928" y="20608"/>
                      </a:cubicBezTo>
                      <a:cubicBezTo>
                        <a:pt x="13859" y="21422"/>
                        <a:pt x="11863" y="21573"/>
                        <a:pt x="9938" y="21090"/>
                      </a:cubicBezTo>
                      <a:cubicBezTo>
                        <a:pt x="7978" y="20608"/>
                        <a:pt x="6453" y="19582"/>
                        <a:pt x="5364" y="1804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17" name="Freeform: Shape 4269"/>
                <p:cNvSpPr/>
                <p:nvPr/>
              </p:nvSpPr>
              <p:spPr>
                <a:xfrm>
                  <a:off x="326396" y="9155"/>
                  <a:ext cx="34731" cy="382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8322" y="21600"/>
                      </a:moveTo>
                      <a:lnTo>
                        <a:pt x="0" y="5475"/>
                      </a:lnTo>
                      <a:lnTo>
                        <a:pt x="12840" y="0"/>
                      </a:lnTo>
                      <a:lnTo>
                        <a:pt x="13825" y="1891"/>
                      </a:lnTo>
                      <a:lnTo>
                        <a:pt x="3340" y="6371"/>
                      </a:lnTo>
                      <a:lnTo>
                        <a:pt x="5886" y="11298"/>
                      </a:lnTo>
                      <a:lnTo>
                        <a:pt x="15687" y="7117"/>
                      </a:lnTo>
                      <a:lnTo>
                        <a:pt x="16672" y="9008"/>
                      </a:lnTo>
                      <a:lnTo>
                        <a:pt x="6872" y="13189"/>
                      </a:lnTo>
                      <a:lnTo>
                        <a:pt x="9719" y="18689"/>
                      </a:lnTo>
                      <a:lnTo>
                        <a:pt x="20614" y="14035"/>
                      </a:lnTo>
                      <a:lnTo>
                        <a:pt x="21600" y="15926"/>
                      </a:lnTo>
                      <a:lnTo>
                        <a:pt x="8350" y="215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18" name="Freeform: Shape 4270"/>
                <p:cNvSpPr/>
                <p:nvPr/>
              </p:nvSpPr>
              <p:spPr>
                <a:xfrm>
                  <a:off x="360422" y="0"/>
                  <a:ext cx="16949" cy="338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99" fill="norm" stroke="1" extrusionOk="0">
                      <a:moveTo>
                        <a:pt x="112" y="17536"/>
                      </a:moveTo>
                      <a:lnTo>
                        <a:pt x="4151" y="16228"/>
                      </a:lnTo>
                      <a:cubicBezTo>
                        <a:pt x="5554" y="17592"/>
                        <a:pt x="6957" y="18399"/>
                        <a:pt x="8359" y="18705"/>
                      </a:cubicBezTo>
                      <a:cubicBezTo>
                        <a:pt x="9762" y="18983"/>
                        <a:pt x="11277" y="18956"/>
                        <a:pt x="12904" y="18566"/>
                      </a:cubicBezTo>
                      <a:cubicBezTo>
                        <a:pt x="14082" y="18288"/>
                        <a:pt x="15035" y="17898"/>
                        <a:pt x="15653" y="17425"/>
                      </a:cubicBezTo>
                      <a:cubicBezTo>
                        <a:pt x="16270" y="16952"/>
                        <a:pt x="16494" y="16423"/>
                        <a:pt x="16382" y="15894"/>
                      </a:cubicBezTo>
                      <a:cubicBezTo>
                        <a:pt x="16270" y="15337"/>
                        <a:pt x="15709" y="14558"/>
                        <a:pt x="14755" y="13528"/>
                      </a:cubicBezTo>
                      <a:lnTo>
                        <a:pt x="2974" y="1113"/>
                      </a:lnTo>
                      <a:lnTo>
                        <a:pt x="7798" y="0"/>
                      </a:lnTo>
                      <a:lnTo>
                        <a:pt x="19412" y="12303"/>
                      </a:lnTo>
                      <a:cubicBezTo>
                        <a:pt x="20814" y="13806"/>
                        <a:pt x="21600" y="15059"/>
                        <a:pt x="21600" y="16061"/>
                      </a:cubicBezTo>
                      <a:cubicBezTo>
                        <a:pt x="21600" y="17063"/>
                        <a:pt x="21095" y="17953"/>
                        <a:pt x="19916" y="18761"/>
                      </a:cubicBezTo>
                      <a:cubicBezTo>
                        <a:pt x="18739" y="19568"/>
                        <a:pt x="17055" y="20236"/>
                        <a:pt x="14924" y="20737"/>
                      </a:cubicBezTo>
                      <a:cubicBezTo>
                        <a:pt x="11726" y="21489"/>
                        <a:pt x="8864" y="21600"/>
                        <a:pt x="6284" y="21071"/>
                      </a:cubicBezTo>
                      <a:cubicBezTo>
                        <a:pt x="3703" y="20570"/>
                        <a:pt x="1627" y="19401"/>
                        <a:pt x="0" y="1759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333" name="Graphic 2"/>
              <p:cNvGrpSpPr/>
              <p:nvPr/>
            </p:nvGrpSpPr>
            <p:grpSpPr>
              <a:xfrm>
                <a:off x="60045" y="803511"/>
                <a:ext cx="422962" cy="131244"/>
                <a:chOff x="0" y="0"/>
                <a:chExt cx="422961" cy="131242"/>
              </a:xfrm>
            </p:grpSpPr>
            <p:sp>
              <p:nvSpPr>
                <p:cNvPr id="320" name="Freeform: Shape 4246"/>
                <p:cNvSpPr/>
                <p:nvPr/>
              </p:nvSpPr>
              <p:spPr>
                <a:xfrm>
                  <a:off x="0" y="85254"/>
                  <a:ext cx="44858" cy="459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289" fill="norm" stroke="1" extrusionOk="0">
                      <a:moveTo>
                        <a:pt x="11370" y="13311"/>
                      </a:moveTo>
                      <a:lnTo>
                        <a:pt x="10507" y="9969"/>
                      </a:lnTo>
                      <a:lnTo>
                        <a:pt x="19412" y="7809"/>
                      </a:lnTo>
                      <a:lnTo>
                        <a:pt x="21454" y="15695"/>
                      </a:lnTo>
                      <a:cubicBezTo>
                        <a:pt x="20801" y="16714"/>
                        <a:pt x="19728" y="17733"/>
                        <a:pt x="18233" y="18752"/>
                      </a:cubicBezTo>
                      <a:cubicBezTo>
                        <a:pt x="16759" y="19770"/>
                        <a:pt x="15159" y="20484"/>
                        <a:pt x="13475" y="20891"/>
                      </a:cubicBezTo>
                      <a:cubicBezTo>
                        <a:pt x="11328" y="21401"/>
                        <a:pt x="9349" y="21421"/>
                        <a:pt x="7538" y="20952"/>
                      </a:cubicBezTo>
                      <a:cubicBezTo>
                        <a:pt x="5728" y="20463"/>
                        <a:pt x="4212" y="19505"/>
                        <a:pt x="2991" y="18079"/>
                      </a:cubicBezTo>
                      <a:cubicBezTo>
                        <a:pt x="1770" y="16653"/>
                        <a:pt x="928" y="15002"/>
                        <a:pt x="422" y="13087"/>
                      </a:cubicBezTo>
                      <a:cubicBezTo>
                        <a:pt x="-104" y="11029"/>
                        <a:pt x="-146" y="9072"/>
                        <a:pt x="338" y="7259"/>
                      </a:cubicBezTo>
                      <a:cubicBezTo>
                        <a:pt x="822" y="5445"/>
                        <a:pt x="1812" y="3896"/>
                        <a:pt x="3307" y="2613"/>
                      </a:cubicBezTo>
                      <a:cubicBezTo>
                        <a:pt x="4443" y="1635"/>
                        <a:pt x="6001" y="922"/>
                        <a:pt x="7959" y="433"/>
                      </a:cubicBezTo>
                      <a:cubicBezTo>
                        <a:pt x="10507" y="-179"/>
                        <a:pt x="12612" y="-138"/>
                        <a:pt x="14317" y="534"/>
                      </a:cubicBezTo>
                      <a:cubicBezTo>
                        <a:pt x="16022" y="1227"/>
                        <a:pt x="17307" y="2429"/>
                        <a:pt x="18170" y="4141"/>
                      </a:cubicBezTo>
                      <a:lnTo>
                        <a:pt x="14254" y="5873"/>
                      </a:lnTo>
                      <a:cubicBezTo>
                        <a:pt x="13707" y="4977"/>
                        <a:pt x="12970" y="4324"/>
                        <a:pt x="12022" y="3958"/>
                      </a:cubicBezTo>
                      <a:cubicBezTo>
                        <a:pt x="11075" y="3591"/>
                        <a:pt x="10022" y="3550"/>
                        <a:pt x="8823" y="3835"/>
                      </a:cubicBezTo>
                      <a:cubicBezTo>
                        <a:pt x="7012" y="4263"/>
                        <a:pt x="5728" y="5180"/>
                        <a:pt x="4949" y="6546"/>
                      </a:cubicBezTo>
                      <a:cubicBezTo>
                        <a:pt x="4170" y="7911"/>
                        <a:pt x="4065" y="9684"/>
                        <a:pt x="4633" y="11864"/>
                      </a:cubicBezTo>
                      <a:cubicBezTo>
                        <a:pt x="5244" y="14207"/>
                        <a:pt x="6233" y="15858"/>
                        <a:pt x="7622" y="16755"/>
                      </a:cubicBezTo>
                      <a:cubicBezTo>
                        <a:pt x="9012" y="17672"/>
                        <a:pt x="10570" y="17916"/>
                        <a:pt x="12317" y="17488"/>
                      </a:cubicBezTo>
                      <a:cubicBezTo>
                        <a:pt x="13180" y="17284"/>
                        <a:pt x="14001" y="16897"/>
                        <a:pt x="14801" y="16367"/>
                      </a:cubicBezTo>
                      <a:cubicBezTo>
                        <a:pt x="15580" y="15838"/>
                        <a:pt x="16233" y="15247"/>
                        <a:pt x="16738" y="14635"/>
                      </a:cubicBezTo>
                      <a:lnTo>
                        <a:pt x="16086" y="12129"/>
                      </a:lnTo>
                      <a:lnTo>
                        <a:pt x="11349" y="132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21" name="Freeform: Shape 4247"/>
                <p:cNvSpPr/>
                <p:nvPr/>
              </p:nvSpPr>
              <p:spPr>
                <a:xfrm>
                  <a:off x="47317" y="87963"/>
                  <a:ext cx="30951" cy="333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41" h="20790" fill="norm" stroke="1" extrusionOk="0">
                      <a:moveTo>
                        <a:pt x="15380" y="12957"/>
                      </a:moveTo>
                      <a:lnTo>
                        <a:pt x="21241" y="12546"/>
                      </a:lnTo>
                      <a:cubicBezTo>
                        <a:pt x="21029" y="14574"/>
                        <a:pt x="20274" y="16246"/>
                        <a:pt x="19005" y="17589"/>
                      </a:cubicBezTo>
                      <a:cubicBezTo>
                        <a:pt x="17706" y="18905"/>
                        <a:pt x="15894" y="19837"/>
                        <a:pt x="13568" y="20385"/>
                      </a:cubicBezTo>
                      <a:cubicBezTo>
                        <a:pt x="9882" y="21235"/>
                        <a:pt x="6831" y="20742"/>
                        <a:pt x="4444" y="18960"/>
                      </a:cubicBezTo>
                      <a:cubicBezTo>
                        <a:pt x="2571" y="17507"/>
                        <a:pt x="1242" y="15451"/>
                        <a:pt x="517" y="12792"/>
                      </a:cubicBezTo>
                      <a:cubicBezTo>
                        <a:pt x="-359" y="9585"/>
                        <a:pt x="-117" y="6872"/>
                        <a:pt x="1212" y="4651"/>
                      </a:cubicBezTo>
                      <a:cubicBezTo>
                        <a:pt x="2571" y="2431"/>
                        <a:pt x="4626" y="978"/>
                        <a:pt x="7465" y="348"/>
                      </a:cubicBezTo>
                      <a:cubicBezTo>
                        <a:pt x="10637" y="-365"/>
                        <a:pt x="13386" y="19"/>
                        <a:pt x="15743" y="1499"/>
                      </a:cubicBezTo>
                      <a:cubicBezTo>
                        <a:pt x="18099" y="2979"/>
                        <a:pt x="19760" y="5693"/>
                        <a:pt x="20758" y="9613"/>
                      </a:cubicBezTo>
                      <a:lnTo>
                        <a:pt x="6650" y="12820"/>
                      </a:lnTo>
                      <a:cubicBezTo>
                        <a:pt x="7103" y="14328"/>
                        <a:pt x="7888" y="15396"/>
                        <a:pt x="8976" y="16054"/>
                      </a:cubicBezTo>
                      <a:cubicBezTo>
                        <a:pt x="10063" y="16712"/>
                        <a:pt x="11272" y="16877"/>
                        <a:pt x="12571" y="16575"/>
                      </a:cubicBezTo>
                      <a:cubicBezTo>
                        <a:pt x="13447" y="16383"/>
                        <a:pt x="14142" y="16000"/>
                        <a:pt x="14625" y="15424"/>
                      </a:cubicBezTo>
                      <a:cubicBezTo>
                        <a:pt x="15109" y="14848"/>
                        <a:pt x="15380" y="14053"/>
                        <a:pt x="15411" y="13012"/>
                      </a:cubicBezTo>
                      <a:close/>
                      <a:moveTo>
                        <a:pt x="14262" y="7721"/>
                      </a:moveTo>
                      <a:cubicBezTo>
                        <a:pt x="13809" y="6241"/>
                        <a:pt x="13084" y="5227"/>
                        <a:pt x="12087" y="4651"/>
                      </a:cubicBezTo>
                      <a:cubicBezTo>
                        <a:pt x="11060" y="4076"/>
                        <a:pt x="10003" y="3884"/>
                        <a:pt x="8855" y="4158"/>
                      </a:cubicBezTo>
                      <a:cubicBezTo>
                        <a:pt x="7616" y="4432"/>
                        <a:pt x="6710" y="5062"/>
                        <a:pt x="6136" y="6077"/>
                      </a:cubicBezTo>
                      <a:cubicBezTo>
                        <a:pt x="5562" y="7063"/>
                        <a:pt x="5471" y="8270"/>
                        <a:pt x="5864" y="9667"/>
                      </a:cubicBezTo>
                      <a:lnTo>
                        <a:pt x="14293" y="77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22" name="Freeform: Shape 4248"/>
                <p:cNvSpPr/>
                <p:nvPr/>
              </p:nvSpPr>
              <p:spPr>
                <a:xfrm>
                  <a:off x="79412" y="79271"/>
                  <a:ext cx="20337" cy="356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98" fill="norm" stroke="1" extrusionOk="0">
                      <a:moveTo>
                        <a:pt x="16925" y="20251"/>
                      </a:moveTo>
                      <a:lnTo>
                        <a:pt x="8228" y="21498"/>
                      </a:lnTo>
                      <a:lnTo>
                        <a:pt x="0" y="2817"/>
                      </a:lnTo>
                      <a:lnTo>
                        <a:pt x="8088" y="1676"/>
                      </a:lnTo>
                      <a:lnTo>
                        <a:pt x="9257" y="4329"/>
                      </a:lnTo>
                      <a:cubicBezTo>
                        <a:pt x="10099" y="2870"/>
                        <a:pt x="10987" y="1862"/>
                        <a:pt x="11922" y="1331"/>
                      </a:cubicBezTo>
                      <a:cubicBezTo>
                        <a:pt x="12857" y="774"/>
                        <a:pt x="14026" y="402"/>
                        <a:pt x="15429" y="190"/>
                      </a:cubicBezTo>
                      <a:cubicBezTo>
                        <a:pt x="17392" y="-102"/>
                        <a:pt x="19449" y="-49"/>
                        <a:pt x="21600" y="296"/>
                      </a:cubicBezTo>
                      <a:lnTo>
                        <a:pt x="20806" y="4993"/>
                      </a:lnTo>
                      <a:cubicBezTo>
                        <a:pt x="19122" y="4674"/>
                        <a:pt x="17626" y="4595"/>
                        <a:pt x="16364" y="4754"/>
                      </a:cubicBezTo>
                      <a:cubicBezTo>
                        <a:pt x="15148" y="4913"/>
                        <a:pt x="14213" y="5258"/>
                        <a:pt x="13512" y="5762"/>
                      </a:cubicBezTo>
                      <a:cubicBezTo>
                        <a:pt x="12810" y="6267"/>
                        <a:pt x="12483" y="7036"/>
                        <a:pt x="12437" y="8124"/>
                      </a:cubicBezTo>
                      <a:cubicBezTo>
                        <a:pt x="12437" y="9185"/>
                        <a:pt x="13044" y="11308"/>
                        <a:pt x="14447" y="14492"/>
                      </a:cubicBezTo>
                      <a:lnTo>
                        <a:pt x="16972" y="202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23" name="Freeform: Shape 4249"/>
                <p:cNvSpPr/>
                <p:nvPr/>
              </p:nvSpPr>
              <p:spPr>
                <a:xfrm>
                  <a:off x="102389" y="68145"/>
                  <a:ext cx="53352" cy="409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28" fill="norm" stroke="1" extrusionOk="0">
                      <a:moveTo>
                        <a:pt x="0" y="5276"/>
                      </a:moveTo>
                      <a:lnTo>
                        <a:pt x="3065" y="4280"/>
                      </a:lnTo>
                      <a:lnTo>
                        <a:pt x="3493" y="6503"/>
                      </a:lnTo>
                      <a:cubicBezTo>
                        <a:pt x="4259" y="4419"/>
                        <a:pt x="5400" y="3123"/>
                        <a:pt x="6915" y="2637"/>
                      </a:cubicBezTo>
                      <a:cubicBezTo>
                        <a:pt x="7717" y="2382"/>
                        <a:pt x="8465" y="2359"/>
                        <a:pt x="9125" y="2590"/>
                      </a:cubicBezTo>
                      <a:cubicBezTo>
                        <a:pt x="9802" y="2822"/>
                        <a:pt x="10408" y="3331"/>
                        <a:pt x="10960" y="4072"/>
                      </a:cubicBezTo>
                      <a:cubicBezTo>
                        <a:pt x="11335" y="3030"/>
                        <a:pt x="11816" y="2174"/>
                        <a:pt x="12368" y="1549"/>
                      </a:cubicBezTo>
                      <a:cubicBezTo>
                        <a:pt x="12921" y="923"/>
                        <a:pt x="13562" y="484"/>
                        <a:pt x="14293" y="229"/>
                      </a:cubicBezTo>
                      <a:cubicBezTo>
                        <a:pt x="15220" y="-72"/>
                        <a:pt x="16040" y="-72"/>
                        <a:pt x="16770" y="206"/>
                      </a:cubicBezTo>
                      <a:cubicBezTo>
                        <a:pt x="17501" y="484"/>
                        <a:pt x="18107" y="1039"/>
                        <a:pt x="18606" y="1873"/>
                      </a:cubicBezTo>
                      <a:cubicBezTo>
                        <a:pt x="18962" y="2498"/>
                        <a:pt x="19301" y="3586"/>
                        <a:pt x="19604" y="5137"/>
                      </a:cubicBezTo>
                      <a:lnTo>
                        <a:pt x="21600" y="15555"/>
                      </a:lnTo>
                      <a:lnTo>
                        <a:pt x="18285" y="16643"/>
                      </a:lnTo>
                      <a:lnTo>
                        <a:pt x="16485" y="7313"/>
                      </a:lnTo>
                      <a:cubicBezTo>
                        <a:pt x="16182" y="5693"/>
                        <a:pt x="15861" y="4697"/>
                        <a:pt x="15540" y="4304"/>
                      </a:cubicBezTo>
                      <a:cubicBezTo>
                        <a:pt x="15113" y="3794"/>
                        <a:pt x="14578" y="3632"/>
                        <a:pt x="13937" y="3841"/>
                      </a:cubicBezTo>
                      <a:cubicBezTo>
                        <a:pt x="13473" y="4003"/>
                        <a:pt x="13063" y="4327"/>
                        <a:pt x="12725" y="4813"/>
                      </a:cubicBezTo>
                      <a:cubicBezTo>
                        <a:pt x="12386" y="5322"/>
                        <a:pt x="12190" y="5947"/>
                        <a:pt x="12154" y="6711"/>
                      </a:cubicBezTo>
                      <a:cubicBezTo>
                        <a:pt x="12101" y="7475"/>
                        <a:pt x="12226" y="8633"/>
                        <a:pt x="12529" y="10161"/>
                      </a:cubicBezTo>
                      <a:lnTo>
                        <a:pt x="14026" y="17986"/>
                      </a:lnTo>
                      <a:lnTo>
                        <a:pt x="10711" y="19074"/>
                      </a:lnTo>
                      <a:lnTo>
                        <a:pt x="9000" y="10138"/>
                      </a:lnTo>
                      <a:cubicBezTo>
                        <a:pt x="8697" y="8540"/>
                        <a:pt x="8430" y="7545"/>
                        <a:pt x="8234" y="7128"/>
                      </a:cubicBezTo>
                      <a:cubicBezTo>
                        <a:pt x="8020" y="6711"/>
                        <a:pt x="7770" y="6433"/>
                        <a:pt x="7485" y="6271"/>
                      </a:cubicBezTo>
                      <a:cubicBezTo>
                        <a:pt x="7200" y="6132"/>
                        <a:pt x="6844" y="6132"/>
                        <a:pt x="6416" y="6271"/>
                      </a:cubicBezTo>
                      <a:cubicBezTo>
                        <a:pt x="5899" y="6433"/>
                        <a:pt x="5471" y="6758"/>
                        <a:pt x="5133" y="7267"/>
                      </a:cubicBezTo>
                      <a:cubicBezTo>
                        <a:pt x="4794" y="7753"/>
                        <a:pt x="4598" y="8378"/>
                        <a:pt x="4545" y="9096"/>
                      </a:cubicBezTo>
                      <a:cubicBezTo>
                        <a:pt x="4491" y="9837"/>
                        <a:pt x="4616" y="10971"/>
                        <a:pt x="4919" y="12545"/>
                      </a:cubicBezTo>
                      <a:lnTo>
                        <a:pt x="6451" y="20463"/>
                      </a:lnTo>
                      <a:lnTo>
                        <a:pt x="3137" y="21528"/>
                      </a:lnTo>
                      <a:lnTo>
                        <a:pt x="0" y="52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24" name="Freeform: Shape 4250"/>
                <p:cNvSpPr/>
                <p:nvPr/>
              </p:nvSpPr>
              <p:spPr>
                <a:xfrm>
                  <a:off x="156884" y="60073"/>
                  <a:ext cx="33983" cy="347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271" fill="norm" stroke="1" extrusionOk="0">
                      <a:moveTo>
                        <a:pt x="4952" y="7710"/>
                      </a:moveTo>
                      <a:lnTo>
                        <a:pt x="0" y="8034"/>
                      </a:lnTo>
                      <a:cubicBezTo>
                        <a:pt x="56" y="6068"/>
                        <a:pt x="616" y="4505"/>
                        <a:pt x="1679" y="3293"/>
                      </a:cubicBezTo>
                      <a:cubicBezTo>
                        <a:pt x="2742" y="2108"/>
                        <a:pt x="4561" y="1193"/>
                        <a:pt x="7135" y="573"/>
                      </a:cubicBezTo>
                      <a:cubicBezTo>
                        <a:pt x="9457" y="8"/>
                        <a:pt x="11248" y="-127"/>
                        <a:pt x="12535" y="115"/>
                      </a:cubicBezTo>
                      <a:cubicBezTo>
                        <a:pt x="13822" y="358"/>
                        <a:pt x="14773" y="843"/>
                        <a:pt x="15473" y="1543"/>
                      </a:cubicBezTo>
                      <a:cubicBezTo>
                        <a:pt x="16144" y="2243"/>
                        <a:pt x="16760" y="3697"/>
                        <a:pt x="17347" y="5879"/>
                      </a:cubicBezTo>
                      <a:lnTo>
                        <a:pt x="18802" y="11750"/>
                      </a:lnTo>
                      <a:cubicBezTo>
                        <a:pt x="19222" y="13420"/>
                        <a:pt x="19641" y="14632"/>
                        <a:pt x="20005" y="15386"/>
                      </a:cubicBezTo>
                      <a:cubicBezTo>
                        <a:pt x="20369" y="16140"/>
                        <a:pt x="20901" y="16921"/>
                        <a:pt x="21600" y="17702"/>
                      </a:cubicBezTo>
                      <a:lnTo>
                        <a:pt x="16452" y="18941"/>
                      </a:lnTo>
                      <a:cubicBezTo>
                        <a:pt x="16228" y="18645"/>
                        <a:pt x="15920" y="18187"/>
                        <a:pt x="15556" y="17568"/>
                      </a:cubicBezTo>
                      <a:cubicBezTo>
                        <a:pt x="15388" y="17298"/>
                        <a:pt x="15277" y="17110"/>
                        <a:pt x="15221" y="17029"/>
                      </a:cubicBezTo>
                      <a:cubicBezTo>
                        <a:pt x="14549" y="18080"/>
                        <a:pt x="13766" y="18941"/>
                        <a:pt x="12842" y="19588"/>
                      </a:cubicBezTo>
                      <a:cubicBezTo>
                        <a:pt x="11947" y="20261"/>
                        <a:pt x="10912" y="20719"/>
                        <a:pt x="9765" y="20988"/>
                      </a:cubicBezTo>
                      <a:cubicBezTo>
                        <a:pt x="7750" y="21473"/>
                        <a:pt x="6016" y="21338"/>
                        <a:pt x="4561" y="20557"/>
                      </a:cubicBezTo>
                      <a:cubicBezTo>
                        <a:pt x="3106" y="19776"/>
                        <a:pt x="2182" y="18591"/>
                        <a:pt x="1763" y="16975"/>
                      </a:cubicBezTo>
                      <a:cubicBezTo>
                        <a:pt x="1483" y="15898"/>
                        <a:pt x="1511" y="14875"/>
                        <a:pt x="1819" y="13905"/>
                      </a:cubicBezTo>
                      <a:cubicBezTo>
                        <a:pt x="2126" y="12935"/>
                        <a:pt x="2714" y="12127"/>
                        <a:pt x="3553" y="11427"/>
                      </a:cubicBezTo>
                      <a:cubicBezTo>
                        <a:pt x="4393" y="10754"/>
                        <a:pt x="5680" y="10027"/>
                        <a:pt x="7386" y="9272"/>
                      </a:cubicBezTo>
                      <a:cubicBezTo>
                        <a:pt x="9709" y="8249"/>
                        <a:pt x="11304" y="7441"/>
                        <a:pt x="12143" y="6821"/>
                      </a:cubicBezTo>
                      <a:lnTo>
                        <a:pt x="12003" y="6310"/>
                      </a:lnTo>
                      <a:cubicBezTo>
                        <a:pt x="11751" y="5340"/>
                        <a:pt x="11332" y="4721"/>
                        <a:pt x="10716" y="4425"/>
                      </a:cubicBezTo>
                      <a:cubicBezTo>
                        <a:pt x="10100" y="4128"/>
                        <a:pt x="9121" y="4155"/>
                        <a:pt x="7750" y="4478"/>
                      </a:cubicBezTo>
                      <a:cubicBezTo>
                        <a:pt x="6827" y="4694"/>
                        <a:pt x="6155" y="5044"/>
                        <a:pt x="5708" y="5529"/>
                      </a:cubicBezTo>
                      <a:cubicBezTo>
                        <a:pt x="5260" y="6014"/>
                        <a:pt x="5008" y="6714"/>
                        <a:pt x="4925" y="7683"/>
                      </a:cubicBezTo>
                      <a:close/>
                      <a:moveTo>
                        <a:pt x="12982" y="10107"/>
                      </a:moveTo>
                      <a:cubicBezTo>
                        <a:pt x="12367" y="10485"/>
                        <a:pt x="11387" y="10996"/>
                        <a:pt x="10017" y="11642"/>
                      </a:cubicBezTo>
                      <a:cubicBezTo>
                        <a:pt x="8645" y="12289"/>
                        <a:pt x="7778" y="12801"/>
                        <a:pt x="7414" y="13205"/>
                      </a:cubicBezTo>
                      <a:cubicBezTo>
                        <a:pt x="6855" y="13824"/>
                        <a:pt x="6659" y="14498"/>
                        <a:pt x="6855" y="15224"/>
                      </a:cubicBezTo>
                      <a:cubicBezTo>
                        <a:pt x="7051" y="15925"/>
                        <a:pt x="7471" y="16463"/>
                        <a:pt x="8142" y="16840"/>
                      </a:cubicBezTo>
                      <a:cubicBezTo>
                        <a:pt x="8813" y="17218"/>
                        <a:pt x="9569" y="17298"/>
                        <a:pt x="10408" y="17110"/>
                      </a:cubicBezTo>
                      <a:cubicBezTo>
                        <a:pt x="11359" y="16894"/>
                        <a:pt x="12171" y="16356"/>
                        <a:pt x="12870" y="15575"/>
                      </a:cubicBezTo>
                      <a:cubicBezTo>
                        <a:pt x="13374" y="14982"/>
                        <a:pt x="13654" y="14309"/>
                        <a:pt x="13682" y="13609"/>
                      </a:cubicBezTo>
                      <a:cubicBezTo>
                        <a:pt x="13682" y="13151"/>
                        <a:pt x="13570" y="12316"/>
                        <a:pt x="13262" y="11104"/>
                      </a:cubicBezTo>
                      <a:lnTo>
                        <a:pt x="13010" y="101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25" name="Freeform: Shape 4251"/>
                <p:cNvSpPr/>
                <p:nvPr/>
              </p:nvSpPr>
              <p:spPr>
                <a:xfrm>
                  <a:off x="189413" y="50868"/>
                  <a:ext cx="35964" cy="365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32" fill="norm" stroke="1" extrusionOk="0">
                      <a:moveTo>
                        <a:pt x="21600" y="17404"/>
                      </a:moveTo>
                      <a:lnTo>
                        <a:pt x="16682" y="18624"/>
                      </a:lnTo>
                      <a:lnTo>
                        <a:pt x="14303" y="9304"/>
                      </a:lnTo>
                      <a:cubicBezTo>
                        <a:pt x="13801" y="7331"/>
                        <a:pt x="13378" y="6085"/>
                        <a:pt x="13008" y="5540"/>
                      </a:cubicBezTo>
                      <a:cubicBezTo>
                        <a:pt x="12664" y="5021"/>
                        <a:pt x="12188" y="4631"/>
                        <a:pt x="11633" y="4450"/>
                      </a:cubicBezTo>
                      <a:cubicBezTo>
                        <a:pt x="11078" y="4242"/>
                        <a:pt x="10469" y="4216"/>
                        <a:pt x="9808" y="4372"/>
                      </a:cubicBezTo>
                      <a:cubicBezTo>
                        <a:pt x="8963" y="4579"/>
                        <a:pt x="8249" y="4994"/>
                        <a:pt x="7694" y="5618"/>
                      </a:cubicBezTo>
                      <a:cubicBezTo>
                        <a:pt x="7138" y="6241"/>
                        <a:pt x="6821" y="6968"/>
                        <a:pt x="6768" y="7772"/>
                      </a:cubicBezTo>
                      <a:cubicBezTo>
                        <a:pt x="6715" y="8577"/>
                        <a:pt x="6953" y="10031"/>
                        <a:pt x="7456" y="12056"/>
                      </a:cubicBezTo>
                      <a:lnTo>
                        <a:pt x="9571" y="20338"/>
                      </a:lnTo>
                      <a:lnTo>
                        <a:pt x="4653" y="21532"/>
                      </a:lnTo>
                      <a:lnTo>
                        <a:pt x="0" y="3255"/>
                      </a:lnTo>
                      <a:lnTo>
                        <a:pt x="4574" y="2139"/>
                      </a:lnTo>
                      <a:lnTo>
                        <a:pt x="5261" y="4839"/>
                      </a:lnTo>
                      <a:cubicBezTo>
                        <a:pt x="6372" y="2372"/>
                        <a:pt x="8143" y="841"/>
                        <a:pt x="10602" y="244"/>
                      </a:cubicBezTo>
                      <a:cubicBezTo>
                        <a:pt x="11686" y="-16"/>
                        <a:pt x="12717" y="-68"/>
                        <a:pt x="13721" y="88"/>
                      </a:cubicBezTo>
                      <a:cubicBezTo>
                        <a:pt x="14726" y="244"/>
                        <a:pt x="15519" y="581"/>
                        <a:pt x="16127" y="1048"/>
                      </a:cubicBezTo>
                      <a:cubicBezTo>
                        <a:pt x="16735" y="1542"/>
                        <a:pt x="17238" y="2139"/>
                        <a:pt x="17608" y="2840"/>
                      </a:cubicBezTo>
                      <a:cubicBezTo>
                        <a:pt x="17978" y="3567"/>
                        <a:pt x="18348" y="4605"/>
                        <a:pt x="18718" y="6033"/>
                      </a:cubicBezTo>
                      <a:lnTo>
                        <a:pt x="21600" y="174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26" name="Freeform: Shape 4252"/>
                <p:cNvSpPr/>
                <p:nvPr/>
              </p:nvSpPr>
              <p:spPr>
                <a:xfrm>
                  <a:off x="222075" y="40321"/>
                  <a:ext cx="31871" cy="504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3415"/>
                      </a:moveTo>
                      <a:lnTo>
                        <a:pt x="5907" y="2471"/>
                      </a:lnTo>
                      <a:lnTo>
                        <a:pt x="14649" y="11111"/>
                      </a:lnTo>
                      <a:lnTo>
                        <a:pt x="15842" y="906"/>
                      </a:lnTo>
                      <a:lnTo>
                        <a:pt x="21600" y="0"/>
                      </a:lnTo>
                      <a:lnTo>
                        <a:pt x="19243" y="13960"/>
                      </a:lnTo>
                      <a:lnTo>
                        <a:pt x="18825" y="16488"/>
                      </a:lnTo>
                      <a:cubicBezTo>
                        <a:pt x="18647" y="17337"/>
                        <a:pt x="18408" y="18016"/>
                        <a:pt x="18139" y="18487"/>
                      </a:cubicBezTo>
                      <a:cubicBezTo>
                        <a:pt x="17871" y="18959"/>
                        <a:pt x="17483" y="19374"/>
                        <a:pt x="17005" y="19732"/>
                      </a:cubicBezTo>
                      <a:cubicBezTo>
                        <a:pt x="16528" y="20072"/>
                        <a:pt x="15902" y="20393"/>
                        <a:pt x="15126" y="20657"/>
                      </a:cubicBezTo>
                      <a:cubicBezTo>
                        <a:pt x="14350" y="20940"/>
                        <a:pt x="13426" y="21147"/>
                        <a:pt x="12381" y="21317"/>
                      </a:cubicBezTo>
                      <a:cubicBezTo>
                        <a:pt x="11307" y="21487"/>
                        <a:pt x="10233" y="21581"/>
                        <a:pt x="9159" y="21600"/>
                      </a:cubicBezTo>
                      <a:lnTo>
                        <a:pt x="7578" y="18921"/>
                      </a:lnTo>
                      <a:cubicBezTo>
                        <a:pt x="8503" y="18883"/>
                        <a:pt x="9308" y="18827"/>
                        <a:pt x="9994" y="18714"/>
                      </a:cubicBezTo>
                      <a:cubicBezTo>
                        <a:pt x="11277" y="18506"/>
                        <a:pt x="12142" y="18129"/>
                        <a:pt x="12590" y="17544"/>
                      </a:cubicBezTo>
                      <a:cubicBezTo>
                        <a:pt x="13037" y="16959"/>
                        <a:pt x="13246" y="16280"/>
                        <a:pt x="13306" y="15488"/>
                      </a:cubicBezTo>
                      <a:lnTo>
                        <a:pt x="60" y="34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27" name="Freeform: Shape 4253"/>
                <p:cNvSpPr/>
                <p:nvPr/>
              </p:nvSpPr>
              <p:spPr>
                <a:xfrm>
                  <a:off x="285242" y="30504"/>
                  <a:ext cx="17036" cy="316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0968"/>
                      </a:moveTo>
                      <a:lnTo>
                        <a:pt x="16856" y="21600"/>
                      </a:lnTo>
                      <a:lnTo>
                        <a:pt x="9265" y="5265"/>
                      </a:lnTo>
                      <a:cubicBezTo>
                        <a:pt x="8372" y="6017"/>
                        <a:pt x="7144" y="6799"/>
                        <a:pt x="5581" y="7641"/>
                      </a:cubicBezTo>
                      <a:cubicBezTo>
                        <a:pt x="3963" y="8484"/>
                        <a:pt x="2512" y="9146"/>
                        <a:pt x="1172" y="9657"/>
                      </a:cubicBezTo>
                      <a:lnTo>
                        <a:pt x="0" y="7190"/>
                      </a:lnTo>
                      <a:cubicBezTo>
                        <a:pt x="2344" y="6167"/>
                        <a:pt x="4298" y="5024"/>
                        <a:pt x="5860" y="3790"/>
                      </a:cubicBezTo>
                      <a:cubicBezTo>
                        <a:pt x="7423" y="2557"/>
                        <a:pt x="8372" y="1444"/>
                        <a:pt x="8819" y="421"/>
                      </a:cubicBezTo>
                      <a:lnTo>
                        <a:pt x="11888" y="0"/>
                      </a:lnTo>
                      <a:lnTo>
                        <a:pt x="21600" y="209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28" name="Freeform: Shape 4254"/>
                <p:cNvSpPr/>
                <p:nvPr/>
              </p:nvSpPr>
              <p:spPr>
                <a:xfrm>
                  <a:off x="305842" y="25354"/>
                  <a:ext cx="17036" cy="316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0968"/>
                      </a:moveTo>
                      <a:lnTo>
                        <a:pt x="16856" y="21600"/>
                      </a:lnTo>
                      <a:lnTo>
                        <a:pt x="9265" y="5265"/>
                      </a:lnTo>
                      <a:cubicBezTo>
                        <a:pt x="8372" y="6017"/>
                        <a:pt x="7144" y="6799"/>
                        <a:pt x="5581" y="7641"/>
                      </a:cubicBezTo>
                      <a:cubicBezTo>
                        <a:pt x="3963" y="8484"/>
                        <a:pt x="2512" y="9146"/>
                        <a:pt x="1172" y="9657"/>
                      </a:cubicBezTo>
                      <a:lnTo>
                        <a:pt x="0" y="7190"/>
                      </a:lnTo>
                      <a:cubicBezTo>
                        <a:pt x="2344" y="6167"/>
                        <a:pt x="4298" y="5024"/>
                        <a:pt x="5860" y="3790"/>
                      </a:cubicBezTo>
                      <a:cubicBezTo>
                        <a:pt x="7423" y="2557"/>
                        <a:pt x="8372" y="1444"/>
                        <a:pt x="8819" y="421"/>
                      </a:cubicBezTo>
                      <a:lnTo>
                        <a:pt x="11888" y="0"/>
                      </a:lnTo>
                      <a:lnTo>
                        <a:pt x="21600" y="209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29" name="Freeform: Shape 4255"/>
                <p:cNvSpPr/>
                <p:nvPr/>
              </p:nvSpPr>
              <p:spPr>
                <a:xfrm>
                  <a:off x="329843" y="44072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284" y="21600"/>
                      </a:moveTo>
                      <a:lnTo>
                        <a:pt x="0" y="4284"/>
                      </a:lnTo>
                      <a:lnTo>
                        <a:pt x="17316" y="0"/>
                      </a:lnTo>
                      <a:lnTo>
                        <a:pt x="21600" y="17316"/>
                      </a:lnTo>
                      <a:lnTo>
                        <a:pt x="4284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0" name="Freeform: Shape 4256"/>
                <p:cNvSpPr/>
                <p:nvPr/>
              </p:nvSpPr>
              <p:spPr>
                <a:xfrm>
                  <a:off x="340397" y="16198"/>
                  <a:ext cx="22054" cy="314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5650" y="21600"/>
                      </a:moveTo>
                      <a:lnTo>
                        <a:pt x="13839" y="16585"/>
                      </a:lnTo>
                      <a:lnTo>
                        <a:pt x="862" y="18851"/>
                      </a:lnTo>
                      <a:lnTo>
                        <a:pt x="0" y="16495"/>
                      </a:lnTo>
                      <a:lnTo>
                        <a:pt x="8838" y="514"/>
                      </a:lnTo>
                      <a:lnTo>
                        <a:pt x="11856" y="0"/>
                      </a:lnTo>
                      <a:lnTo>
                        <a:pt x="16685" y="13594"/>
                      </a:lnTo>
                      <a:lnTo>
                        <a:pt x="20738" y="12899"/>
                      </a:lnTo>
                      <a:lnTo>
                        <a:pt x="21600" y="15256"/>
                      </a:lnTo>
                      <a:lnTo>
                        <a:pt x="17547" y="15951"/>
                      </a:lnTo>
                      <a:lnTo>
                        <a:pt x="19358" y="20966"/>
                      </a:lnTo>
                      <a:lnTo>
                        <a:pt x="15694" y="21600"/>
                      </a:lnTo>
                      <a:close/>
                      <a:moveTo>
                        <a:pt x="13020" y="14199"/>
                      </a:moveTo>
                      <a:lnTo>
                        <a:pt x="9657" y="4743"/>
                      </a:lnTo>
                      <a:lnTo>
                        <a:pt x="3664" y="15830"/>
                      </a:lnTo>
                      <a:lnTo>
                        <a:pt x="13020" y="1419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1" name="Freeform: Shape 4257"/>
                <p:cNvSpPr/>
                <p:nvPr/>
              </p:nvSpPr>
              <p:spPr>
                <a:xfrm>
                  <a:off x="373895" y="5326"/>
                  <a:ext cx="30461" cy="36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431" y="21547"/>
                      </a:moveTo>
                      <a:lnTo>
                        <a:pt x="0" y="3289"/>
                      </a:lnTo>
                      <a:lnTo>
                        <a:pt x="15670" y="0"/>
                      </a:lnTo>
                      <a:lnTo>
                        <a:pt x="16325" y="2157"/>
                      </a:lnTo>
                      <a:lnTo>
                        <a:pt x="3527" y="4867"/>
                      </a:lnTo>
                      <a:lnTo>
                        <a:pt x="5181" y="10471"/>
                      </a:lnTo>
                      <a:lnTo>
                        <a:pt x="17168" y="7946"/>
                      </a:lnTo>
                      <a:lnTo>
                        <a:pt x="17792" y="10103"/>
                      </a:lnTo>
                      <a:lnTo>
                        <a:pt x="5806" y="12629"/>
                      </a:lnTo>
                      <a:lnTo>
                        <a:pt x="7647" y="18837"/>
                      </a:lnTo>
                      <a:lnTo>
                        <a:pt x="20945" y="16049"/>
                      </a:lnTo>
                      <a:lnTo>
                        <a:pt x="21600" y="18206"/>
                      </a:lnTo>
                      <a:lnTo>
                        <a:pt x="5431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2" name="Freeform: Shape 4258"/>
                <p:cNvSpPr/>
                <p:nvPr/>
              </p:nvSpPr>
              <p:spPr>
                <a:xfrm>
                  <a:off x="405720" y="-1"/>
                  <a:ext cx="17242" cy="335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8" h="21405" fill="norm" stroke="1" extrusionOk="0">
                      <a:moveTo>
                        <a:pt x="0" y="16635"/>
                      </a:moveTo>
                      <a:lnTo>
                        <a:pt x="4374" y="15737"/>
                      </a:lnTo>
                      <a:cubicBezTo>
                        <a:pt x="5195" y="17196"/>
                        <a:pt x="6234" y="18150"/>
                        <a:pt x="7491" y="18570"/>
                      </a:cubicBezTo>
                      <a:cubicBezTo>
                        <a:pt x="8749" y="18991"/>
                        <a:pt x="10171" y="19104"/>
                        <a:pt x="11921" y="18879"/>
                      </a:cubicBezTo>
                      <a:cubicBezTo>
                        <a:pt x="13179" y="18711"/>
                        <a:pt x="14218" y="18430"/>
                        <a:pt x="14983" y="18009"/>
                      </a:cubicBezTo>
                      <a:cubicBezTo>
                        <a:pt x="15749" y="17589"/>
                        <a:pt x="16186" y="17112"/>
                        <a:pt x="16296" y="16551"/>
                      </a:cubicBezTo>
                      <a:cubicBezTo>
                        <a:pt x="16405" y="15990"/>
                        <a:pt x="16186" y="15148"/>
                        <a:pt x="15639" y="14054"/>
                      </a:cubicBezTo>
                      <a:lnTo>
                        <a:pt x="9078" y="645"/>
                      </a:lnTo>
                      <a:lnTo>
                        <a:pt x="14108" y="0"/>
                      </a:lnTo>
                      <a:lnTo>
                        <a:pt x="20561" y="13268"/>
                      </a:lnTo>
                      <a:cubicBezTo>
                        <a:pt x="21381" y="14896"/>
                        <a:pt x="21600" y="16214"/>
                        <a:pt x="21272" y="17196"/>
                      </a:cubicBezTo>
                      <a:cubicBezTo>
                        <a:pt x="20944" y="18178"/>
                        <a:pt x="20069" y="19019"/>
                        <a:pt x="18592" y="19720"/>
                      </a:cubicBezTo>
                      <a:cubicBezTo>
                        <a:pt x="17170" y="20394"/>
                        <a:pt x="15311" y="20899"/>
                        <a:pt x="13069" y="21179"/>
                      </a:cubicBezTo>
                      <a:cubicBezTo>
                        <a:pt x="9733" y="21600"/>
                        <a:pt x="6945" y="21432"/>
                        <a:pt x="4703" y="20674"/>
                      </a:cubicBezTo>
                      <a:cubicBezTo>
                        <a:pt x="2461" y="19917"/>
                        <a:pt x="875" y="18570"/>
                        <a:pt x="0" y="1660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345" name="Graphic 2"/>
              <p:cNvGrpSpPr/>
              <p:nvPr/>
            </p:nvGrpSpPr>
            <p:grpSpPr>
              <a:xfrm>
                <a:off x="35486" y="745935"/>
                <a:ext cx="287559" cy="65148"/>
                <a:chOff x="0" y="0"/>
                <a:chExt cx="287557" cy="65147"/>
              </a:xfrm>
            </p:grpSpPr>
            <p:sp>
              <p:nvSpPr>
                <p:cNvPr id="334" name="Freeform: Shape 4235"/>
                <p:cNvSpPr/>
                <p:nvPr/>
              </p:nvSpPr>
              <p:spPr>
                <a:xfrm>
                  <a:off x="0" y="24034"/>
                  <a:ext cx="26544" cy="411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334" y="21600"/>
                      </a:moveTo>
                      <a:lnTo>
                        <a:pt x="0" y="1920"/>
                      </a:lnTo>
                      <a:lnTo>
                        <a:pt x="20884" y="0"/>
                      </a:lnTo>
                      <a:lnTo>
                        <a:pt x="21600" y="3330"/>
                      </a:lnTo>
                      <a:lnTo>
                        <a:pt x="6877" y="4671"/>
                      </a:lnTo>
                      <a:lnTo>
                        <a:pt x="7917" y="9320"/>
                      </a:lnTo>
                      <a:lnTo>
                        <a:pt x="20633" y="8164"/>
                      </a:lnTo>
                      <a:lnTo>
                        <a:pt x="21349" y="11494"/>
                      </a:lnTo>
                      <a:lnTo>
                        <a:pt x="8633" y="12650"/>
                      </a:lnTo>
                      <a:lnTo>
                        <a:pt x="10460" y="20999"/>
                      </a:lnTo>
                      <a:lnTo>
                        <a:pt x="4298" y="215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5" name="Freeform: Shape 4236"/>
                <p:cNvSpPr/>
                <p:nvPr/>
              </p:nvSpPr>
              <p:spPr>
                <a:xfrm>
                  <a:off x="33013" y="31038"/>
                  <a:ext cx="17652" cy="296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00" fill="norm" stroke="1" extrusionOk="0">
                      <a:moveTo>
                        <a:pt x="13467" y="20765"/>
                      </a:moveTo>
                      <a:lnTo>
                        <a:pt x="4686" y="21500"/>
                      </a:lnTo>
                      <a:lnTo>
                        <a:pt x="0" y="1817"/>
                      </a:lnTo>
                      <a:lnTo>
                        <a:pt x="8133" y="1146"/>
                      </a:lnTo>
                      <a:lnTo>
                        <a:pt x="8780" y="3958"/>
                      </a:lnTo>
                      <a:cubicBezTo>
                        <a:pt x="9857" y="2520"/>
                        <a:pt x="10881" y="1530"/>
                        <a:pt x="11905" y="1018"/>
                      </a:cubicBezTo>
                      <a:cubicBezTo>
                        <a:pt x="12928" y="507"/>
                        <a:pt x="14113" y="188"/>
                        <a:pt x="15567" y="60"/>
                      </a:cubicBezTo>
                      <a:cubicBezTo>
                        <a:pt x="17560" y="-100"/>
                        <a:pt x="19553" y="60"/>
                        <a:pt x="21600" y="571"/>
                      </a:cubicBezTo>
                      <a:lnTo>
                        <a:pt x="19984" y="5332"/>
                      </a:lnTo>
                      <a:cubicBezTo>
                        <a:pt x="18368" y="4885"/>
                        <a:pt x="16914" y="4725"/>
                        <a:pt x="15675" y="4821"/>
                      </a:cubicBezTo>
                      <a:cubicBezTo>
                        <a:pt x="14436" y="4917"/>
                        <a:pt x="13467" y="5204"/>
                        <a:pt x="12713" y="5684"/>
                      </a:cubicBezTo>
                      <a:cubicBezTo>
                        <a:pt x="11959" y="6163"/>
                        <a:pt x="11473" y="6930"/>
                        <a:pt x="11204" y="8048"/>
                      </a:cubicBezTo>
                      <a:cubicBezTo>
                        <a:pt x="10989" y="9134"/>
                        <a:pt x="11204" y="11371"/>
                        <a:pt x="12066" y="14694"/>
                      </a:cubicBezTo>
                      <a:lnTo>
                        <a:pt x="13521" y="207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6" name="Freeform: Shape 4237"/>
                <p:cNvSpPr/>
                <p:nvPr/>
              </p:nvSpPr>
              <p:spPr>
                <a:xfrm>
                  <a:off x="53526" y="28223"/>
                  <a:ext cx="27513" cy="294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13" fill="norm" stroke="1" extrusionOk="0">
                      <a:moveTo>
                        <a:pt x="5253" y="7204"/>
                      </a:moveTo>
                      <a:lnTo>
                        <a:pt x="0" y="7013"/>
                      </a:lnTo>
                      <a:cubicBezTo>
                        <a:pt x="276" y="5035"/>
                        <a:pt x="1071" y="3503"/>
                        <a:pt x="2316" y="2419"/>
                      </a:cubicBezTo>
                      <a:cubicBezTo>
                        <a:pt x="3560" y="1334"/>
                        <a:pt x="5599" y="600"/>
                        <a:pt x="8364" y="217"/>
                      </a:cubicBezTo>
                      <a:cubicBezTo>
                        <a:pt x="10886" y="-102"/>
                        <a:pt x="12787" y="-70"/>
                        <a:pt x="14100" y="313"/>
                      </a:cubicBezTo>
                      <a:cubicBezTo>
                        <a:pt x="15414" y="696"/>
                        <a:pt x="16381" y="1270"/>
                        <a:pt x="17004" y="2068"/>
                      </a:cubicBezTo>
                      <a:cubicBezTo>
                        <a:pt x="17625" y="2865"/>
                        <a:pt x="18109" y="4365"/>
                        <a:pt x="18455" y="6630"/>
                      </a:cubicBezTo>
                      <a:lnTo>
                        <a:pt x="19319" y="12724"/>
                      </a:lnTo>
                      <a:cubicBezTo>
                        <a:pt x="19595" y="14447"/>
                        <a:pt x="19872" y="15723"/>
                        <a:pt x="20183" y="16521"/>
                      </a:cubicBezTo>
                      <a:cubicBezTo>
                        <a:pt x="20494" y="17318"/>
                        <a:pt x="20978" y="18148"/>
                        <a:pt x="21600" y="19042"/>
                      </a:cubicBezTo>
                      <a:lnTo>
                        <a:pt x="16036" y="19775"/>
                      </a:lnTo>
                      <a:cubicBezTo>
                        <a:pt x="15828" y="19456"/>
                        <a:pt x="15587" y="18978"/>
                        <a:pt x="15275" y="18308"/>
                      </a:cubicBezTo>
                      <a:cubicBezTo>
                        <a:pt x="15137" y="18021"/>
                        <a:pt x="15034" y="17829"/>
                        <a:pt x="14999" y="17733"/>
                      </a:cubicBezTo>
                      <a:cubicBezTo>
                        <a:pt x="14170" y="18723"/>
                        <a:pt x="13236" y="19520"/>
                        <a:pt x="12200" y="20094"/>
                      </a:cubicBezTo>
                      <a:cubicBezTo>
                        <a:pt x="11163" y="20668"/>
                        <a:pt x="10022" y="21051"/>
                        <a:pt x="8778" y="21211"/>
                      </a:cubicBezTo>
                      <a:cubicBezTo>
                        <a:pt x="6601" y="21498"/>
                        <a:pt x="4769" y="21179"/>
                        <a:pt x="3352" y="20254"/>
                      </a:cubicBezTo>
                      <a:cubicBezTo>
                        <a:pt x="1935" y="19329"/>
                        <a:pt x="1071" y="18021"/>
                        <a:pt x="829" y="16329"/>
                      </a:cubicBezTo>
                      <a:cubicBezTo>
                        <a:pt x="657" y="15213"/>
                        <a:pt x="795" y="14192"/>
                        <a:pt x="1244" y="13235"/>
                      </a:cubicBezTo>
                      <a:cubicBezTo>
                        <a:pt x="1693" y="12277"/>
                        <a:pt x="2384" y="11512"/>
                        <a:pt x="3352" y="10937"/>
                      </a:cubicBezTo>
                      <a:cubicBezTo>
                        <a:pt x="4320" y="10363"/>
                        <a:pt x="5737" y="9725"/>
                        <a:pt x="7638" y="9151"/>
                      </a:cubicBezTo>
                      <a:cubicBezTo>
                        <a:pt x="10195" y="8353"/>
                        <a:pt x="11958" y="7683"/>
                        <a:pt x="12925" y="7173"/>
                      </a:cubicBezTo>
                      <a:lnTo>
                        <a:pt x="12856" y="6662"/>
                      </a:lnTo>
                      <a:cubicBezTo>
                        <a:pt x="12718" y="5673"/>
                        <a:pt x="12338" y="4971"/>
                        <a:pt x="11716" y="4620"/>
                      </a:cubicBezTo>
                      <a:cubicBezTo>
                        <a:pt x="11128" y="4269"/>
                        <a:pt x="10057" y="4173"/>
                        <a:pt x="8605" y="4365"/>
                      </a:cubicBezTo>
                      <a:cubicBezTo>
                        <a:pt x="7603" y="4493"/>
                        <a:pt x="6843" y="4780"/>
                        <a:pt x="6324" y="5226"/>
                      </a:cubicBezTo>
                      <a:cubicBezTo>
                        <a:pt x="5806" y="5673"/>
                        <a:pt x="5460" y="6375"/>
                        <a:pt x="5253" y="7332"/>
                      </a:cubicBezTo>
                      <a:close/>
                      <a:moveTo>
                        <a:pt x="13444" y="10427"/>
                      </a:moveTo>
                      <a:cubicBezTo>
                        <a:pt x="12753" y="10746"/>
                        <a:pt x="11647" y="11161"/>
                        <a:pt x="10126" y="11671"/>
                      </a:cubicBezTo>
                      <a:cubicBezTo>
                        <a:pt x="8605" y="12182"/>
                        <a:pt x="7638" y="12628"/>
                        <a:pt x="7188" y="12979"/>
                      </a:cubicBezTo>
                      <a:cubicBezTo>
                        <a:pt x="6532" y="13554"/>
                        <a:pt x="6256" y="14224"/>
                        <a:pt x="6359" y="14958"/>
                      </a:cubicBezTo>
                      <a:cubicBezTo>
                        <a:pt x="6463" y="15691"/>
                        <a:pt x="6877" y="16265"/>
                        <a:pt x="7534" y="16744"/>
                      </a:cubicBezTo>
                      <a:cubicBezTo>
                        <a:pt x="8191" y="17223"/>
                        <a:pt x="8985" y="17350"/>
                        <a:pt x="9919" y="17255"/>
                      </a:cubicBezTo>
                      <a:cubicBezTo>
                        <a:pt x="10921" y="17127"/>
                        <a:pt x="11854" y="16680"/>
                        <a:pt x="12683" y="15947"/>
                      </a:cubicBezTo>
                      <a:cubicBezTo>
                        <a:pt x="13306" y="15404"/>
                        <a:pt x="13651" y="14766"/>
                        <a:pt x="13755" y="14064"/>
                      </a:cubicBezTo>
                      <a:cubicBezTo>
                        <a:pt x="13824" y="13586"/>
                        <a:pt x="13755" y="12756"/>
                        <a:pt x="13582" y="11512"/>
                      </a:cubicBezTo>
                      <a:lnTo>
                        <a:pt x="13409" y="104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7" name="Freeform: Shape 4238"/>
                <p:cNvSpPr/>
                <p:nvPr/>
              </p:nvSpPr>
              <p:spPr>
                <a:xfrm>
                  <a:off x="82754" y="23606"/>
                  <a:ext cx="28569" cy="300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28" fill="norm" stroke="1" extrusionOk="0">
                      <a:moveTo>
                        <a:pt x="21567" y="19033"/>
                      </a:moveTo>
                      <a:lnTo>
                        <a:pt x="16142" y="19760"/>
                      </a:lnTo>
                      <a:lnTo>
                        <a:pt x="14644" y="9844"/>
                      </a:lnTo>
                      <a:cubicBezTo>
                        <a:pt x="14345" y="7728"/>
                        <a:pt x="14011" y="6401"/>
                        <a:pt x="13679" y="5801"/>
                      </a:cubicBezTo>
                      <a:cubicBezTo>
                        <a:pt x="13346" y="5202"/>
                        <a:pt x="12913" y="4791"/>
                        <a:pt x="12347" y="4507"/>
                      </a:cubicBezTo>
                      <a:cubicBezTo>
                        <a:pt x="11782" y="4223"/>
                        <a:pt x="11116" y="4159"/>
                        <a:pt x="10384" y="4254"/>
                      </a:cubicBezTo>
                      <a:cubicBezTo>
                        <a:pt x="9452" y="4380"/>
                        <a:pt x="8653" y="4728"/>
                        <a:pt x="7954" y="5328"/>
                      </a:cubicBezTo>
                      <a:cubicBezTo>
                        <a:pt x="7289" y="5928"/>
                        <a:pt x="6856" y="6623"/>
                        <a:pt x="6723" y="7475"/>
                      </a:cubicBezTo>
                      <a:cubicBezTo>
                        <a:pt x="6590" y="8328"/>
                        <a:pt x="6656" y="9844"/>
                        <a:pt x="6989" y="11991"/>
                      </a:cubicBezTo>
                      <a:lnTo>
                        <a:pt x="8320" y="20801"/>
                      </a:lnTo>
                      <a:lnTo>
                        <a:pt x="2896" y="21528"/>
                      </a:lnTo>
                      <a:lnTo>
                        <a:pt x="0" y="2075"/>
                      </a:lnTo>
                      <a:lnTo>
                        <a:pt x="5025" y="1412"/>
                      </a:lnTo>
                      <a:lnTo>
                        <a:pt x="5458" y="4286"/>
                      </a:lnTo>
                      <a:cubicBezTo>
                        <a:pt x="6923" y="1854"/>
                        <a:pt x="9019" y="433"/>
                        <a:pt x="11715" y="85"/>
                      </a:cubicBezTo>
                      <a:cubicBezTo>
                        <a:pt x="12913" y="-72"/>
                        <a:pt x="14045" y="-9"/>
                        <a:pt x="15077" y="244"/>
                      </a:cubicBezTo>
                      <a:cubicBezTo>
                        <a:pt x="16142" y="528"/>
                        <a:pt x="16974" y="938"/>
                        <a:pt x="17573" y="1507"/>
                      </a:cubicBezTo>
                      <a:cubicBezTo>
                        <a:pt x="18172" y="2075"/>
                        <a:pt x="18638" y="2738"/>
                        <a:pt x="18971" y="3528"/>
                      </a:cubicBezTo>
                      <a:cubicBezTo>
                        <a:pt x="19303" y="4317"/>
                        <a:pt x="19570" y="5454"/>
                        <a:pt x="19803" y="6938"/>
                      </a:cubicBezTo>
                      <a:lnTo>
                        <a:pt x="21600" y="190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8" name="Freeform: Shape 4239"/>
                <p:cNvSpPr/>
                <p:nvPr/>
              </p:nvSpPr>
              <p:spPr>
                <a:xfrm>
                  <a:off x="114798" y="19508"/>
                  <a:ext cx="26458" cy="287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83" h="21112" fill="norm" stroke="1" extrusionOk="0">
                      <a:moveTo>
                        <a:pt x="19866" y="5224"/>
                      </a:moveTo>
                      <a:lnTo>
                        <a:pt x="14307" y="6903"/>
                      </a:lnTo>
                      <a:cubicBezTo>
                        <a:pt x="13953" y="5902"/>
                        <a:pt x="13386" y="5160"/>
                        <a:pt x="12643" y="4740"/>
                      </a:cubicBezTo>
                      <a:cubicBezTo>
                        <a:pt x="11899" y="4288"/>
                        <a:pt x="10979" y="4159"/>
                        <a:pt x="9881" y="4288"/>
                      </a:cubicBezTo>
                      <a:cubicBezTo>
                        <a:pt x="8429" y="4482"/>
                        <a:pt x="7367" y="5063"/>
                        <a:pt x="6658" y="6096"/>
                      </a:cubicBezTo>
                      <a:cubicBezTo>
                        <a:pt x="5950" y="7097"/>
                        <a:pt x="5738" y="8679"/>
                        <a:pt x="6092" y="10810"/>
                      </a:cubicBezTo>
                      <a:cubicBezTo>
                        <a:pt x="6446" y="13167"/>
                        <a:pt x="7155" y="14781"/>
                        <a:pt x="8181" y="15653"/>
                      </a:cubicBezTo>
                      <a:cubicBezTo>
                        <a:pt x="9208" y="16525"/>
                        <a:pt x="10447" y="16848"/>
                        <a:pt x="11899" y="16654"/>
                      </a:cubicBezTo>
                      <a:cubicBezTo>
                        <a:pt x="12997" y="16525"/>
                        <a:pt x="13847" y="16105"/>
                        <a:pt x="14449" y="15459"/>
                      </a:cubicBezTo>
                      <a:cubicBezTo>
                        <a:pt x="15051" y="14813"/>
                        <a:pt x="15405" y="13748"/>
                        <a:pt x="15476" y="12327"/>
                      </a:cubicBezTo>
                      <a:lnTo>
                        <a:pt x="21283" y="12489"/>
                      </a:lnTo>
                      <a:cubicBezTo>
                        <a:pt x="21070" y="14943"/>
                        <a:pt x="20220" y="16880"/>
                        <a:pt x="18733" y="18301"/>
                      </a:cubicBezTo>
                      <a:cubicBezTo>
                        <a:pt x="17246" y="19721"/>
                        <a:pt x="15122" y="20625"/>
                        <a:pt x="12289" y="20980"/>
                      </a:cubicBezTo>
                      <a:cubicBezTo>
                        <a:pt x="9102" y="21400"/>
                        <a:pt x="6411" y="20819"/>
                        <a:pt x="4215" y="19205"/>
                      </a:cubicBezTo>
                      <a:cubicBezTo>
                        <a:pt x="2020" y="17622"/>
                        <a:pt x="675" y="15201"/>
                        <a:pt x="179" y="11940"/>
                      </a:cubicBezTo>
                      <a:cubicBezTo>
                        <a:pt x="-317" y="8647"/>
                        <a:pt x="214" y="5967"/>
                        <a:pt x="1843" y="3900"/>
                      </a:cubicBezTo>
                      <a:cubicBezTo>
                        <a:pt x="3472" y="1834"/>
                        <a:pt x="5880" y="575"/>
                        <a:pt x="9137" y="155"/>
                      </a:cubicBezTo>
                      <a:cubicBezTo>
                        <a:pt x="11793" y="-200"/>
                        <a:pt x="13988" y="59"/>
                        <a:pt x="15723" y="898"/>
                      </a:cubicBezTo>
                      <a:cubicBezTo>
                        <a:pt x="17459" y="1738"/>
                        <a:pt x="18840" y="3190"/>
                        <a:pt x="19831" y="522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9" name="Freeform: Shape 4240"/>
                <p:cNvSpPr/>
                <p:nvPr/>
              </p:nvSpPr>
              <p:spPr>
                <a:xfrm>
                  <a:off x="143385" y="15634"/>
                  <a:ext cx="26042" cy="285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63" h="20963" fill="norm" stroke="1" extrusionOk="0">
                      <a:moveTo>
                        <a:pt x="15297" y="13555"/>
                      </a:moveTo>
                      <a:lnTo>
                        <a:pt x="21263" y="13684"/>
                      </a:lnTo>
                      <a:cubicBezTo>
                        <a:pt x="20832" y="15718"/>
                        <a:pt x="19861" y="17300"/>
                        <a:pt x="18388" y="18527"/>
                      </a:cubicBezTo>
                      <a:cubicBezTo>
                        <a:pt x="16914" y="19754"/>
                        <a:pt x="14973" y="20497"/>
                        <a:pt x="12565" y="20820"/>
                      </a:cubicBezTo>
                      <a:cubicBezTo>
                        <a:pt x="8720" y="21304"/>
                        <a:pt x="5701" y="20561"/>
                        <a:pt x="3473" y="18527"/>
                      </a:cubicBezTo>
                      <a:cubicBezTo>
                        <a:pt x="1747" y="16913"/>
                        <a:pt x="633" y="14717"/>
                        <a:pt x="202" y="11941"/>
                      </a:cubicBezTo>
                      <a:cubicBezTo>
                        <a:pt x="-337" y="8648"/>
                        <a:pt x="202" y="5935"/>
                        <a:pt x="1855" y="3837"/>
                      </a:cubicBezTo>
                      <a:cubicBezTo>
                        <a:pt x="3473" y="1738"/>
                        <a:pt x="5773" y="479"/>
                        <a:pt x="8684" y="124"/>
                      </a:cubicBezTo>
                      <a:cubicBezTo>
                        <a:pt x="11990" y="-296"/>
                        <a:pt x="14722" y="350"/>
                        <a:pt x="16950" y="2061"/>
                      </a:cubicBezTo>
                      <a:cubicBezTo>
                        <a:pt x="19178" y="3772"/>
                        <a:pt x="20544" y="6646"/>
                        <a:pt x="21083" y="10681"/>
                      </a:cubicBezTo>
                      <a:lnTo>
                        <a:pt x="6420" y="12554"/>
                      </a:lnTo>
                      <a:cubicBezTo>
                        <a:pt x="6707" y="14104"/>
                        <a:pt x="7354" y="15266"/>
                        <a:pt x="8396" y="16009"/>
                      </a:cubicBezTo>
                      <a:cubicBezTo>
                        <a:pt x="9438" y="16752"/>
                        <a:pt x="10625" y="17042"/>
                        <a:pt x="11990" y="16881"/>
                      </a:cubicBezTo>
                      <a:cubicBezTo>
                        <a:pt x="12889" y="16752"/>
                        <a:pt x="13643" y="16428"/>
                        <a:pt x="14182" y="15912"/>
                      </a:cubicBezTo>
                      <a:cubicBezTo>
                        <a:pt x="14722" y="15396"/>
                        <a:pt x="15081" y="14588"/>
                        <a:pt x="15261" y="13555"/>
                      </a:cubicBezTo>
                      <a:close/>
                      <a:moveTo>
                        <a:pt x="14794" y="8196"/>
                      </a:moveTo>
                      <a:cubicBezTo>
                        <a:pt x="14506" y="6678"/>
                        <a:pt x="13895" y="5580"/>
                        <a:pt x="12925" y="4902"/>
                      </a:cubicBezTo>
                      <a:cubicBezTo>
                        <a:pt x="11955" y="4224"/>
                        <a:pt x="10876" y="3966"/>
                        <a:pt x="9690" y="4095"/>
                      </a:cubicBezTo>
                      <a:cubicBezTo>
                        <a:pt x="8396" y="4256"/>
                        <a:pt x="7426" y="4805"/>
                        <a:pt x="6707" y="5742"/>
                      </a:cubicBezTo>
                      <a:cubicBezTo>
                        <a:pt x="5988" y="6678"/>
                        <a:pt x="5773" y="7872"/>
                        <a:pt x="6024" y="9293"/>
                      </a:cubicBezTo>
                      <a:lnTo>
                        <a:pt x="14794" y="81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40" name="Freeform: Shape 4241"/>
                <p:cNvSpPr/>
                <p:nvPr/>
              </p:nvSpPr>
              <p:spPr>
                <a:xfrm>
                  <a:off x="192021" y="12135"/>
                  <a:ext cx="17244" cy="257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00" h="21235" fill="norm" stroke="1" extrusionOk="0">
                      <a:moveTo>
                        <a:pt x="5586" y="9959"/>
                      </a:moveTo>
                      <a:cubicBezTo>
                        <a:pt x="3970" y="9741"/>
                        <a:pt x="2676" y="9269"/>
                        <a:pt x="1761" y="8652"/>
                      </a:cubicBezTo>
                      <a:cubicBezTo>
                        <a:pt x="845" y="7998"/>
                        <a:pt x="307" y="7200"/>
                        <a:pt x="91" y="6219"/>
                      </a:cubicBezTo>
                      <a:cubicBezTo>
                        <a:pt x="-232" y="4731"/>
                        <a:pt x="307" y="3388"/>
                        <a:pt x="1707" y="2226"/>
                      </a:cubicBezTo>
                      <a:cubicBezTo>
                        <a:pt x="3108" y="1065"/>
                        <a:pt x="5100" y="339"/>
                        <a:pt x="7740" y="84"/>
                      </a:cubicBezTo>
                      <a:cubicBezTo>
                        <a:pt x="10379" y="-170"/>
                        <a:pt x="12642" y="157"/>
                        <a:pt x="14527" y="1028"/>
                      </a:cubicBezTo>
                      <a:cubicBezTo>
                        <a:pt x="16412" y="1899"/>
                        <a:pt x="17436" y="3097"/>
                        <a:pt x="17759" y="4622"/>
                      </a:cubicBezTo>
                      <a:cubicBezTo>
                        <a:pt x="17975" y="5566"/>
                        <a:pt x="17759" y="6437"/>
                        <a:pt x="17167" y="7236"/>
                      </a:cubicBezTo>
                      <a:cubicBezTo>
                        <a:pt x="16574" y="7998"/>
                        <a:pt x="15550" y="8652"/>
                        <a:pt x="14150" y="9196"/>
                      </a:cubicBezTo>
                      <a:cubicBezTo>
                        <a:pt x="16089" y="9414"/>
                        <a:pt x="17706" y="9959"/>
                        <a:pt x="18836" y="10793"/>
                      </a:cubicBezTo>
                      <a:cubicBezTo>
                        <a:pt x="19967" y="11628"/>
                        <a:pt x="20722" y="12681"/>
                        <a:pt x="20991" y="13952"/>
                      </a:cubicBezTo>
                      <a:cubicBezTo>
                        <a:pt x="21368" y="15731"/>
                        <a:pt x="20775" y="17291"/>
                        <a:pt x="19159" y="18635"/>
                      </a:cubicBezTo>
                      <a:cubicBezTo>
                        <a:pt x="17544" y="19978"/>
                        <a:pt x="15281" y="20849"/>
                        <a:pt x="12265" y="21139"/>
                      </a:cubicBezTo>
                      <a:cubicBezTo>
                        <a:pt x="9248" y="21430"/>
                        <a:pt x="6717" y="21067"/>
                        <a:pt x="4616" y="20014"/>
                      </a:cubicBezTo>
                      <a:cubicBezTo>
                        <a:pt x="2515" y="18998"/>
                        <a:pt x="1276" y="17582"/>
                        <a:pt x="899" y="15767"/>
                      </a:cubicBezTo>
                      <a:cubicBezTo>
                        <a:pt x="630" y="14424"/>
                        <a:pt x="899" y="13262"/>
                        <a:pt x="1707" y="12246"/>
                      </a:cubicBezTo>
                      <a:cubicBezTo>
                        <a:pt x="2515" y="11229"/>
                        <a:pt x="3808" y="10503"/>
                        <a:pt x="5639" y="9995"/>
                      </a:cubicBezTo>
                      <a:close/>
                      <a:moveTo>
                        <a:pt x="3916" y="5748"/>
                      </a:moveTo>
                      <a:cubicBezTo>
                        <a:pt x="4131" y="6727"/>
                        <a:pt x="4778" y="7454"/>
                        <a:pt x="5801" y="7998"/>
                      </a:cubicBezTo>
                      <a:cubicBezTo>
                        <a:pt x="6878" y="8543"/>
                        <a:pt x="8117" y="8724"/>
                        <a:pt x="9625" y="8579"/>
                      </a:cubicBezTo>
                      <a:cubicBezTo>
                        <a:pt x="11080" y="8434"/>
                        <a:pt x="12211" y="8034"/>
                        <a:pt x="12965" y="7308"/>
                      </a:cubicBezTo>
                      <a:cubicBezTo>
                        <a:pt x="13773" y="6619"/>
                        <a:pt x="14042" y="5820"/>
                        <a:pt x="13880" y="4912"/>
                      </a:cubicBezTo>
                      <a:cubicBezTo>
                        <a:pt x="13665" y="4005"/>
                        <a:pt x="13073" y="3243"/>
                        <a:pt x="11942" y="2698"/>
                      </a:cubicBezTo>
                      <a:cubicBezTo>
                        <a:pt x="10864" y="2154"/>
                        <a:pt x="9625" y="1936"/>
                        <a:pt x="8171" y="2081"/>
                      </a:cubicBezTo>
                      <a:cubicBezTo>
                        <a:pt x="6770" y="2226"/>
                        <a:pt x="5639" y="2625"/>
                        <a:pt x="4831" y="3351"/>
                      </a:cubicBezTo>
                      <a:cubicBezTo>
                        <a:pt x="4023" y="4041"/>
                        <a:pt x="3700" y="4840"/>
                        <a:pt x="3862" y="5711"/>
                      </a:cubicBezTo>
                      <a:close/>
                      <a:moveTo>
                        <a:pt x="4724" y="15368"/>
                      </a:moveTo>
                      <a:cubicBezTo>
                        <a:pt x="4885" y="16094"/>
                        <a:pt x="5262" y="16747"/>
                        <a:pt x="5908" y="17401"/>
                      </a:cubicBezTo>
                      <a:cubicBezTo>
                        <a:pt x="6555" y="18017"/>
                        <a:pt x="7417" y="18490"/>
                        <a:pt x="8494" y="18743"/>
                      </a:cubicBezTo>
                      <a:cubicBezTo>
                        <a:pt x="9571" y="19034"/>
                        <a:pt x="10703" y="19106"/>
                        <a:pt x="11834" y="18998"/>
                      </a:cubicBezTo>
                      <a:cubicBezTo>
                        <a:pt x="13611" y="18816"/>
                        <a:pt x="15012" y="18308"/>
                        <a:pt x="16036" y="17401"/>
                      </a:cubicBezTo>
                      <a:cubicBezTo>
                        <a:pt x="17059" y="16529"/>
                        <a:pt x="17436" y="15476"/>
                        <a:pt x="17167" y="14279"/>
                      </a:cubicBezTo>
                      <a:cubicBezTo>
                        <a:pt x="16898" y="13080"/>
                        <a:pt x="16089" y="12100"/>
                        <a:pt x="14742" y="11447"/>
                      </a:cubicBezTo>
                      <a:cubicBezTo>
                        <a:pt x="13396" y="10757"/>
                        <a:pt x="11780" y="10503"/>
                        <a:pt x="10003" y="10685"/>
                      </a:cubicBezTo>
                      <a:cubicBezTo>
                        <a:pt x="8225" y="10866"/>
                        <a:pt x="6878" y="11374"/>
                        <a:pt x="5855" y="12282"/>
                      </a:cubicBezTo>
                      <a:cubicBezTo>
                        <a:pt x="4885" y="13189"/>
                        <a:pt x="4508" y="14206"/>
                        <a:pt x="4724" y="1540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41" name="Freeform: Shape 4242"/>
                <p:cNvSpPr/>
                <p:nvPr/>
              </p:nvSpPr>
              <p:spPr>
                <a:xfrm>
                  <a:off x="210043" y="27103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641" y="21600"/>
                      </a:moveTo>
                      <a:lnTo>
                        <a:pt x="0" y="2641"/>
                      </a:lnTo>
                      <a:lnTo>
                        <a:pt x="18962" y="0"/>
                      </a:lnTo>
                      <a:lnTo>
                        <a:pt x="21600" y="18962"/>
                      </a:lnTo>
                      <a:lnTo>
                        <a:pt x="2641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42" name="Freeform: Shape 4243"/>
                <p:cNvSpPr/>
                <p:nvPr/>
              </p:nvSpPr>
              <p:spPr>
                <a:xfrm>
                  <a:off x="219607" y="7351"/>
                  <a:ext cx="16508" cy="264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18" y="4284"/>
                      </a:moveTo>
                      <a:lnTo>
                        <a:pt x="0" y="1872"/>
                      </a:lnTo>
                      <a:lnTo>
                        <a:pt x="21139" y="0"/>
                      </a:lnTo>
                      <a:lnTo>
                        <a:pt x="21600" y="1944"/>
                      </a:lnTo>
                      <a:cubicBezTo>
                        <a:pt x="19814" y="3528"/>
                        <a:pt x="18201" y="5544"/>
                        <a:pt x="16646" y="7992"/>
                      </a:cubicBezTo>
                      <a:cubicBezTo>
                        <a:pt x="15148" y="10476"/>
                        <a:pt x="14054" y="12960"/>
                        <a:pt x="13536" y="15480"/>
                      </a:cubicBezTo>
                      <a:cubicBezTo>
                        <a:pt x="13132" y="17244"/>
                        <a:pt x="13018" y="19188"/>
                        <a:pt x="13248" y="21240"/>
                      </a:cubicBezTo>
                      <a:lnTo>
                        <a:pt x="9158" y="21600"/>
                      </a:lnTo>
                      <a:cubicBezTo>
                        <a:pt x="8813" y="19980"/>
                        <a:pt x="8928" y="18000"/>
                        <a:pt x="9331" y="15660"/>
                      </a:cubicBezTo>
                      <a:cubicBezTo>
                        <a:pt x="9792" y="13284"/>
                        <a:pt x="10656" y="10980"/>
                        <a:pt x="11980" y="8712"/>
                      </a:cubicBezTo>
                      <a:cubicBezTo>
                        <a:pt x="13306" y="6444"/>
                        <a:pt x="14803" y="4500"/>
                        <a:pt x="16531" y="2880"/>
                      </a:cubicBezTo>
                      <a:lnTo>
                        <a:pt x="518" y="428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43" name="Freeform: Shape 4244"/>
                <p:cNvSpPr/>
                <p:nvPr/>
              </p:nvSpPr>
              <p:spPr>
                <a:xfrm>
                  <a:off x="249716" y="2509"/>
                  <a:ext cx="22098" cy="27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442" y="21531"/>
                      </a:moveTo>
                      <a:lnTo>
                        <a:pt x="0" y="1998"/>
                      </a:lnTo>
                      <a:lnTo>
                        <a:pt x="17641" y="0"/>
                      </a:lnTo>
                      <a:lnTo>
                        <a:pt x="18029" y="2308"/>
                      </a:lnTo>
                      <a:lnTo>
                        <a:pt x="3615" y="3927"/>
                      </a:lnTo>
                      <a:lnTo>
                        <a:pt x="4690" y="9921"/>
                      </a:lnTo>
                      <a:lnTo>
                        <a:pt x="18201" y="8406"/>
                      </a:lnTo>
                      <a:lnTo>
                        <a:pt x="18588" y="10714"/>
                      </a:lnTo>
                      <a:lnTo>
                        <a:pt x="5077" y="12264"/>
                      </a:lnTo>
                      <a:lnTo>
                        <a:pt x="6239" y="18913"/>
                      </a:lnTo>
                      <a:lnTo>
                        <a:pt x="21212" y="17225"/>
                      </a:lnTo>
                      <a:lnTo>
                        <a:pt x="21600" y="19533"/>
                      </a:lnTo>
                      <a:lnTo>
                        <a:pt x="3399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44" name="Freeform: Shape 4245"/>
                <p:cNvSpPr/>
                <p:nvPr/>
              </p:nvSpPr>
              <p:spPr>
                <a:xfrm>
                  <a:off x="273750" y="-1"/>
                  <a:ext cx="13808" cy="26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1" h="21433" fill="norm" stroke="1" extrusionOk="0">
                      <a:moveTo>
                        <a:pt x="0" y="16075"/>
                      </a:moveTo>
                      <a:lnTo>
                        <a:pt x="4511" y="15398"/>
                      </a:lnTo>
                      <a:cubicBezTo>
                        <a:pt x="5058" y="16931"/>
                        <a:pt x="5878" y="17929"/>
                        <a:pt x="7041" y="18463"/>
                      </a:cubicBezTo>
                      <a:cubicBezTo>
                        <a:pt x="8202" y="18963"/>
                        <a:pt x="9638" y="19141"/>
                        <a:pt x="11347" y="18998"/>
                      </a:cubicBezTo>
                      <a:cubicBezTo>
                        <a:pt x="12646" y="18891"/>
                        <a:pt x="13671" y="18677"/>
                        <a:pt x="14559" y="18285"/>
                      </a:cubicBezTo>
                      <a:cubicBezTo>
                        <a:pt x="15380" y="17893"/>
                        <a:pt x="15926" y="17430"/>
                        <a:pt x="16132" y="16895"/>
                      </a:cubicBezTo>
                      <a:cubicBezTo>
                        <a:pt x="16337" y="16325"/>
                        <a:pt x="16268" y="15469"/>
                        <a:pt x="15995" y="14329"/>
                      </a:cubicBezTo>
                      <a:lnTo>
                        <a:pt x="12236" y="392"/>
                      </a:lnTo>
                      <a:lnTo>
                        <a:pt x="17362" y="0"/>
                      </a:lnTo>
                      <a:lnTo>
                        <a:pt x="21121" y="13758"/>
                      </a:lnTo>
                      <a:cubicBezTo>
                        <a:pt x="21600" y="15434"/>
                        <a:pt x="21531" y="16788"/>
                        <a:pt x="20985" y="17786"/>
                      </a:cubicBezTo>
                      <a:cubicBezTo>
                        <a:pt x="20438" y="18784"/>
                        <a:pt x="19412" y="19568"/>
                        <a:pt x="17841" y="20174"/>
                      </a:cubicBezTo>
                      <a:cubicBezTo>
                        <a:pt x="16268" y="20780"/>
                        <a:pt x="14355" y="21173"/>
                        <a:pt x="12031" y="21351"/>
                      </a:cubicBezTo>
                      <a:cubicBezTo>
                        <a:pt x="8612" y="21600"/>
                        <a:pt x="5878" y="21279"/>
                        <a:pt x="3828" y="20388"/>
                      </a:cubicBezTo>
                      <a:cubicBezTo>
                        <a:pt x="1777" y="19497"/>
                        <a:pt x="479" y="18036"/>
                        <a:pt x="0" y="1604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353" name="Graphic 2"/>
              <p:cNvGrpSpPr/>
              <p:nvPr/>
            </p:nvGrpSpPr>
            <p:grpSpPr>
              <a:xfrm>
                <a:off x="26330" y="673041"/>
                <a:ext cx="183298" cy="36821"/>
                <a:chOff x="0" y="0"/>
                <a:chExt cx="183297" cy="36820"/>
              </a:xfrm>
            </p:grpSpPr>
            <p:sp>
              <p:nvSpPr>
                <p:cNvPr id="346" name="Freeform: Shape 4228"/>
                <p:cNvSpPr/>
                <p:nvPr/>
              </p:nvSpPr>
              <p:spPr>
                <a:xfrm>
                  <a:off x="-1" y="3961"/>
                  <a:ext cx="26390" cy="3286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6" h="21528" fill="norm" stroke="1" extrusionOk="0">
                      <a:moveTo>
                        <a:pt x="108" y="1038"/>
                      </a:moveTo>
                      <a:lnTo>
                        <a:pt x="5283" y="779"/>
                      </a:lnTo>
                      <a:lnTo>
                        <a:pt x="6182" y="11939"/>
                      </a:lnTo>
                      <a:cubicBezTo>
                        <a:pt x="6326" y="13698"/>
                        <a:pt x="6469" y="14852"/>
                        <a:pt x="6649" y="15371"/>
                      </a:cubicBezTo>
                      <a:cubicBezTo>
                        <a:pt x="6936" y="16207"/>
                        <a:pt x="7511" y="16842"/>
                        <a:pt x="8410" y="17332"/>
                      </a:cubicBezTo>
                      <a:cubicBezTo>
                        <a:pt x="9272" y="17793"/>
                        <a:pt x="10459" y="17995"/>
                        <a:pt x="11896" y="17909"/>
                      </a:cubicBezTo>
                      <a:cubicBezTo>
                        <a:pt x="13370" y="17822"/>
                        <a:pt x="14448" y="17534"/>
                        <a:pt x="15167" y="17015"/>
                      </a:cubicBezTo>
                      <a:cubicBezTo>
                        <a:pt x="15885" y="16496"/>
                        <a:pt x="16281" y="15890"/>
                        <a:pt x="16353" y="15169"/>
                      </a:cubicBezTo>
                      <a:cubicBezTo>
                        <a:pt x="16425" y="14448"/>
                        <a:pt x="16425" y="13295"/>
                        <a:pt x="16281" y="11651"/>
                      </a:cubicBezTo>
                      <a:lnTo>
                        <a:pt x="15346" y="259"/>
                      </a:lnTo>
                      <a:lnTo>
                        <a:pt x="20522" y="0"/>
                      </a:lnTo>
                      <a:lnTo>
                        <a:pt x="21384" y="10815"/>
                      </a:lnTo>
                      <a:cubicBezTo>
                        <a:pt x="21600" y="13295"/>
                        <a:pt x="21600" y="15054"/>
                        <a:pt x="21384" y="16063"/>
                      </a:cubicBezTo>
                      <a:cubicBezTo>
                        <a:pt x="21169" y="17101"/>
                        <a:pt x="20738" y="17995"/>
                        <a:pt x="20055" y="18745"/>
                      </a:cubicBezTo>
                      <a:cubicBezTo>
                        <a:pt x="19372" y="19495"/>
                        <a:pt x="18402" y="20100"/>
                        <a:pt x="17179" y="20591"/>
                      </a:cubicBezTo>
                      <a:cubicBezTo>
                        <a:pt x="15957" y="21081"/>
                        <a:pt x="14340" y="21369"/>
                        <a:pt x="12292" y="21485"/>
                      </a:cubicBezTo>
                      <a:cubicBezTo>
                        <a:pt x="9847" y="21600"/>
                        <a:pt x="7979" y="21485"/>
                        <a:pt x="6649" y="21110"/>
                      </a:cubicBezTo>
                      <a:cubicBezTo>
                        <a:pt x="5355" y="20735"/>
                        <a:pt x="4277" y="20187"/>
                        <a:pt x="3486" y="19495"/>
                      </a:cubicBezTo>
                      <a:cubicBezTo>
                        <a:pt x="2695" y="18803"/>
                        <a:pt x="2156" y="18082"/>
                        <a:pt x="1833" y="17274"/>
                      </a:cubicBezTo>
                      <a:cubicBezTo>
                        <a:pt x="1402" y="16121"/>
                        <a:pt x="1078" y="14390"/>
                        <a:pt x="898" y="12083"/>
                      </a:cubicBezTo>
                      <a:lnTo>
                        <a:pt x="0" y="109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47" name="Freeform: Shape 4229"/>
                <p:cNvSpPr/>
                <p:nvPr/>
              </p:nvSpPr>
              <p:spPr>
                <a:xfrm>
                  <a:off x="32001" y="1672"/>
                  <a:ext cx="30417" cy="332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438" y="21571"/>
                      </a:moveTo>
                      <a:lnTo>
                        <a:pt x="0" y="1171"/>
                      </a:lnTo>
                      <a:lnTo>
                        <a:pt x="4501" y="914"/>
                      </a:lnTo>
                      <a:lnTo>
                        <a:pt x="5158" y="9972"/>
                      </a:lnTo>
                      <a:lnTo>
                        <a:pt x="13629" y="371"/>
                      </a:lnTo>
                      <a:lnTo>
                        <a:pt x="19693" y="0"/>
                      </a:lnTo>
                      <a:lnTo>
                        <a:pt x="11847" y="8457"/>
                      </a:lnTo>
                      <a:lnTo>
                        <a:pt x="21600" y="20400"/>
                      </a:lnTo>
                      <a:lnTo>
                        <a:pt x="15754" y="20743"/>
                      </a:lnTo>
                      <a:lnTo>
                        <a:pt x="8940" y="11543"/>
                      </a:lnTo>
                      <a:lnTo>
                        <a:pt x="5533" y="15171"/>
                      </a:lnTo>
                      <a:lnTo>
                        <a:pt x="5971" y="21343"/>
                      </a:lnTo>
                      <a:lnTo>
                        <a:pt x="1469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48" name="Freeform: Shape 4230"/>
                <p:cNvSpPr/>
                <p:nvPr/>
              </p:nvSpPr>
              <p:spPr>
                <a:xfrm>
                  <a:off x="86979" y="5502"/>
                  <a:ext cx="16464" cy="256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31" y="3371"/>
                      </a:moveTo>
                      <a:lnTo>
                        <a:pt x="0" y="889"/>
                      </a:lnTo>
                      <a:lnTo>
                        <a:pt x="21369" y="0"/>
                      </a:lnTo>
                      <a:lnTo>
                        <a:pt x="21600" y="2038"/>
                      </a:lnTo>
                      <a:cubicBezTo>
                        <a:pt x="19636" y="3557"/>
                        <a:pt x="17730" y="5558"/>
                        <a:pt x="15940" y="8003"/>
                      </a:cubicBezTo>
                      <a:cubicBezTo>
                        <a:pt x="14092" y="10485"/>
                        <a:pt x="12764" y="12967"/>
                        <a:pt x="11897" y="15524"/>
                      </a:cubicBezTo>
                      <a:cubicBezTo>
                        <a:pt x="11262" y="17339"/>
                        <a:pt x="10915" y="19303"/>
                        <a:pt x="10915" y="21415"/>
                      </a:cubicBezTo>
                      <a:lnTo>
                        <a:pt x="6757" y="21600"/>
                      </a:lnTo>
                      <a:cubicBezTo>
                        <a:pt x="6641" y="19933"/>
                        <a:pt x="6930" y="17895"/>
                        <a:pt x="7681" y="15487"/>
                      </a:cubicBezTo>
                      <a:cubicBezTo>
                        <a:pt x="8432" y="13079"/>
                        <a:pt x="9587" y="10744"/>
                        <a:pt x="11204" y="8484"/>
                      </a:cubicBezTo>
                      <a:cubicBezTo>
                        <a:pt x="12821" y="6224"/>
                        <a:pt x="14554" y="4298"/>
                        <a:pt x="16460" y="2705"/>
                      </a:cubicBezTo>
                      <a:lnTo>
                        <a:pt x="289" y="33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49" name="Freeform: Shape 4231"/>
                <p:cNvSpPr/>
                <p:nvPr/>
              </p:nvSpPr>
              <p:spPr>
                <a:xfrm>
                  <a:off x="104949" y="21799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271" y="21600"/>
                      </a:moveTo>
                      <a:lnTo>
                        <a:pt x="0" y="1271"/>
                      </a:lnTo>
                      <a:lnTo>
                        <a:pt x="20329" y="0"/>
                      </a:lnTo>
                      <a:lnTo>
                        <a:pt x="21600" y="20329"/>
                      </a:lnTo>
                      <a:lnTo>
                        <a:pt x="1271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50" name="Freeform: Shape 4232"/>
                <p:cNvSpPr/>
                <p:nvPr/>
              </p:nvSpPr>
              <p:spPr>
                <a:xfrm>
                  <a:off x="116800" y="3675"/>
                  <a:ext cx="16562" cy="257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9" h="21419" fill="norm" stroke="1" extrusionOk="0">
                      <a:moveTo>
                        <a:pt x="87" y="11148"/>
                      </a:moveTo>
                      <a:cubicBezTo>
                        <a:pt x="-140" y="8658"/>
                        <a:pt x="87" y="6681"/>
                        <a:pt x="654" y="5107"/>
                      </a:cubicBezTo>
                      <a:cubicBezTo>
                        <a:pt x="1277" y="3570"/>
                        <a:pt x="2354" y="2361"/>
                        <a:pt x="3828" y="1483"/>
                      </a:cubicBezTo>
                      <a:cubicBezTo>
                        <a:pt x="5302" y="604"/>
                        <a:pt x="7230" y="91"/>
                        <a:pt x="9555" y="18"/>
                      </a:cubicBezTo>
                      <a:cubicBezTo>
                        <a:pt x="11313" y="-55"/>
                        <a:pt x="12843" y="91"/>
                        <a:pt x="14204" y="494"/>
                      </a:cubicBezTo>
                      <a:cubicBezTo>
                        <a:pt x="15564" y="897"/>
                        <a:pt x="16698" y="1483"/>
                        <a:pt x="17662" y="2325"/>
                      </a:cubicBezTo>
                      <a:cubicBezTo>
                        <a:pt x="18625" y="3130"/>
                        <a:pt x="19363" y="4155"/>
                        <a:pt x="19987" y="5363"/>
                      </a:cubicBezTo>
                      <a:cubicBezTo>
                        <a:pt x="20610" y="6572"/>
                        <a:pt x="21007" y="8219"/>
                        <a:pt x="21233" y="10269"/>
                      </a:cubicBezTo>
                      <a:cubicBezTo>
                        <a:pt x="21460" y="12722"/>
                        <a:pt x="21290" y="14736"/>
                        <a:pt x="20666" y="16273"/>
                      </a:cubicBezTo>
                      <a:cubicBezTo>
                        <a:pt x="20043" y="17811"/>
                        <a:pt x="18966" y="19019"/>
                        <a:pt x="17492" y="19934"/>
                      </a:cubicBezTo>
                      <a:cubicBezTo>
                        <a:pt x="16018" y="20850"/>
                        <a:pt x="14090" y="21326"/>
                        <a:pt x="11709" y="21399"/>
                      </a:cubicBezTo>
                      <a:cubicBezTo>
                        <a:pt x="8591" y="21545"/>
                        <a:pt x="6040" y="20923"/>
                        <a:pt x="4112" y="19532"/>
                      </a:cubicBezTo>
                      <a:cubicBezTo>
                        <a:pt x="1787" y="17884"/>
                        <a:pt x="427" y="15102"/>
                        <a:pt x="30" y="11148"/>
                      </a:cubicBezTo>
                      <a:close/>
                      <a:moveTo>
                        <a:pt x="4169" y="10965"/>
                      </a:moveTo>
                      <a:cubicBezTo>
                        <a:pt x="4509" y="14406"/>
                        <a:pt x="5359" y="16640"/>
                        <a:pt x="6720" y="17738"/>
                      </a:cubicBezTo>
                      <a:cubicBezTo>
                        <a:pt x="8081" y="18836"/>
                        <a:pt x="9668" y="19312"/>
                        <a:pt x="11482" y="19239"/>
                      </a:cubicBezTo>
                      <a:cubicBezTo>
                        <a:pt x="13297" y="19165"/>
                        <a:pt x="14771" y="18507"/>
                        <a:pt x="15905" y="17335"/>
                      </a:cubicBezTo>
                      <a:cubicBezTo>
                        <a:pt x="17038" y="16163"/>
                        <a:pt x="17435" y="13820"/>
                        <a:pt x="17095" y="10416"/>
                      </a:cubicBezTo>
                      <a:cubicBezTo>
                        <a:pt x="16755" y="6974"/>
                        <a:pt x="15905" y="4705"/>
                        <a:pt x="14543" y="3643"/>
                      </a:cubicBezTo>
                      <a:cubicBezTo>
                        <a:pt x="13183" y="2581"/>
                        <a:pt x="11596" y="2069"/>
                        <a:pt x="9725" y="2142"/>
                      </a:cubicBezTo>
                      <a:cubicBezTo>
                        <a:pt x="7910" y="2215"/>
                        <a:pt x="6493" y="2764"/>
                        <a:pt x="5473" y="3826"/>
                      </a:cubicBezTo>
                      <a:cubicBezTo>
                        <a:pt x="4225" y="5144"/>
                        <a:pt x="3772" y="7523"/>
                        <a:pt x="4112" y="1096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51" name="Freeform: Shape 4233"/>
                <p:cNvSpPr/>
                <p:nvPr/>
              </p:nvSpPr>
              <p:spPr>
                <a:xfrm>
                  <a:off x="146669" y="1188"/>
                  <a:ext cx="20337" cy="2632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730" y="21600"/>
                      </a:moveTo>
                      <a:lnTo>
                        <a:pt x="0" y="975"/>
                      </a:lnTo>
                      <a:lnTo>
                        <a:pt x="19309" y="0"/>
                      </a:lnTo>
                      <a:lnTo>
                        <a:pt x="19496" y="2420"/>
                      </a:lnTo>
                      <a:lnTo>
                        <a:pt x="3694" y="3215"/>
                      </a:lnTo>
                      <a:lnTo>
                        <a:pt x="4208" y="9536"/>
                      </a:lnTo>
                      <a:lnTo>
                        <a:pt x="18982" y="8777"/>
                      </a:lnTo>
                      <a:lnTo>
                        <a:pt x="19169" y="11197"/>
                      </a:lnTo>
                      <a:lnTo>
                        <a:pt x="4395" y="11956"/>
                      </a:lnTo>
                      <a:lnTo>
                        <a:pt x="5003" y="18999"/>
                      </a:lnTo>
                      <a:lnTo>
                        <a:pt x="21413" y="18168"/>
                      </a:lnTo>
                      <a:lnTo>
                        <a:pt x="21600" y="20588"/>
                      </a:lnTo>
                      <a:lnTo>
                        <a:pt x="1683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52" name="Freeform: Shape 4234"/>
                <p:cNvSpPr/>
                <p:nvPr/>
              </p:nvSpPr>
              <p:spPr>
                <a:xfrm>
                  <a:off x="169470" y="-1"/>
                  <a:ext cx="13828" cy="260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71" h="21507" fill="norm" stroke="1" extrusionOk="0">
                      <a:moveTo>
                        <a:pt x="69" y="15636"/>
                      </a:moveTo>
                      <a:lnTo>
                        <a:pt x="4716" y="15127"/>
                      </a:lnTo>
                      <a:cubicBezTo>
                        <a:pt x="5059" y="16727"/>
                        <a:pt x="5742" y="17782"/>
                        <a:pt x="6767" y="18327"/>
                      </a:cubicBezTo>
                      <a:cubicBezTo>
                        <a:pt x="7860" y="18872"/>
                        <a:pt x="9228" y="19127"/>
                        <a:pt x="11005" y="19054"/>
                      </a:cubicBezTo>
                      <a:cubicBezTo>
                        <a:pt x="12304" y="19018"/>
                        <a:pt x="13398" y="18800"/>
                        <a:pt x="14286" y="18472"/>
                      </a:cubicBezTo>
                      <a:cubicBezTo>
                        <a:pt x="15175" y="18109"/>
                        <a:pt x="15790" y="17673"/>
                        <a:pt x="16063" y="17127"/>
                      </a:cubicBezTo>
                      <a:cubicBezTo>
                        <a:pt x="16337" y="16582"/>
                        <a:pt x="16405" y="15709"/>
                        <a:pt x="16268" y="14509"/>
                      </a:cubicBezTo>
                      <a:lnTo>
                        <a:pt x="14491" y="182"/>
                      </a:lnTo>
                      <a:lnTo>
                        <a:pt x="19687" y="0"/>
                      </a:lnTo>
                      <a:lnTo>
                        <a:pt x="21395" y="14145"/>
                      </a:lnTo>
                      <a:cubicBezTo>
                        <a:pt x="21600" y="15891"/>
                        <a:pt x="21395" y="17236"/>
                        <a:pt x="20712" y="18218"/>
                      </a:cubicBezTo>
                      <a:cubicBezTo>
                        <a:pt x="20028" y="19200"/>
                        <a:pt x="18866" y="19963"/>
                        <a:pt x="17226" y="20545"/>
                      </a:cubicBezTo>
                      <a:cubicBezTo>
                        <a:pt x="15585" y="21091"/>
                        <a:pt x="13603" y="21418"/>
                        <a:pt x="11279" y="21491"/>
                      </a:cubicBezTo>
                      <a:cubicBezTo>
                        <a:pt x="7860" y="21600"/>
                        <a:pt x="5195" y="21163"/>
                        <a:pt x="3213" y="20182"/>
                      </a:cubicBezTo>
                      <a:cubicBezTo>
                        <a:pt x="1230" y="19200"/>
                        <a:pt x="205" y="17673"/>
                        <a:pt x="0" y="1560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372" name="Graphic 2"/>
              <p:cNvGrpSpPr/>
              <p:nvPr/>
            </p:nvGrpSpPr>
            <p:grpSpPr>
              <a:xfrm>
                <a:off x="82938" y="200900"/>
                <a:ext cx="486844" cy="188119"/>
                <a:chOff x="0" y="0"/>
                <a:chExt cx="486842" cy="188118"/>
              </a:xfrm>
            </p:grpSpPr>
            <p:sp>
              <p:nvSpPr>
                <p:cNvPr id="354" name="Freeform: Shape 4210"/>
                <p:cNvSpPr/>
                <p:nvPr/>
              </p:nvSpPr>
              <p:spPr>
                <a:xfrm>
                  <a:off x="-1" y="-1"/>
                  <a:ext cx="38329" cy="463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94" h="21600" fill="norm" stroke="1" extrusionOk="0">
                      <a:moveTo>
                        <a:pt x="0" y="16764"/>
                      </a:moveTo>
                      <a:lnTo>
                        <a:pt x="6468" y="0"/>
                      </a:lnTo>
                      <a:lnTo>
                        <a:pt x="15058" y="2275"/>
                      </a:lnTo>
                      <a:cubicBezTo>
                        <a:pt x="17206" y="2849"/>
                        <a:pt x="18736" y="3422"/>
                        <a:pt x="19576" y="3976"/>
                      </a:cubicBezTo>
                      <a:cubicBezTo>
                        <a:pt x="20440" y="4529"/>
                        <a:pt x="21007" y="5287"/>
                        <a:pt x="21304" y="6210"/>
                      </a:cubicBezTo>
                      <a:cubicBezTo>
                        <a:pt x="21600" y="7132"/>
                        <a:pt x="21551" y="8095"/>
                        <a:pt x="21155" y="9078"/>
                      </a:cubicBezTo>
                      <a:cubicBezTo>
                        <a:pt x="20662" y="10329"/>
                        <a:pt x="19823" y="11251"/>
                        <a:pt x="18613" y="11845"/>
                      </a:cubicBezTo>
                      <a:cubicBezTo>
                        <a:pt x="17403" y="12419"/>
                        <a:pt x="15873" y="12583"/>
                        <a:pt x="14021" y="12337"/>
                      </a:cubicBezTo>
                      <a:cubicBezTo>
                        <a:pt x="14737" y="12993"/>
                        <a:pt x="15280" y="13669"/>
                        <a:pt x="15675" y="14325"/>
                      </a:cubicBezTo>
                      <a:cubicBezTo>
                        <a:pt x="16046" y="14981"/>
                        <a:pt x="16465" y="16108"/>
                        <a:pt x="16959" y="17665"/>
                      </a:cubicBezTo>
                      <a:lnTo>
                        <a:pt x="18169" y="21600"/>
                      </a:lnTo>
                      <a:lnTo>
                        <a:pt x="13281" y="20309"/>
                      </a:lnTo>
                      <a:lnTo>
                        <a:pt x="11750" y="15882"/>
                      </a:lnTo>
                      <a:cubicBezTo>
                        <a:pt x="11207" y="14304"/>
                        <a:pt x="10812" y="13280"/>
                        <a:pt x="10541" y="12849"/>
                      </a:cubicBezTo>
                      <a:cubicBezTo>
                        <a:pt x="10294" y="12398"/>
                        <a:pt x="9973" y="12071"/>
                        <a:pt x="9578" y="11825"/>
                      </a:cubicBezTo>
                      <a:cubicBezTo>
                        <a:pt x="9183" y="11579"/>
                        <a:pt x="8541" y="11333"/>
                        <a:pt x="7603" y="11087"/>
                      </a:cubicBezTo>
                      <a:lnTo>
                        <a:pt x="6788" y="10861"/>
                      </a:lnTo>
                      <a:lnTo>
                        <a:pt x="4098" y="17870"/>
                      </a:lnTo>
                      <a:lnTo>
                        <a:pt x="25" y="16784"/>
                      </a:lnTo>
                      <a:close/>
                      <a:moveTo>
                        <a:pt x="7801" y="8156"/>
                      </a:moveTo>
                      <a:lnTo>
                        <a:pt x="10812" y="8955"/>
                      </a:lnTo>
                      <a:cubicBezTo>
                        <a:pt x="12763" y="9468"/>
                        <a:pt x="14021" y="9734"/>
                        <a:pt x="14564" y="9734"/>
                      </a:cubicBezTo>
                      <a:cubicBezTo>
                        <a:pt x="15108" y="9734"/>
                        <a:pt x="15576" y="9591"/>
                        <a:pt x="15971" y="9324"/>
                      </a:cubicBezTo>
                      <a:cubicBezTo>
                        <a:pt x="16366" y="9058"/>
                        <a:pt x="16688" y="8669"/>
                        <a:pt x="16860" y="8177"/>
                      </a:cubicBezTo>
                      <a:cubicBezTo>
                        <a:pt x="17082" y="7603"/>
                        <a:pt x="17082" y="7111"/>
                        <a:pt x="16860" y="6660"/>
                      </a:cubicBezTo>
                      <a:cubicBezTo>
                        <a:pt x="16638" y="6210"/>
                        <a:pt x="16194" y="5861"/>
                        <a:pt x="15576" y="5595"/>
                      </a:cubicBezTo>
                      <a:cubicBezTo>
                        <a:pt x="15256" y="5472"/>
                        <a:pt x="14268" y="5185"/>
                        <a:pt x="12614" y="4755"/>
                      </a:cubicBezTo>
                      <a:lnTo>
                        <a:pt x="9430" y="3914"/>
                      </a:lnTo>
                      <a:lnTo>
                        <a:pt x="7776" y="81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55" name="Freeform: Shape 4211"/>
                <p:cNvSpPr/>
                <p:nvPr/>
              </p:nvSpPr>
              <p:spPr>
                <a:xfrm>
                  <a:off x="37414" y="23477"/>
                  <a:ext cx="26248" cy="288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77" h="21093" fill="norm" stroke="1" extrusionOk="0">
                      <a:moveTo>
                        <a:pt x="13264" y="15096"/>
                      </a:moveTo>
                      <a:lnTo>
                        <a:pt x="18471" y="17539"/>
                      </a:lnTo>
                      <a:cubicBezTo>
                        <a:pt x="17134" y="19178"/>
                        <a:pt x="15515" y="20239"/>
                        <a:pt x="13651" y="20753"/>
                      </a:cubicBezTo>
                      <a:cubicBezTo>
                        <a:pt x="11786" y="21267"/>
                        <a:pt x="9711" y="21203"/>
                        <a:pt x="7424" y="20528"/>
                      </a:cubicBezTo>
                      <a:cubicBezTo>
                        <a:pt x="3800" y="19467"/>
                        <a:pt x="1479" y="17603"/>
                        <a:pt x="529" y="14935"/>
                      </a:cubicBezTo>
                      <a:cubicBezTo>
                        <a:pt x="-245" y="12814"/>
                        <a:pt x="-175" y="10403"/>
                        <a:pt x="775" y="7767"/>
                      </a:cubicBezTo>
                      <a:cubicBezTo>
                        <a:pt x="1866" y="4617"/>
                        <a:pt x="3660" y="2399"/>
                        <a:pt x="6087" y="1146"/>
                      </a:cubicBezTo>
                      <a:cubicBezTo>
                        <a:pt x="8515" y="-108"/>
                        <a:pt x="11118" y="-333"/>
                        <a:pt x="13862" y="471"/>
                      </a:cubicBezTo>
                      <a:cubicBezTo>
                        <a:pt x="16958" y="1370"/>
                        <a:pt x="19068" y="3010"/>
                        <a:pt x="20230" y="5421"/>
                      </a:cubicBezTo>
                      <a:cubicBezTo>
                        <a:pt x="21355" y="7831"/>
                        <a:pt x="21214" y="10917"/>
                        <a:pt x="19772" y="14774"/>
                      </a:cubicBezTo>
                      <a:lnTo>
                        <a:pt x="5946" y="10724"/>
                      </a:lnTo>
                      <a:cubicBezTo>
                        <a:pt x="5454" y="12235"/>
                        <a:pt x="5489" y="13521"/>
                        <a:pt x="6052" y="14614"/>
                      </a:cubicBezTo>
                      <a:cubicBezTo>
                        <a:pt x="6615" y="15706"/>
                        <a:pt x="7529" y="16414"/>
                        <a:pt x="8796" y="16799"/>
                      </a:cubicBezTo>
                      <a:cubicBezTo>
                        <a:pt x="9676" y="17056"/>
                        <a:pt x="10449" y="17056"/>
                        <a:pt x="11188" y="16799"/>
                      </a:cubicBezTo>
                      <a:cubicBezTo>
                        <a:pt x="11927" y="16542"/>
                        <a:pt x="12631" y="15964"/>
                        <a:pt x="13264" y="15096"/>
                      </a:cubicBezTo>
                      <a:close/>
                      <a:moveTo>
                        <a:pt x="15375" y="10081"/>
                      </a:moveTo>
                      <a:cubicBezTo>
                        <a:pt x="15832" y="8603"/>
                        <a:pt x="15832" y="7381"/>
                        <a:pt x="15304" y="6385"/>
                      </a:cubicBezTo>
                      <a:cubicBezTo>
                        <a:pt x="14777" y="5388"/>
                        <a:pt x="13968" y="4746"/>
                        <a:pt x="12842" y="4392"/>
                      </a:cubicBezTo>
                      <a:cubicBezTo>
                        <a:pt x="11646" y="4038"/>
                        <a:pt x="10485" y="4135"/>
                        <a:pt x="9429" y="4713"/>
                      </a:cubicBezTo>
                      <a:cubicBezTo>
                        <a:pt x="8374" y="5292"/>
                        <a:pt x="7600" y="6256"/>
                        <a:pt x="7143" y="7638"/>
                      </a:cubicBezTo>
                      <a:lnTo>
                        <a:pt x="15375" y="10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56" name="Freeform: Shape 4212"/>
                <p:cNvSpPr/>
                <p:nvPr/>
              </p:nvSpPr>
              <p:spPr>
                <a:xfrm>
                  <a:off x="64118" y="31930"/>
                  <a:ext cx="27448" cy="293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6" h="21143" fill="norm" stroke="1" extrusionOk="0">
                      <a:moveTo>
                        <a:pt x="46" y="11801"/>
                      </a:moveTo>
                      <a:lnTo>
                        <a:pt x="5722" y="12625"/>
                      </a:lnTo>
                      <a:cubicBezTo>
                        <a:pt x="5618" y="13670"/>
                        <a:pt x="5825" y="14525"/>
                        <a:pt x="6375" y="15253"/>
                      </a:cubicBezTo>
                      <a:cubicBezTo>
                        <a:pt x="6891" y="15950"/>
                        <a:pt x="7820" y="16489"/>
                        <a:pt x="9058" y="16869"/>
                      </a:cubicBezTo>
                      <a:cubicBezTo>
                        <a:pt x="10468" y="17281"/>
                        <a:pt x="11569" y="17344"/>
                        <a:pt x="12463" y="17091"/>
                      </a:cubicBezTo>
                      <a:cubicBezTo>
                        <a:pt x="13048" y="16900"/>
                        <a:pt x="13426" y="16520"/>
                        <a:pt x="13633" y="15982"/>
                      </a:cubicBezTo>
                      <a:cubicBezTo>
                        <a:pt x="13770" y="15602"/>
                        <a:pt x="13736" y="15253"/>
                        <a:pt x="13564" y="14937"/>
                      </a:cubicBezTo>
                      <a:cubicBezTo>
                        <a:pt x="13392" y="14620"/>
                        <a:pt x="12841" y="14240"/>
                        <a:pt x="11982" y="13733"/>
                      </a:cubicBezTo>
                      <a:cubicBezTo>
                        <a:pt x="7923" y="11580"/>
                        <a:pt x="5446" y="9964"/>
                        <a:pt x="4552" y="8887"/>
                      </a:cubicBezTo>
                      <a:cubicBezTo>
                        <a:pt x="3280" y="7399"/>
                        <a:pt x="2970" y="5752"/>
                        <a:pt x="3589" y="3947"/>
                      </a:cubicBezTo>
                      <a:cubicBezTo>
                        <a:pt x="4140" y="2331"/>
                        <a:pt x="5309" y="1159"/>
                        <a:pt x="7098" y="463"/>
                      </a:cubicBezTo>
                      <a:cubicBezTo>
                        <a:pt x="8886" y="-234"/>
                        <a:pt x="11225" y="-139"/>
                        <a:pt x="14149" y="716"/>
                      </a:cubicBezTo>
                      <a:cubicBezTo>
                        <a:pt x="16934" y="1540"/>
                        <a:pt x="18861" y="2553"/>
                        <a:pt x="19927" y="3788"/>
                      </a:cubicBezTo>
                      <a:cubicBezTo>
                        <a:pt x="20993" y="5023"/>
                        <a:pt x="21509" y="6544"/>
                        <a:pt x="21440" y="8317"/>
                      </a:cubicBezTo>
                      <a:lnTo>
                        <a:pt x="16040" y="7684"/>
                      </a:lnTo>
                      <a:cubicBezTo>
                        <a:pt x="16075" y="6892"/>
                        <a:pt x="15868" y="6195"/>
                        <a:pt x="15387" y="5657"/>
                      </a:cubicBezTo>
                      <a:cubicBezTo>
                        <a:pt x="14905" y="5087"/>
                        <a:pt x="14114" y="4644"/>
                        <a:pt x="12979" y="4295"/>
                      </a:cubicBezTo>
                      <a:cubicBezTo>
                        <a:pt x="11569" y="3883"/>
                        <a:pt x="10468" y="3757"/>
                        <a:pt x="9746" y="3947"/>
                      </a:cubicBezTo>
                      <a:cubicBezTo>
                        <a:pt x="9265" y="4073"/>
                        <a:pt x="8921" y="4359"/>
                        <a:pt x="8783" y="4770"/>
                      </a:cubicBezTo>
                      <a:cubicBezTo>
                        <a:pt x="8645" y="5119"/>
                        <a:pt x="8749" y="5467"/>
                        <a:pt x="9024" y="5815"/>
                      </a:cubicBezTo>
                      <a:cubicBezTo>
                        <a:pt x="9402" y="6291"/>
                        <a:pt x="10915" y="7241"/>
                        <a:pt x="13564" y="8698"/>
                      </a:cubicBezTo>
                      <a:cubicBezTo>
                        <a:pt x="16212" y="10154"/>
                        <a:pt x="17966" y="11484"/>
                        <a:pt x="18826" y="12688"/>
                      </a:cubicBezTo>
                      <a:cubicBezTo>
                        <a:pt x="19651" y="13892"/>
                        <a:pt x="19789" y="15285"/>
                        <a:pt x="19239" y="16869"/>
                      </a:cubicBezTo>
                      <a:cubicBezTo>
                        <a:pt x="18654" y="18579"/>
                        <a:pt x="17347" y="19846"/>
                        <a:pt x="15352" y="20606"/>
                      </a:cubicBezTo>
                      <a:cubicBezTo>
                        <a:pt x="13357" y="21366"/>
                        <a:pt x="10847" y="21335"/>
                        <a:pt x="7785" y="20416"/>
                      </a:cubicBezTo>
                      <a:cubicBezTo>
                        <a:pt x="4999" y="19592"/>
                        <a:pt x="3004" y="18421"/>
                        <a:pt x="1732" y="16932"/>
                      </a:cubicBezTo>
                      <a:cubicBezTo>
                        <a:pt x="459" y="15412"/>
                        <a:pt x="-91" y="13702"/>
                        <a:pt x="12" y="117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57" name="Freeform: Shape 4213"/>
                <p:cNvSpPr/>
                <p:nvPr/>
              </p:nvSpPr>
              <p:spPr>
                <a:xfrm>
                  <a:off x="94102" y="32573"/>
                  <a:ext cx="18542" cy="365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8" h="21531" fill="norm" stroke="1" extrusionOk="0">
                      <a:moveTo>
                        <a:pt x="21354" y="6293"/>
                      </a:moveTo>
                      <a:lnTo>
                        <a:pt x="19312" y="9531"/>
                      </a:lnTo>
                      <a:lnTo>
                        <a:pt x="13848" y="8650"/>
                      </a:lnTo>
                      <a:lnTo>
                        <a:pt x="9968" y="14840"/>
                      </a:lnTo>
                      <a:cubicBezTo>
                        <a:pt x="9151" y="16083"/>
                        <a:pt x="8742" y="16835"/>
                        <a:pt x="8742" y="17068"/>
                      </a:cubicBezTo>
                      <a:cubicBezTo>
                        <a:pt x="8742" y="17301"/>
                        <a:pt x="8844" y="17508"/>
                        <a:pt x="9151" y="17689"/>
                      </a:cubicBezTo>
                      <a:cubicBezTo>
                        <a:pt x="9457" y="17896"/>
                        <a:pt x="9865" y="18026"/>
                        <a:pt x="10376" y="18103"/>
                      </a:cubicBezTo>
                      <a:cubicBezTo>
                        <a:pt x="11142" y="18233"/>
                        <a:pt x="12265" y="18259"/>
                        <a:pt x="13848" y="18233"/>
                      </a:cubicBezTo>
                      <a:lnTo>
                        <a:pt x="12572" y="21496"/>
                      </a:lnTo>
                      <a:cubicBezTo>
                        <a:pt x="10427" y="21600"/>
                        <a:pt x="8232" y="21471"/>
                        <a:pt x="5883" y="21082"/>
                      </a:cubicBezTo>
                      <a:cubicBezTo>
                        <a:pt x="4453" y="20849"/>
                        <a:pt x="3228" y="20512"/>
                        <a:pt x="2206" y="20072"/>
                      </a:cubicBezTo>
                      <a:cubicBezTo>
                        <a:pt x="1185" y="19631"/>
                        <a:pt x="572" y="19191"/>
                        <a:pt x="266" y="18699"/>
                      </a:cubicBezTo>
                      <a:cubicBezTo>
                        <a:pt x="-41" y="18207"/>
                        <a:pt x="-92" y="17637"/>
                        <a:pt x="163" y="16938"/>
                      </a:cubicBezTo>
                      <a:cubicBezTo>
                        <a:pt x="266" y="16446"/>
                        <a:pt x="827" y="15462"/>
                        <a:pt x="1696" y="14037"/>
                      </a:cubicBezTo>
                      <a:lnTo>
                        <a:pt x="5933" y="7355"/>
                      </a:lnTo>
                      <a:lnTo>
                        <a:pt x="2257" y="6760"/>
                      </a:lnTo>
                      <a:lnTo>
                        <a:pt x="4300" y="3522"/>
                      </a:lnTo>
                      <a:lnTo>
                        <a:pt x="7976" y="4118"/>
                      </a:lnTo>
                      <a:lnTo>
                        <a:pt x="9917" y="1062"/>
                      </a:lnTo>
                      <a:lnTo>
                        <a:pt x="19465" y="0"/>
                      </a:lnTo>
                      <a:lnTo>
                        <a:pt x="16044" y="5413"/>
                      </a:lnTo>
                      <a:lnTo>
                        <a:pt x="21508" y="62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58" name="Freeform: Shape 4214"/>
                <p:cNvSpPr/>
                <p:nvPr/>
              </p:nvSpPr>
              <p:spPr>
                <a:xfrm>
                  <a:off x="124599" y="51631"/>
                  <a:ext cx="28640" cy="288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69" h="21084" fill="norm" stroke="1" extrusionOk="0">
                      <a:moveTo>
                        <a:pt x="757" y="7148"/>
                      </a:moveTo>
                      <a:cubicBezTo>
                        <a:pt x="1308" y="5475"/>
                        <a:pt x="2247" y="3994"/>
                        <a:pt x="3574" y="2674"/>
                      </a:cubicBezTo>
                      <a:cubicBezTo>
                        <a:pt x="4902" y="1354"/>
                        <a:pt x="6489" y="549"/>
                        <a:pt x="8270" y="195"/>
                      </a:cubicBezTo>
                      <a:cubicBezTo>
                        <a:pt x="10051" y="-159"/>
                        <a:pt x="11897" y="-30"/>
                        <a:pt x="13775" y="581"/>
                      </a:cubicBezTo>
                      <a:cubicBezTo>
                        <a:pt x="16690" y="1515"/>
                        <a:pt x="18762" y="3189"/>
                        <a:pt x="19993" y="5667"/>
                      </a:cubicBezTo>
                      <a:cubicBezTo>
                        <a:pt x="21224" y="8146"/>
                        <a:pt x="21418" y="10786"/>
                        <a:pt x="20479" y="13651"/>
                      </a:cubicBezTo>
                      <a:cubicBezTo>
                        <a:pt x="19540" y="16548"/>
                        <a:pt x="17856" y="18641"/>
                        <a:pt x="15362" y="19928"/>
                      </a:cubicBezTo>
                      <a:cubicBezTo>
                        <a:pt x="12869" y="21216"/>
                        <a:pt x="10213" y="21441"/>
                        <a:pt x="7363" y="20540"/>
                      </a:cubicBezTo>
                      <a:cubicBezTo>
                        <a:pt x="5615" y="19992"/>
                        <a:pt x="4060" y="19059"/>
                        <a:pt x="2700" y="17739"/>
                      </a:cubicBezTo>
                      <a:cubicBezTo>
                        <a:pt x="1340" y="16419"/>
                        <a:pt x="531" y="14906"/>
                        <a:pt x="174" y="13104"/>
                      </a:cubicBezTo>
                      <a:cubicBezTo>
                        <a:pt x="-182" y="11301"/>
                        <a:pt x="12" y="9337"/>
                        <a:pt x="725" y="7116"/>
                      </a:cubicBezTo>
                      <a:close/>
                      <a:moveTo>
                        <a:pt x="5874" y="9080"/>
                      </a:moveTo>
                      <a:cubicBezTo>
                        <a:pt x="5258" y="10979"/>
                        <a:pt x="5258" y="12557"/>
                        <a:pt x="5841" y="13844"/>
                      </a:cubicBezTo>
                      <a:cubicBezTo>
                        <a:pt x="6424" y="15132"/>
                        <a:pt x="7363" y="16001"/>
                        <a:pt x="8691" y="16419"/>
                      </a:cubicBezTo>
                      <a:cubicBezTo>
                        <a:pt x="10019" y="16838"/>
                        <a:pt x="11282" y="16677"/>
                        <a:pt x="12512" y="15969"/>
                      </a:cubicBezTo>
                      <a:cubicBezTo>
                        <a:pt x="13743" y="15260"/>
                        <a:pt x="14650" y="13941"/>
                        <a:pt x="15265" y="12009"/>
                      </a:cubicBezTo>
                      <a:cubicBezTo>
                        <a:pt x="15881" y="10142"/>
                        <a:pt x="15881" y="8565"/>
                        <a:pt x="15297" y="7277"/>
                      </a:cubicBezTo>
                      <a:cubicBezTo>
                        <a:pt x="14715" y="5989"/>
                        <a:pt x="13775" y="5120"/>
                        <a:pt x="12448" y="4702"/>
                      </a:cubicBezTo>
                      <a:cubicBezTo>
                        <a:pt x="11120" y="4283"/>
                        <a:pt x="9857" y="4412"/>
                        <a:pt x="8627" y="5153"/>
                      </a:cubicBezTo>
                      <a:cubicBezTo>
                        <a:pt x="7396" y="5893"/>
                        <a:pt x="6489" y="7180"/>
                        <a:pt x="5874" y="90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59" name="Freeform: Shape 4215"/>
                <p:cNvSpPr/>
                <p:nvPr/>
              </p:nvSpPr>
              <p:spPr>
                <a:xfrm>
                  <a:off x="154548" y="50755"/>
                  <a:ext cx="25180" cy="368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21" fill="norm" stroke="1" extrusionOk="0">
                      <a:moveTo>
                        <a:pt x="3814" y="4318"/>
                      </a:moveTo>
                      <a:lnTo>
                        <a:pt x="7099" y="5038"/>
                      </a:lnTo>
                      <a:lnTo>
                        <a:pt x="7628" y="3881"/>
                      </a:lnTo>
                      <a:cubicBezTo>
                        <a:pt x="8232" y="2595"/>
                        <a:pt x="8874" y="1695"/>
                        <a:pt x="9591" y="1130"/>
                      </a:cubicBezTo>
                      <a:cubicBezTo>
                        <a:pt x="10309" y="564"/>
                        <a:pt x="11253" y="230"/>
                        <a:pt x="12537" y="75"/>
                      </a:cubicBezTo>
                      <a:cubicBezTo>
                        <a:pt x="13783" y="-79"/>
                        <a:pt x="15256" y="-2"/>
                        <a:pt x="16879" y="358"/>
                      </a:cubicBezTo>
                      <a:cubicBezTo>
                        <a:pt x="18579" y="718"/>
                        <a:pt x="20127" y="1258"/>
                        <a:pt x="21600" y="1953"/>
                      </a:cubicBezTo>
                      <a:lnTo>
                        <a:pt x="19485" y="4601"/>
                      </a:lnTo>
                      <a:cubicBezTo>
                        <a:pt x="18617" y="4241"/>
                        <a:pt x="17748" y="3958"/>
                        <a:pt x="16879" y="3778"/>
                      </a:cubicBezTo>
                      <a:cubicBezTo>
                        <a:pt x="16011" y="3598"/>
                        <a:pt x="15331" y="3598"/>
                        <a:pt x="14841" y="3778"/>
                      </a:cubicBezTo>
                      <a:cubicBezTo>
                        <a:pt x="14350" y="3958"/>
                        <a:pt x="13897" y="4447"/>
                        <a:pt x="13557" y="5218"/>
                      </a:cubicBezTo>
                      <a:lnTo>
                        <a:pt x="13066" y="6298"/>
                      </a:lnTo>
                      <a:lnTo>
                        <a:pt x="17484" y="7275"/>
                      </a:lnTo>
                      <a:lnTo>
                        <a:pt x="16011" y="10438"/>
                      </a:lnTo>
                      <a:lnTo>
                        <a:pt x="11593" y="9461"/>
                      </a:lnTo>
                      <a:lnTo>
                        <a:pt x="5929" y="21521"/>
                      </a:lnTo>
                      <a:lnTo>
                        <a:pt x="0" y="20235"/>
                      </a:lnTo>
                      <a:lnTo>
                        <a:pt x="5665" y="8175"/>
                      </a:lnTo>
                      <a:lnTo>
                        <a:pt x="2379" y="7455"/>
                      </a:lnTo>
                      <a:lnTo>
                        <a:pt x="3852" y="42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60" name="Freeform: Shape 4216"/>
                <p:cNvSpPr/>
                <p:nvPr/>
              </p:nvSpPr>
              <p:spPr>
                <a:xfrm>
                  <a:off x="184437" y="59028"/>
                  <a:ext cx="38253" cy="447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373"/>
                      </a:moveTo>
                      <a:lnTo>
                        <a:pt x="6512" y="0"/>
                      </a:lnTo>
                      <a:lnTo>
                        <a:pt x="21600" y="4120"/>
                      </a:lnTo>
                      <a:lnTo>
                        <a:pt x="20506" y="7051"/>
                      </a:lnTo>
                      <a:lnTo>
                        <a:pt x="9545" y="4057"/>
                      </a:lnTo>
                      <a:lnTo>
                        <a:pt x="8103" y="7901"/>
                      </a:lnTo>
                      <a:lnTo>
                        <a:pt x="18319" y="10683"/>
                      </a:lnTo>
                      <a:lnTo>
                        <a:pt x="17225" y="13614"/>
                      </a:lnTo>
                      <a:lnTo>
                        <a:pt x="7009" y="10832"/>
                      </a:lnTo>
                      <a:lnTo>
                        <a:pt x="5245" y="15568"/>
                      </a:lnTo>
                      <a:lnTo>
                        <a:pt x="16604" y="18669"/>
                      </a:lnTo>
                      <a:lnTo>
                        <a:pt x="15510" y="21600"/>
                      </a:lnTo>
                      <a:lnTo>
                        <a:pt x="50" y="173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61" name="Freeform: Shape 4217"/>
                <p:cNvSpPr/>
                <p:nvPr/>
              </p:nvSpPr>
              <p:spPr>
                <a:xfrm>
                  <a:off x="219867" y="79584"/>
                  <a:ext cx="30026" cy="336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8" h="21600" fill="norm" stroke="1" extrusionOk="0">
                      <a:moveTo>
                        <a:pt x="10913" y="20301"/>
                      </a:moveTo>
                      <a:lnTo>
                        <a:pt x="11796" y="17788"/>
                      </a:lnTo>
                      <a:cubicBezTo>
                        <a:pt x="10787" y="18494"/>
                        <a:pt x="9651" y="18946"/>
                        <a:pt x="8359" y="19144"/>
                      </a:cubicBezTo>
                      <a:cubicBezTo>
                        <a:pt x="7066" y="19341"/>
                        <a:pt x="5804" y="19256"/>
                        <a:pt x="4575" y="18918"/>
                      </a:cubicBezTo>
                      <a:cubicBezTo>
                        <a:pt x="3314" y="18551"/>
                        <a:pt x="2273" y="17986"/>
                        <a:pt x="1453" y="17195"/>
                      </a:cubicBezTo>
                      <a:cubicBezTo>
                        <a:pt x="633" y="16405"/>
                        <a:pt x="160" y="15529"/>
                        <a:pt x="34" y="14485"/>
                      </a:cubicBezTo>
                      <a:cubicBezTo>
                        <a:pt x="-92" y="13440"/>
                        <a:pt x="128" y="12170"/>
                        <a:pt x="696" y="10588"/>
                      </a:cubicBezTo>
                      <a:lnTo>
                        <a:pt x="4480" y="0"/>
                      </a:lnTo>
                      <a:lnTo>
                        <a:pt x="9431" y="1412"/>
                      </a:lnTo>
                      <a:lnTo>
                        <a:pt x="6688" y="9092"/>
                      </a:lnTo>
                      <a:cubicBezTo>
                        <a:pt x="5836" y="11435"/>
                        <a:pt x="5426" y="12903"/>
                        <a:pt x="5426" y="13496"/>
                      </a:cubicBezTo>
                      <a:cubicBezTo>
                        <a:pt x="5426" y="14089"/>
                        <a:pt x="5584" y="14598"/>
                        <a:pt x="5962" y="15050"/>
                      </a:cubicBezTo>
                      <a:cubicBezTo>
                        <a:pt x="6341" y="15501"/>
                        <a:pt x="6877" y="15840"/>
                        <a:pt x="7634" y="16038"/>
                      </a:cubicBezTo>
                      <a:cubicBezTo>
                        <a:pt x="8485" y="16292"/>
                        <a:pt x="9305" y="16292"/>
                        <a:pt x="10124" y="16066"/>
                      </a:cubicBezTo>
                      <a:cubicBezTo>
                        <a:pt x="10944" y="15840"/>
                        <a:pt x="11575" y="15445"/>
                        <a:pt x="12048" y="14908"/>
                      </a:cubicBezTo>
                      <a:cubicBezTo>
                        <a:pt x="12521" y="14372"/>
                        <a:pt x="13183" y="12903"/>
                        <a:pt x="14035" y="10504"/>
                      </a:cubicBezTo>
                      <a:lnTo>
                        <a:pt x="16557" y="3445"/>
                      </a:lnTo>
                      <a:lnTo>
                        <a:pt x="21508" y="4856"/>
                      </a:lnTo>
                      <a:lnTo>
                        <a:pt x="15517" y="21600"/>
                      </a:lnTo>
                      <a:lnTo>
                        <a:pt x="10913" y="202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62" name="Freeform: Shape 4218"/>
                <p:cNvSpPr/>
                <p:nvPr/>
              </p:nvSpPr>
              <p:spPr>
                <a:xfrm>
                  <a:off x="248351" y="89401"/>
                  <a:ext cx="25047" cy="283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960" y="21566"/>
                      </a:moveTo>
                      <a:lnTo>
                        <a:pt x="0" y="19889"/>
                      </a:lnTo>
                      <a:lnTo>
                        <a:pt x="7213" y="0"/>
                      </a:lnTo>
                      <a:lnTo>
                        <a:pt x="12755" y="1576"/>
                      </a:lnTo>
                      <a:lnTo>
                        <a:pt x="11730" y="4394"/>
                      </a:lnTo>
                      <a:cubicBezTo>
                        <a:pt x="13173" y="3321"/>
                        <a:pt x="14350" y="2683"/>
                        <a:pt x="15222" y="2482"/>
                      </a:cubicBezTo>
                      <a:cubicBezTo>
                        <a:pt x="16134" y="2281"/>
                        <a:pt x="17083" y="2314"/>
                        <a:pt x="18032" y="2583"/>
                      </a:cubicBezTo>
                      <a:cubicBezTo>
                        <a:pt x="19399" y="2952"/>
                        <a:pt x="20575" y="3656"/>
                        <a:pt x="21600" y="4696"/>
                      </a:cubicBezTo>
                      <a:lnTo>
                        <a:pt x="18108" y="8754"/>
                      </a:lnTo>
                      <a:cubicBezTo>
                        <a:pt x="17311" y="7882"/>
                        <a:pt x="16475" y="7345"/>
                        <a:pt x="15640" y="7111"/>
                      </a:cubicBezTo>
                      <a:cubicBezTo>
                        <a:pt x="14805" y="6876"/>
                        <a:pt x="14046" y="6876"/>
                        <a:pt x="13286" y="7111"/>
                      </a:cubicBezTo>
                      <a:cubicBezTo>
                        <a:pt x="12565" y="7345"/>
                        <a:pt x="11844" y="7949"/>
                        <a:pt x="11123" y="8922"/>
                      </a:cubicBezTo>
                      <a:cubicBezTo>
                        <a:pt x="10401" y="9894"/>
                        <a:pt x="9452" y="12075"/>
                        <a:pt x="8200" y="15462"/>
                      </a:cubicBezTo>
                      <a:lnTo>
                        <a:pt x="5960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63" name="Freeform: Shape 4219"/>
                <p:cNvSpPr/>
                <p:nvPr/>
              </p:nvSpPr>
              <p:spPr>
                <a:xfrm>
                  <a:off x="269903" y="98158"/>
                  <a:ext cx="28640" cy="2882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69" h="21078" fill="norm" stroke="1" extrusionOk="0">
                      <a:moveTo>
                        <a:pt x="757" y="7148"/>
                      </a:moveTo>
                      <a:cubicBezTo>
                        <a:pt x="1308" y="5474"/>
                        <a:pt x="2247" y="3994"/>
                        <a:pt x="3574" y="2674"/>
                      </a:cubicBezTo>
                      <a:cubicBezTo>
                        <a:pt x="4902" y="1354"/>
                        <a:pt x="6457" y="549"/>
                        <a:pt x="8270" y="195"/>
                      </a:cubicBezTo>
                      <a:cubicBezTo>
                        <a:pt x="10051" y="-159"/>
                        <a:pt x="11897" y="-30"/>
                        <a:pt x="13775" y="581"/>
                      </a:cubicBezTo>
                      <a:cubicBezTo>
                        <a:pt x="16690" y="1515"/>
                        <a:pt x="18762" y="3189"/>
                        <a:pt x="19993" y="5667"/>
                      </a:cubicBezTo>
                      <a:cubicBezTo>
                        <a:pt x="21224" y="8146"/>
                        <a:pt x="21418" y="10786"/>
                        <a:pt x="20479" y="13651"/>
                      </a:cubicBezTo>
                      <a:cubicBezTo>
                        <a:pt x="19540" y="16548"/>
                        <a:pt x="17856" y="18640"/>
                        <a:pt x="15362" y="19928"/>
                      </a:cubicBezTo>
                      <a:cubicBezTo>
                        <a:pt x="12869" y="21216"/>
                        <a:pt x="10213" y="21441"/>
                        <a:pt x="7363" y="20507"/>
                      </a:cubicBezTo>
                      <a:cubicBezTo>
                        <a:pt x="5615" y="19960"/>
                        <a:pt x="4060" y="19026"/>
                        <a:pt x="2700" y="17707"/>
                      </a:cubicBezTo>
                      <a:cubicBezTo>
                        <a:pt x="1340" y="16419"/>
                        <a:pt x="531" y="14874"/>
                        <a:pt x="174" y="13071"/>
                      </a:cubicBezTo>
                      <a:cubicBezTo>
                        <a:pt x="-182" y="11268"/>
                        <a:pt x="12" y="9273"/>
                        <a:pt x="725" y="7084"/>
                      </a:cubicBezTo>
                      <a:close/>
                      <a:moveTo>
                        <a:pt x="5874" y="9080"/>
                      </a:moveTo>
                      <a:cubicBezTo>
                        <a:pt x="5258" y="10979"/>
                        <a:pt x="5258" y="12556"/>
                        <a:pt x="5841" y="13844"/>
                      </a:cubicBezTo>
                      <a:cubicBezTo>
                        <a:pt x="6424" y="15132"/>
                        <a:pt x="7363" y="16001"/>
                        <a:pt x="8691" y="16419"/>
                      </a:cubicBezTo>
                      <a:cubicBezTo>
                        <a:pt x="10019" y="16837"/>
                        <a:pt x="11282" y="16676"/>
                        <a:pt x="12512" y="15968"/>
                      </a:cubicBezTo>
                      <a:cubicBezTo>
                        <a:pt x="13743" y="15260"/>
                        <a:pt x="14650" y="13940"/>
                        <a:pt x="15265" y="12009"/>
                      </a:cubicBezTo>
                      <a:cubicBezTo>
                        <a:pt x="15881" y="10142"/>
                        <a:pt x="15881" y="8565"/>
                        <a:pt x="15297" y="7277"/>
                      </a:cubicBezTo>
                      <a:cubicBezTo>
                        <a:pt x="14715" y="5990"/>
                        <a:pt x="13775" y="5120"/>
                        <a:pt x="12448" y="4702"/>
                      </a:cubicBezTo>
                      <a:cubicBezTo>
                        <a:pt x="11120" y="4283"/>
                        <a:pt x="9857" y="4444"/>
                        <a:pt x="8627" y="5153"/>
                      </a:cubicBezTo>
                      <a:cubicBezTo>
                        <a:pt x="7396" y="5860"/>
                        <a:pt x="6489" y="7180"/>
                        <a:pt x="5874" y="90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64" name="Freeform: Shape 4220"/>
                <p:cNvSpPr/>
                <p:nvPr/>
              </p:nvSpPr>
              <p:spPr>
                <a:xfrm>
                  <a:off x="295539" y="105556"/>
                  <a:ext cx="33906" cy="382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5" h="21600" fill="norm" stroke="1" extrusionOk="0">
                      <a:moveTo>
                        <a:pt x="7302" y="0"/>
                      </a:moveTo>
                      <a:lnTo>
                        <a:pt x="11355" y="1168"/>
                      </a:lnTo>
                      <a:lnTo>
                        <a:pt x="10578" y="3331"/>
                      </a:lnTo>
                      <a:cubicBezTo>
                        <a:pt x="11383" y="2734"/>
                        <a:pt x="12299" y="2337"/>
                        <a:pt x="13354" y="2138"/>
                      </a:cubicBezTo>
                      <a:cubicBezTo>
                        <a:pt x="14409" y="1939"/>
                        <a:pt x="15492" y="1988"/>
                        <a:pt x="16603" y="2312"/>
                      </a:cubicBezTo>
                      <a:cubicBezTo>
                        <a:pt x="18518" y="2859"/>
                        <a:pt x="19906" y="4002"/>
                        <a:pt x="20739" y="5717"/>
                      </a:cubicBezTo>
                      <a:cubicBezTo>
                        <a:pt x="21600" y="7432"/>
                        <a:pt x="21600" y="9495"/>
                        <a:pt x="20739" y="11881"/>
                      </a:cubicBezTo>
                      <a:cubicBezTo>
                        <a:pt x="19851" y="14342"/>
                        <a:pt x="18518" y="16057"/>
                        <a:pt x="16686" y="17051"/>
                      </a:cubicBezTo>
                      <a:cubicBezTo>
                        <a:pt x="14853" y="18021"/>
                        <a:pt x="12993" y="18244"/>
                        <a:pt x="11078" y="17698"/>
                      </a:cubicBezTo>
                      <a:cubicBezTo>
                        <a:pt x="10161" y="17424"/>
                        <a:pt x="9412" y="17051"/>
                        <a:pt x="8773" y="16504"/>
                      </a:cubicBezTo>
                      <a:cubicBezTo>
                        <a:pt x="8162" y="15982"/>
                        <a:pt x="7579" y="15187"/>
                        <a:pt x="7024" y="14168"/>
                      </a:cubicBezTo>
                      <a:lnTo>
                        <a:pt x="4359" y="21600"/>
                      </a:lnTo>
                      <a:lnTo>
                        <a:pt x="0" y="20357"/>
                      </a:lnTo>
                      <a:lnTo>
                        <a:pt x="7274" y="25"/>
                      </a:lnTo>
                      <a:close/>
                      <a:moveTo>
                        <a:pt x="9079" y="8352"/>
                      </a:moveTo>
                      <a:cubicBezTo>
                        <a:pt x="8496" y="10017"/>
                        <a:pt x="8412" y="11334"/>
                        <a:pt x="8856" y="12329"/>
                      </a:cubicBezTo>
                      <a:cubicBezTo>
                        <a:pt x="9301" y="13323"/>
                        <a:pt x="10050" y="13994"/>
                        <a:pt x="11105" y="14292"/>
                      </a:cubicBezTo>
                      <a:cubicBezTo>
                        <a:pt x="12105" y="14591"/>
                        <a:pt x="13077" y="14466"/>
                        <a:pt x="14020" y="13919"/>
                      </a:cubicBezTo>
                      <a:cubicBezTo>
                        <a:pt x="14964" y="13397"/>
                        <a:pt x="15714" y="12279"/>
                        <a:pt x="16297" y="10638"/>
                      </a:cubicBezTo>
                      <a:cubicBezTo>
                        <a:pt x="16852" y="9097"/>
                        <a:pt x="16908" y="7854"/>
                        <a:pt x="16492" y="6910"/>
                      </a:cubicBezTo>
                      <a:cubicBezTo>
                        <a:pt x="16075" y="5965"/>
                        <a:pt x="15353" y="5344"/>
                        <a:pt x="14326" y="5046"/>
                      </a:cubicBezTo>
                      <a:cubicBezTo>
                        <a:pt x="13271" y="4748"/>
                        <a:pt x="12244" y="4847"/>
                        <a:pt x="11272" y="5394"/>
                      </a:cubicBezTo>
                      <a:cubicBezTo>
                        <a:pt x="10300" y="5916"/>
                        <a:pt x="9578" y="6910"/>
                        <a:pt x="9051" y="83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65" name="Freeform: Shape 4221"/>
                <p:cNvSpPr/>
                <p:nvPr/>
              </p:nvSpPr>
              <p:spPr>
                <a:xfrm>
                  <a:off x="330884" y="117412"/>
                  <a:ext cx="26248" cy="288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77" h="21093" fill="norm" stroke="1" extrusionOk="0">
                      <a:moveTo>
                        <a:pt x="13264" y="15096"/>
                      </a:moveTo>
                      <a:lnTo>
                        <a:pt x="18471" y="17539"/>
                      </a:lnTo>
                      <a:cubicBezTo>
                        <a:pt x="17134" y="19178"/>
                        <a:pt x="15515" y="20238"/>
                        <a:pt x="13651" y="20753"/>
                      </a:cubicBezTo>
                      <a:cubicBezTo>
                        <a:pt x="11786" y="21267"/>
                        <a:pt x="9711" y="21203"/>
                        <a:pt x="7424" y="20528"/>
                      </a:cubicBezTo>
                      <a:cubicBezTo>
                        <a:pt x="3800" y="19467"/>
                        <a:pt x="1479" y="17603"/>
                        <a:pt x="529" y="14935"/>
                      </a:cubicBezTo>
                      <a:cubicBezTo>
                        <a:pt x="-245" y="12814"/>
                        <a:pt x="-175" y="10403"/>
                        <a:pt x="775" y="7767"/>
                      </a:cubicBezTo>
                      <a:cubicBezTo>
                        <a:pt x="1866" y="4617"/>
                        <a:pt x="3660" y="2399"/>
                        <a:pt x="6087" y="1146"/>
                      </a:cubicBezTo>
                      <a:cubicBezTo>
                        <a:pt x="8515" y="-108"/>
                        <a:pt x="11118" y="-333"/>
                        <a:pt x="13862" y="471"/>
                      </a:cubicBezTo>
                      <a:cubicBezTo>
                        <a:pt x="16958" y="1371"/>
                        <a:pt x="19068" y="3010"/>
                        <a:pt x="20230" y="5421"/>
                      </a:cubicBezTo>
                      <a:cubicBezTo>
                        <a:pt x="21355" y="7831"/>
                        <a:pt x="21214" y="10917"/>
                        <a:pt x="19772" y="14774"/>
                      </a:cubicBezTo>
                      <a:lnTo>
                        <a:pt x="5946" y="10724"/>
                      </a:lnTo>
                      <a:cubicBezTo>
                        <a:pt x="5454" y="12235"/>
                        <a:pt x="5489" y="13520"/>
                        <a:pt x="6052" y="14614"/>
                      </a:cubicBezTo>
                      <a:cubicBezTo>
                        <a:pt x="6615" y="15706"/>
                        <a:pt x="7529" y="16414"/>
                        <a:pt x="8796" y="16799"/>
                      </a:cubicBezTo>
                      <a:cubicBezTo>
                        <a:pt x="9676" y="17056"/>
                        <a:pt x="10449" y="17056"/>
                        <a:pt x="11188" y="16799"/>
                      </a:cubicBezTo>
                      <a:cubicBezTo>
                        <a:pt x="11927" y="16542"/>
                        <a:pt x="12631" y="15964"/>
                        <a:pt x="13264" y="15096"/>
                      </a:cubicBezTo>
                      <a:close/>
                      <a:moveTo>
                        <a:pt x="15375" y="10081"/>
                      </a:moveTo>
                      <a:cubicBezTo>
                        <a:pt x="15832" y="8603"/>
                        <a:pt x="15832" y="7381"/>
                        <a:pt x="15304" y="6385"/>
                      </a:cubicBezTo>
                      <a:cubicBezTo>
                        <a:pt x="14777" y="5388"/>
                        <a:pt x="13968" y="4746"/>
                        <a:pt x="12842" y="4392"/>
                      </a:cubicBezTo>
                      <a:cubicBezTo>
                        <a:pt x="11646" y="4038"/>
                        <a:pt x="10485" y="4135"/>
                        <a:pt x="9429" y="4713"/>
                      </a:cubicBezTo>
                      <a:cubicBezTo>
                        <a:pt x="8374" y="5292"/>
                        <a:pt x="7600" y="6256"/>
                        <a:pt x="7143" y="7638"/>
                      </a:cubicBezTo>
                      <a:lnTo>
                        <a:pt x="15375" y="100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66" name="Freeform: Shape 4222"/>
                <p:cNvSpPr/>
                <p:nvPr/>
              </p:nvSpPr>
              <p:spPr>
                <a:xfrm>
                  <a:off x="371186" y="132147"/>
                  <a:ext cx="18811" cy="2552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9" h="21227" fill="norm" stroke="1" extrusionOk="0">
                      <a:moveTo>
                        <a:pt x="371" y="13103"/>
                      </a:moveTo>
                      <a:lnTo>
                        <a:pt x="3847" y="13542"/>
                      </a:lnTo>
                      <a:cubicBezTo>
                        <a:pt x="3648" y="15006"/>
                        <a:pt x="3847" y="16178"/>
                        <a:pt x="4492" y="17020"/>
                      </a:cubicBezTo>
                      <a:cubicBezTo>
                        <a:pt x="5138" y="17862"/>
                        <a:pt x="6131" y="18411"/>
                        <a:pt x="7422" y="18741"/>
                      </a:cubicBezTo>
                      <a:cubicBezTo>
                        <a:pt x="8961" y="19107"/>
                        <a:pt x="10500" y="19033"/>
                        <a:pt x="11890" y="18484"/>
                      </a:cubicBezTo>
                      <a:cubicBezTo>
                        <a:pt x="13281" y="17935"/>
                        <a:pt x="14274" y="17093"/>
                        <a:pt x="14820" y="15885"/>
                      </a:cubicBezTo>
                      <a:cubicBezTo>
                        <a:pt x="15317" y="14750"/>
                        <a:pt x="15217" y="13725"/>
                        <a:pt x="14522" y="12737"/>
                      </a:cubicBezTo>
                      <a:cubicBezTo>
                        <a:pt x="13827" y="11785"/>
                        <a:pt x="12735" y="11089"/>
                        <a:pt x="11195" y="10760"/>
                      </a:cubicBezTo>
                      <a:cubicBezTo>
                        <a:pt x="10550" y="10614"/>
                        <a:pt x="9756" y="10503"/>
                        <a:pt x="8713" y="10467"/>
                      </a:cubicBezTo>
                      <a:lnTo>
                        <a:pt x="10004" y="8417"/>
                      </a:lnTo>
                      <a:cubicBezTo>
                        <a:pt x="10004" y="8417"/>
                        <a:pt x="10401" y="8527"/>
                        <a:pt x="10550" y="8563"/>
                      </a:cubicBezTo>
                      <a:cubicBezTo>
                        <a:pt x="11990" y="8893"/>
                        <a:pt x="13380" y="8929"/>
                        <a:pt x="14721" y="8636"/>
                      </a:cubicBezTo>
                      <a:cubicBezTo>
                        <a:pt x="16112" y="8344"/>
                        <a:pt x="17005" y="7648"/>
                        <a:pt x="17502" y="6513"/>
                      </a:cubicBezTo>
                      <a:cubicBezTo>
                        <a:pt x="17898" y="5598"/>
                        <a:pt x="17800" y="4793"/>
                        <a:pt x="17253" y="3987"/>
                      </a:cubicBezTo>
                      <a:cubicBezTo>
                        <a:pt x="16707" y="3181"/>
                        <a:pt x="15764" y="2669"/>
                        <a:pt x="14423" y="2340"/>
                      </a:cubicBezTo>
                      <a:cubicBezTo>
                        <a:pt x="13132" y="2046"/>
                        <a:pt x="11940" y="2083"/>
                        <a:pt x="10798" y="2486"/>
                      </a:cubicBezTo>
                      <a:cubicBezTo>
                        <a:pt x="9656" y="2889"/>
                        <a:pt x="8713" y="3658"/>
                        <a:pt x="7968" y="4793"/>
                      </a:cubicBezTo>
                      <a:lnTo>
                        <a:pt x="4840" y="3584"/>
                      </a:lnTo>
                      <a:cubicBezTo>
                        <a:pt x="5982" y="2046"/>
                        <a:pt x="7422" y="985"/>
                        <a:pt x="9259" y="436"/>
                      </a:cubicBezTo>
                      <a:cubicBezTo>
                        <a:pt x="11096" y="-113"/>
                        <a:pt x="13083" y="-150"/>
                        <a:pt x="15217" y="362"/>
                      </a:cubicBezTo>
                      <a:cubicBezTo>
                        <a:pt x="16707" y="728"/>
                        <a:pt x="17948" y="1278"/>
                        <a:pt x="18991" y="2046"/>
                      </a:cubicBezTo>
                      <a:cubicBezTo>
                        <a:pt x="20034" y="2815"/>
                        <a:pt x="20729" y="3658"/>
                        <a:pt x="21027" y="4646"/>
                      </a:cubicBezTo>
                      <a:cubicBezTo>
                        <a:pt x="21325" y="5598"/>
                        <a:pt x="21275" y="6550"/>
                        <a:pt x="20878" y="7465"/>
                      </a:cubicBezTo>
                      <a:cubicBezTo>
                        <a:pt x="20481" y="8344"/>
                        <a:pt x="19835" y="9039"/>
                        <a:pt x="18892" y="9588"/>
                      </a:cubicBezTo>
                      <a:cubicBezTo>
                        <a:pt x="17948" y="10137"/>
                        <a:pt x="16757" y="10503"/>
                        <a:pt x="15366" y="10614"/>
                      </a:cubicBezTo>
                      <a:cubicBezTo>
                        <a:pt x="16856" y="11272"/>
                        <a:pt x="17849" y="12115"/>
                        <a:pt x="18346" y="13176"/>
                      </a:cubicBezTo>
                      <a:cubicBezTo>
                        <a:pt x="18842" y="14238"/>
                        <a:pt x="18842" y="15409"/>
                        <a:pt x="18296" y="16727"/>
                      </a:cubicBezTo>
                      <a:cubicBezTo>
                        <a:pt x="17551" y="18484"/>
                        <a:pt x="16012" y="19729"/>
                        <a:pt x="13778" y="20534"/>
                      </a:cubicBezTo>
                      <a:cubicBezTo>
                        <a:pt x="11543" y="21340"/>
                        <a:pt x="9110" y="21450"/>
                        <a:pt x="6429" y="20827"/>
                      </a:cubicBezTo>
                      <a:cubicBezTo>
                        <a:pt x="4045" y="20278"/>
                        <a:pt x="2307" y="19290"/>
                        <a:pt x="1165" y="17862"/>
                      </a:cubicBezTo>
                      <a:cubicBezTo>
                        <a:pt x="73" y="16434"/>
                        <a:pt x="-275" y="14897"/>
                        <a:pt x="222" y="1317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67" name="Freeform: Shape 4223"/>
                <p:cNvSpPr/>
                <p:nvPr/>
              </p:nvSpPr>
              <p:spPr>
                <a:xfrm>
                  <a:off x="388946" y="139406"/>
                  <a:ext cx="19236" cy="247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639" y="20794"/>
                      </a:moveTo>
                      <a:lnTo>
                        <a:pt x="11715" y="15768"/>
                      </a:lnTo>
                      <a:lnTo>
                        <a:pt x="0" y="12852"/>
                      </a:lnTo>
                      <a:lnTo>
                        <a:pt x="989" y="10512"/>
                      </a:lnTo>
                      <a:lnTo>
                        <a:pt x="18882" y="0"/>
                      </a:lnTo>
                      <a:lnTo>
                        <a:pt x="21600" y="652"/>
                      </a:lnTo>
                      <a:lnTo>
                        <a:pt x="16015" y="14234"/>
                      </a:lnTo>
                      <a:lnTo>
                        <a:pt x="19673" y="15155"/>
                      </a:lnTo>
                      <a:lnTo>
                        <a:pt x="18684" y="17495"/>
                      </a:lnTo>
                      <a:lnTo>
                        <a:pt x="15026" y="16574"/>
                      </a:lnTo>
                      <a:lnTo>
                        <a:pt x="12950" y="21600"/>
                      </a:lnTo>
                      <a:lnTo>
                        <a:pt x="9639" y="20794"/>
                      </a:lnTo>
                      <a:close/>
                      <a:moveTo>
                        <a:pt x="12703" y="13428"/>
                      </a:moveTo>
                      <a:lnTo>
                        <a:pt x="16608" y="3990"/>
                      </a:lnTo>
                      <a:lnTo>
                        <a:pt x="4300" y="11318"/>
                      </a:lnTo>
                      <a:lnTo>
                        <a:pt x="12752" y="134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68" name="Freeform: Shape 4224"/>
                <p:cNvSpPr/>
                <p:nvPr/>
              </p:nvSpPr>
              <p:spPr>
                <a:xfrm>
                  <a:off x="404253" y="159246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6417"/>
                      </a:moveTo>
                      <a:lnTo>
                        <a:pt x="5183" y="0"/>
                      </a:lnTo>
                      <a:lnTo>
                        <a:pt x="21600" y="5183"/>
                      </a:lnTo>
                      <a:lnTo>
                        <a:pt x="16417" y="21600"/>
                      </a:lnTo>
                      <a:lnTo>
                        <a:pt x="0" y="164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69" name="Freeform: Shape 4225"/>
                <p:cNvSpPr/>
                <p:nvPr/>
              </p:nvSpPr>
              <p:spPr>
                <a:xfrm>
                  <a:off x="416942" y="148341"/>
                  <a:ext cx="19236" cy="247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639" y="20831"/>
                      </a:moveTo>
                      <a:lnTo>
                        <a:pt x="11715" y="15796"/>
                      </a:lnTo>
                      <a:lnTo>
                        <a:pt x="0" y="12875"/>
                      </a:lnTo>
                      <a:lnTo>
                        <a:pt x="989" y="10531"/>
                      </a:lnTo>
                      <a:lnTo>
                        <a:pt x="18882" y="0"/>
                      </a:lnTo>
                      <a:lnTo>
                        <a:pt x="21600" y="654"/>
                      </a:lnTo>
                      <a:lnTo>
                        <a:pt x="16015" y="14220"/>
                      </a:lnTo>
                      <a:lnTo>
                        <a:pt x="19673" y="15143"/>
                      </a:lnTo>
                      <a:lnTo>
                        <a:pt x="18684" y="17488"/>
                      </a:lnTo>
                      <a:lnTo>
                        <a:pt x="15026" y="16565"/>
                      </a:lnTo>
                      <a:lnTo>
                        <a:pt x="12950" y="21600"/>
                      </a:lnTo>
                      <a:lnTo>
                        <a:pt x="9639" y="20793"/>
                      </a:lnTo>
                      <a:close/>
                      <a:moveTo>
                        <a:pt x="12654" y="13452"/>
                      </a:moveTo>
                      <a:lnTo>
                        <a:pt x="16558" y="3997"/>
                      </a:lnTo>
                      <a:lnTo>
                        <a:pt x="4251" y="11338"/>
                      </a:lnTo>
                      <a:lnTo>
                        <a:pt x="12703" y="134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70" name="Freeform: Shape 4226"/>
                <p:cNvSpPr/>
                <p:nvPr/>
              </p:nvSpPr>
              <p:spPr>
                <a:xfrm>
                  <a:off x="445245" y="154548"/>
                  <a:ext cx="25092" cy="297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8" y="17440"/>
                      </a:moveTo>
                      <a:lnTo>
                        <a:pt x="6670" y="0"/>
                      </a:lnTo>
                      <a:lnTo>
                        <a:pt x="21600" y="4032"/>
                      </a:lnTo>
                      <a:lnTo>
                        <a:pt x="20804" y="6080"/>
                      </a:lnTo>
                      <a:lnTo>
                        <a:pt x="8602" y="2784"/>
                      </a:lnTo>
                      <a:lnTo>
                        <a:pt x="6556" y="8128"/>
                      </a:lnTo>
                      <a:lnTo>
                        <a:pt x="18000" y="11232"/>
                      </a:lnTo>
                      <a:lnTo>
                        <a:pt x="17204" y="13280"/>
                      </a:lnTo>
                      <a:lnTo>
                        <a:pt x="5760" y="10176"/>
                      </a:lnTo>
                      <a:lnTo>
                        <a:pt x="3524" y="16128"/>
                      </a:lnTo>
                      <a:lnTo>
                        <a:pt x="16219" y="19552"/>
                      </a:lnTo>
                      <a:lnTo>
                        <a:pt x="15423" y="21600"/>
                      </a:lnTo>
                      <a:lnTo>
                        <a:pt x="0" y="174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71" name="Freeform: Shape 4227"/>
                <p:cNvSpPr/>
                <p:nvPr/>
              </p:nvSpPr>
              <p:spPr>
                <a:xfrm>
                  <a:off x="467472" y="164364"/>
                  <a:ext cx="19371" cy="237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9" h="21506" fill="norm" stroke="1" extrusionOk="0">
                      <a:moveTo>
                        <a:pt x="778" y="12633"/>
                      </a:moveTo>
                      <a:lnTo>
                        <a:pt x="4079" y="13112"/>
                      </a:lnTo>
                      <a:cubicBezTo>
                        <a:pt x="3497" y="14785"/>
                        <a:pt x="3448" y="16020"/>
                        <a:pt x="3885" y="16817"/>
                      </a:cubicBezTo>
                      <a:cubicBezTo>
                        <a:pt x="4322" y="17614"/>
                        <a:pt x="5147" y="18173"/>
                        <a:pt x="6312" y="18491"/>
                      </a:cubicBezTo>
                      <a:cubicBezTo>
                        <a:pt x="7185" y="18731"/>
                        <a:pt x="8011" y="18771"/>
                        <a:pt x="8788" y="18611"/>
                      </a:cubicBezTo>
                      <a:cubicBezTo>
                        <a:pt x="9564" y="18451"/>
                        <a:pt x="10146" y="18133"/>
                        <a:pt x="10632" y="17614"/>
                      </a:cubicBezTo>
                      <a:cubicBezTo>
                        <a:pt x="11069" y="17097"/>
                        <a:pt x="11554" y="16220"/>
                        <a:pt x="12040" y="14984"/>
                      </a:cubicBezTo>
                      <a:lnTo>
                        <a:pt x="17864" y="0"/>
                      </a:lnTo>
                      <a:lnTo>
                        <a:pt x="21359" y="917"/>
                      </a:lnTo>
                      <a:lnTo>
                        <a:pt x="15583" y="15742"/>
                      </a:lnTo>
                      <a:cubicBezTo>
                        <a:pt x="14855" y="17575"/>
                        <a:pt x="14079" y="18890"/>
                        <a:pt x="13156" y="19767"/>
                      </a:cubicBezTo>
                      <a:cubicBezTo>
                        <a:pt x="12234" y="20604"/>
                        <a:pt x="11069" y="21162"/>
                        <a:pt x="9710" y="21401"/>
                      </a:cubicBezTo>
                      <a:cubicBezTo>
                        <a:pt x="8351" y="21600"/>
                        <a:pt x="6894" y="21520"/>
                        <a:pt x="5293" y="21122"/>
                      </a:cubicBezTo>
                      <a:cubicBezTo>
                        <a:pt x="2963" y="20524"/>
                        <a:pt x="1410" y="19488"/>
                        <a:pt x="584" y="18093"/>
                      </a:cubicBezTo>
                      <a:cubicBezTo>
                        <a:pt x="-241" y="16658"/>
                        <a:pt x="-192" y="14905"/>
                        <a:pt x="730" y="1275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383" name="Graphic 2"/>
              <p:cNvGrpSpPr/>
              <p:nvPr/>
            </p:nvGrpSpPr>
            <p:grpSpPr>
              <a:xfrm>
                <a:off x="21939" y="590374"/>
                <a:ext cx="204896" cy="41203"/>
                <a:chOff x="0" y="0"/>
                <a:chExt cx="204894" cy="41201"/>
              </a:xfrm>
            </p:grpSpPr>
            <p:sp>
              <p:nvSpPr>
                <p:cNvPr id="373" name="Freeform: Shape 4200"/>
                <p:cNvSpPr/>
                <p:nvPr/>
              </p:nvSpPr>
              <p:spPr>
                <a:xfrm>
                  <a:off x="0" y="0"/>
                  <a:ext cx="12700" cy="315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570"/>
                      </a:moveTo>
                      <a:lnTo>
                        <a:pt x="579" y="0"/>
                      </a:lnTo>
                      <a:lnTo>
                        <a:pt x="21600" y="0"/>
                      </a:lnTo>
                      <a:cubicBezTo>
                        <a:pt x="21600" y="0"/>
                        <a:pt x="21021" y="21600"/>
                        <a:pt x="21021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74" name="Freeform: Shape 4201"/>
                <p:cNvSpPr/>
                <p:nvPr/>
              </p:nvSpPr>
              <p:spPr>
                <a:xfrm>
                  <a:off x="12974" y="704"/>
                  <a:ext cx="13426" cy="314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034" y="5566"/>
                      </a:moveTo>
                      <a:lnTo>
                        <a:pt x="21034" y="8864"/>
                      </a:lnTo>
                      <a:cubicBezTo>
                        <a:pt x="21034" y="8864"/>
                        <a:pt x="14376" y="8864"/>
                        <a:pt x="14376" y="8864"/>
                      </a:cubicBezTo>
                      <a:lnTo>
                        <a:pt x="14376" y="15187"/>
                      </a:lnTo>
                      <a:cubicBezTo>
                        <a:pt x="14305" y="16457"/>
                        <a:pt x="14376" y="17213"/>
                        <a:pt x="14447" y="17425"/>
                      </a:cubicBezTo>
                      <a:cubicBezTo>
                        <a:pt x="14518" y="17637"/>
                        <a:pt x="14872" y="17818"/>
                        <a:pt x="15297" y="17940"/>
                      </a:cubicBezTo>
                      <a:cubicBezTo>
                        <a:pt x="15722" y="18091"/>
                        <a:pt x="16289" y="18151"/>
                        <a:pt x="16926" y="18151"/>
                      </a:cubicBezTo>
                      <a:cubicBezTo>
                        <a:pt x="17847" y="18151"/>
                        <a:pt x="19121" y="18030"/>
                        <a:pt x="20821" y="17758"/>
                      </a:cubicBezTo>
                      <a:lnTo>
                        <a:pt x="21600" y="20995"/>
                      </a:lnTo>
                      <a:cubicBezTo>
                        <a:pt x="19334" y="21388"/>
                        <a:pt x="16785" y="21600"/>
                        <a:pt x="13881" y="21600"/>
                      </a:cubicBezTo>
                      <a:cubicBezTo>
                        <a:pt x="12110" y="21600"/>
                        <a:pt x="10552" y="21479"/>
                        <a:pt x="9136" y="21207"/>
                      </a:cubicBezTo>
                      <a:cubicBezTo>
                        <a:pt x="7720" y="20934"/>
                        <a:pt x="6728" y="20632"/>
                        <a:pt x="6019" y="20208"/>
                      </a:cubicBezTo>
                      <a:cubicBezTo>
                        <a:pt x="5382" y="19815"/>
                        <a:pt x="4886" y="19271"/>
                        <a:pt x="4674" y="18575"/>
                      </a:cubicBezTo>
                      <a:cubicBezTo>
                        <a:pt x="4462" y="18091"/>
                        <a:pt x="4391" y="17123"/>
                        <a:pt x="4391" y="15640"/>
                      </a:cubicBezTo>
                      <a:lnTo>
                        <a:pt x="4391" y="8803"/>
                      </a:lnTo>
                      <a:cubicBezTo>
                        <a:pt x="4391" y="8803"/>
                        <a:pt x="0" y="8803"/>
                        <a:pt x="0" y="8803"/>
                      </a:cubicBezTo>
                      <a:lnTo>
                        <a:pt x="0" y="5506"/>
                      </a:lnTo>
                      <a:cubicBezTo>
                        <a:pt x="0" y="5506"/>
                        <a:pt x="4532" y="5506"/>
                        <a:pt x="4532" y="5506"/>
                      </a:cubicBezTo>
                      <a:lnTo>
                        <a:pt x="4532" y="2390"/>
                      </a:lnTo>
                      <a:cubicBezTo>
                        <a:pt x="4532" y="2390"/>
                        <a:pt x="14376" y="0"/>
                        <a:pt x="14376" y="0"/>
                      </a:cubicBezTo>
                      <a:lnTo>
                        <a:pt x="14376" y="5536"/>
                      </a:lnTo>
                      <a:cubicBezTo>
                        <a:pt x="14376" y="5536"/>
                        <a:pt x="20963" y="5536"/>
                        <a:pt x="20963" y="553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75" name="Freeform: Shape 4202"/>
                <p:cNvSpPr/>
                <p:nvPr/>
              </p:nvSpPr>
              <p:spPr>
                <a:xfrm>
                  <a:off x="28556" y="8405"/>
                  <a:ext cx="21439" cy="23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63" fill="norm" stroke="1" extrusionOk="0">
                      <a:moveTo>
                        <a:pt x="6165" y="6700"/>
                      </a:moveTo>
                      <a:lnTo>
                        <a:pt x="665" y="5789"/>
                      </a:lnTo>
                      <a:cubicBezTo>
                        <a:pt x="1286" y="3807"/>
                        <a:pt x="2395" y="2341"/>
                        <a:pt x="3903" y="1390"/>
                      </a:cubicBezTo>
                      <a:cubicBezTo>
                        <a:pt x="5411" y="438"/>
                        <a:pt x="7673" y="-37"/>
                        <a:pt x="10689" y="3"/>
                      </a:cubicBezTo>
                      <a:cubicBezTo>
                        <a:pt x="13395" y="3"/>
                        <a:pt x="15435" y="320"/>
                        <a:pt x="16765" y="914"/>
                      </a:cubicBezTo>
                      <a:cubicBezTo>
                        <a:pt x="18096" y="1509"/>
                        <a:pt x="19027" y="2222"/>
                        <a:pt x="19560" y="3133"/>
                      </a:cubicBezTo>
                      <a:cubicBezTo>
                        <a:pt x="20092" y="4006"/>
                        <a:pt x="20358" y="5631"/>
                        <a:pt x="20358" y="8008"/>
                      </a:cubicBezTo>
                      <a:lnTo>
                        <a:pt x="20269" y="14350"/>
                      </a:lnTo>
                      <a:cubicBezTo>
                        <a:pt x="20269" y="16173"/>
                        <a:pt x="20358" y="17481"/>
                        <a:pt x="20535" y="18353"/>
                      </a:cubicBezTo>
                      <a:cubicBezTo>
                        <a:pt x="20712" y="19224"/>
                        <a:pt x="21068" y="20136"/>
                        <a:pt x="21600" y="21127"/>
                      </a:cubicBezTo>
                      <a:lnTo>
                        <a:pt x="15568" y="21127"/>
                      </a:lnTo>
                      <a:cubicBezTo>
                        <a:pt x="15390" y="20731"/>
                        <a:pt x="15213" y="20215"/>
                        <a:pt x="14991" y="19502"/>
                      </a:cubicBezTo>
                      <a:cubicBezTo>
                        <a:pt x="14902" y="19185"/>
                        <a:pt x="14814" y="18947"/>
                        <a:pt x="14770" y="18868"/>
                      </a:cubicBezTo>
                      <a:cubicBezTo>
                        <a:pt x="13705" y="19780"/>
                        <a:pt x="12596" y="20453"/>
                        <a:pt x="11443" y="20889"/>
                      </a:cubicBezTo>
                      <a:cubicBezTo>
                        <a:pt x="10246" y="21325"/>
                        <a:pt x="9003" y="21563"/>
                        <a:pt x="7628" y="21563"/>
                      </a:cubicBezTo>
                      <a:cubicBezTo>
                        <a:pt x="5278" y="21563"/>
                        <a:pt x="3415" y="20969"/>
                        <a:pt x="2040" y="19819"/>
                      </a:cubicBezTo>
                      <a:cubicBezTo>
                        <a:pt x="665" y="18670"/>
                        <a:pt x="0" y="17204"/>
                        <a:pt x="0" y="15459"/>
                      </a:cubicBezTo>
                      <a:cubicBezTo>
                        <a:pt x="0" y="14310"/>
                        <a:pt x="311" y="13280"/>
                        <a:pt x="931" y="12368"/>
                      </a:cubicBezTo>
                      <a:cubicBezTo>
                        <a:pt x="1552" y="11457"/>
                        <a:pt x="2439" y="10783"/>
                        <a:pt x="3548" y="10307"/>
                      </a:cubicBezTo>
                      <a:cubicBezTo>
                        <a:pt x="4657" y="9832"/>
                        <a:pt x="6298" y="9435"/>
                        <a:pt x="8383" y="9079"/>
                      </a:cubicBezTo>
                      <a:cubicBezTo>
                        <a:pt x="11221" y="8603"/>
                        <a:pt x="13217" y="8167"/>
                        <a:pt x="14282" y="7771"/>
                      </a:cubicBezTo>
                      <a:lnTo>
                        <a:pt x="14282" y="7216"/>
                      </a:lnTo>
                      <a:cubicBezTo>
                        <a:pt x="14282" y="6185"/>
                        <a:pt x="14015" y="5432"/>
                        <a:pt x="13439" y="4996"/>
                      </a:cubicBezTo>
                      <a:cubicBezTo>
                        <a:pt x="12862" y="4560"/>
                        <a:pt x="11753" y="4322"/>
                        <a:pt x="10157" y="4322"/>
                      </a:cubicBezTo>
                      <a:cubicBezTo>
                        <a:pt x="9092" y="4322"/>
                        <a:pt x="8205" y="4521"/>
                        <a:pt x="7628" y="4877"/>
                      </a:cubicBezTo>
                      <a:cubicBezTo>
                        <a:pt x="7008" y="5273"/>
                        <a:pt x="6520" y="5908"/>
                        <a:pt x="6165" y="6859"/>
                      </a:cubicBezTo>
                      <a:close/>
                      <a:moveTo>
                        <a:pt x="14282" y="11140"/>
                      </a:moveTo>
                      <a:cubicBezTo>
                        <a:pt x="13483" y="11377"/>
                        <a:pt x="12241" y="11655"/>
                        <a:pt x="10556" y="11972"/>
                      </a:cubicBezTo>
                      <a:cubicBezTo>
                        <a:pt x="8871" y="12289"/>
                        <a:pt x="7762" y="12606"/>
                        <a:pt x="7229" y="12923"/>
                      </a:cubicBezTo>
                      <a:cubicBezTo>
                        <a:pt x="6431" y="13438"/>
                        <a:pt x="6032" y="14072"/>
                        <a:pt x="6032" y="14825"/>
                      </a:cubicBezTo>
                      <a:cubicBezTo>
                        <a:pt x="6032" y="15579"/>
                        <a:pt x="6342" y="16252"/>
                        <a:pt x="6963" y="16807"/>
                      </a:cubicBezTo>
                      <a:cubicBezTo>
                        <a:pt x="7584" y="17362"/>
                        <a:pt x="8383" y="17639"/>
                        <a:pt x="9403" y="17639"/>
                      </a:cubicBezTo>
                      <a:cubicBezTo>
                        <a:pt x="10512" y="17639"/>
                        <a:pt x="11532" y="17322"/>
                        <a:pt x="12552" y="16688"/>
                      </a:cubicBezTo>
                      <a:cubicBezTo>
                        <a:pt x="13306" y="16212"/>
                        <a:pt x="13794" y="15618"/>
                        <a:pt x="14015" y="14905"/>
                      </a:cubicBezTo>
                      <a:cubicBezTo>
                        <a:pt x="14193" y="14429"/>
                        <a:pt x="14282" y="13557"/>
                        <a:pt x="14282" y="12249"/>
                      </a:cubicBezTo>
                      <a:lnTo>
                        <a:pt x="14282" y="111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76" name="Freeform: Shape 4203"/>
                <p:cNvSpPr/>
                <p:nvPr/>
              </p:nvSpPr>
              <p:spPr>
                <a:xfrm>
                  <a:off x="51324" y="307"/>
                  <a:ext cx="12701" cy="315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570"/>
                      </a:moveTo>
                      <a:lnTo>
                        <a:pt x="612" y="0"/>
                      </a:lnTo>
                      <a:lnTo>
                        <a:pt x="21600" y="0"/>
                      </a:lnTo>
                      <a:cubicBezTo>
                        <a:pt x="21600" y="0"/>
                        <a:pt x="20988" y="21600"/>
                        <a:pt x="20988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77" name="Freeform: Shape 4204"/>
                <p:cNvSpPr/>
                <p:nvPr/>
              </p:nvSpPr>
              <p:spPr>
                <a:xfrm>
                  <a:off x="64079" y="9023"/>
                  <a:ext cx="23463" cy="321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lnTo>
                        <a:pt x="5916" y="0"/>
                      </a:lnTo>
                      <a:cubicBezTo>
                        <a:pt x="5916" y="0"/>
                        <a:pt x="10860" y="10933"/>
                        <a:pt x="10860" y="10933"/>
                      </a:cubicBezTo>
                      <a:lnTo>
                        <a:pt x="15845" y="88"/>
                      </a:lnTo>
                      <a:lnTo>
                        <a:pt x="21600" y="88"/>
                      </a:lnTo>
                      <a:cubicBezTo>
                        <a:pt x="21600" y="88"/>
                        <a:pt x="14062" y="14833"/>
                        <a:pt x="14062" y="14833"/>
                      </a:cubicBezTo>
                      <a:lnTo>
                        <a:pt x="12725" y="17493"/>
                      </a:lnTo>
                      <a:cubicBezTo>
                        <a:pt x="12239" y="18379"/>
                        <a:pt x="11752" y="19059"/>
                        <a:pt x="11306" y="19532"/>
                      </a:cubicBezTo>
                      <a:cubicBezTo>
                        <a:pt x="10860" y="20004"/>
                        <a:pt x="10334" y="20389"/>
                        <a:pt x="9767" y="20684"/>
                      </a:cubicBezTo>
                      <a:cubicBezTo>
                        <a:pt x="9199" y="20979"/>
                        <a:pt x="8470" y="21186"/>
                        <a:pt x="7659" y="21363"/>
                      </a:cubicBezTo>
                      <a:cubicBezTo>
                        <a:pt x="6808" y="21511"/>
                        <a:pt x="5876" y="21600"/>
                        <a:pt x="4823" y="21600"/>
                      </a:cubicBezTo>
                      <a:cubicBezTo>
                        <a:pt x="3769" y="21600"/>
                        <a:pt x="2715" y="21511"/>
                        <a:pt x="1662" y="21334"/>
                      </a:cubicBezTo>
                      <a:lnTo>
                        <a:pt x="1175" y="18143"/>
                      </a:lnTo>
                      <a:cubicBezTo>
                        <a:pt x="2026" y="18261"/>
                        <a:pt x="2837" y="18349"/>
                        <a:pt x="3526" y="18349"/>
                      </a:cubicBezTo>
                      <a:cubicBezTo>
                        <a:pt x="4823" y="18349"/>
                        <a:pt x="5795" y="18084"/>
                        <a:pt x="6403" y="17522"/>
                      </a:cubicBezTo>
                      <a:cubicBezTo>
                        <a:pt x="7011" y="16961"/>
                        <a:pt x="7497" y="16281"/>
                        <a:pt x="7862" y="15424"/>
                      </a:cubicBezTo>
                      <a:lnTo>
                        <a:pt x="0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78" name="Freeform: Shape 4205"/>
                <p:cNvSpPr/>
                <p:nvPr/>
              </p:nvSpPr>
              <p:spPr>
                <a:xfrm>
                  <a:off x="109064" y="6910"/>
                  <a:ext cx="16598" cy="257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5" h="21600" fill="norm" stroke="1" extrusionOk="0">
                      <a:moveTo>
                        <a:pt x="21088" y="5289"/>
                      </a:moveTo>
                      <a:lnTo>
                        <a:pt x="17088" y="5474"/>
                      </a:lnTo>
                      <a:cubicBezTo>
                        <a:pt x="16745" y="4439"/>
                        <a:pt x="16231" y="3698"/>
                        <a:pt x="15603" y="3255"/>
                      </a:cubicBezTo>
                      <a:cubicBezTo>
                        <a:pt x="14516" y="2515"/>
                        <a:pt x="13202" y="2145"/>
                        <a:pt x="11602" y="2145"/>
                      </a:cubicBezTo>
                      <a:cubicBezTo>
                        <a:pt x="10345" y="2145"/>
                        <a:pt x="9203" y="2367"/>
                        <a:pt x="8231" y="2811"/>
                      </a:cubicBezTo>
                      <a:cubicBezTo>
                        <a:pt x="6974" y="3403"/>
                        <a:pt x="5945" y="4254"/>
                        <a:pt x="5202" y="5400"/>
                      </a:cubicBezTo>
                      <a:cubicBezTo>
                        <a:pt x="4460" y="6546"/>
                        <a:pt x="4059" y="8174"/>
                        <a:pt x="4002" y="10282"/>
                      </a:cubicBezTo>
                      <a:cubicBezTo>
                        <a:pt x="4974" y="9321"/>
                        <a:pt x="6174" y="8618"/>
                        <a:pt x="7545" y="8174"/>
                      </a:cubicBezTo>
                      <a:cubicBezTo>
                        <a:pt x="8974" y="7730"/>
                        <a:pt x="10403" y="7508"/>
                        <a:pt x="11945" y="7508"/>
                      </a:cubicBezTo>
                      <a:cubicBezTo>
                        <a:pt x="14631" y="7508"/>
                        <a:pt x="16917" y="8174"/>
                        <a:pt x="18745" y="9431"/>
                      </a:cubicBezTo>
                      <a:cubicBezTo>
                        <a:pt x="20574" y="10689"/>
                        <a:pt x="21545" y="12354"/>
                        <a:pt x="21545" y="14388"/>
                      </a:cubicBezTo>
                      <a:cubicBezTo>
                        <a:pt x="21545" y="15719"/>
                        <a:pt x="21088" y="16939"/>
                        <a:pt x="20174" y="18086"/>
                      </a:cubicBezTo>
                      <a:cubicBezTo>
                        <a:pt x="19259" y="19233"/>
                        <a:pt x="18059" y="20084"/>
                        <a:pt x="16517" y="20712"/>
                      </a:cubicBezTo>
                      <a:cubicBezTo>
                        <a:pt x="14974" y="21304"/>
                        <a:pt x="13202" y="21600"/>
                        <a:pt x="11260" y="21600"/>
                      </a:cubicBezTo>
                      <a:cubicBezTo>
                        <a:pt x="7888" y="21600"/>
                        <a:pt x="5202" y="20786"/>
                        <a:pt x="3088" y="19196"/>
                      </a:cubicBezTo>
                      <a:cubicBezTo>
                        <a:pt x="974" y="17605"/>
                        <a:pt x="-55" y="14942"/>
                        <a:pt x="2" y="11318"/>
                      </a:cubicBezTo>
                      <a:cubicBezTo>
                        <a:pt x="2" y="7212"/>
                        <a:pt x="1260" y="4254"/>
                        <a:pt x="3603" y="2404"/>
                      </a:cubicBezTo>
                      <a:cubicBezTo>
                        <a:pt x="5660" y="777"/>
                        <a:pt x="8402" y="0"/>
                        <a:pt x="11888" y="0"/>
                      </a:cubicBezTo>
                      <a:cubicBezTo>
                        <a:pt x="14460" y="0"/>
                        <a:pt x="16574" y="481"/>
                        <a:pt x="18174" y="1442"/>
                      </a:cubicBezTo>
                      <a:cubicBezTo>
                        <a:pt x="19831" y="2367"/>
                        <a:pt x="20802" y="3662"/>
                        <a:pt x="21088" y="5326"/>
                      </a:cubicBezTo>
                      <a:close/>
                      <a:moveTo>
                        <a:pt x="4631" y="14351"/>
                      </a:moveTo>
                      <a:cubicBezTo>
                        <a:pt x="4631" y="15238"/>
                        <a:pt x="4916" y="16089"/>
                        <a:pt x="5488" y="16939"/>
                      </a:cubicBezTo>
                      <a:cubicBezTo>
                        <a:pt x="6059" y="17753"/>
                        <a:pt x="6860" y="18382"/>
                        <a:pt x="7945" y="18826"/>
                      </a:cubicBezTo>
                      <a:cubicBezTo>
                        <a:pt x="8974" y="19270"/>
                        <a:pt x="10116" y="19492"/>
                        <a:pt x="11260" y="19492"/>
                      </a:cubicBezTo>
                      <a:cubicBezTo>
                        <a:pt x="12974" y="19492"/>
                        <a:pt x="14403" y="19048"/>
                        <a:pt x="15659" y="18197"/>
                      </a:cubicBezTo>
                      <a:cubicBezTo>
                        <a:pt x="16859" y="17309"/>
                        <a:pt x="17488" y="16126"/>
                        <a:pt x="17545" y="14573"/>
                      </a:cubicBezTo>
                      <a:cubicBezTo>
                        <a:pt x="17545" y="13093"/>
                        <a:pt x="16974" y="11947"/>
                        <a:pt x="15774" y="11096"/>
                      </a:cubicBezTo>
                      <a:cubicBezTo>
                        <a:pt x="14574" y="10245"/>
                        <a:pt x="13088" y="9838"/>
                        <a:pt x="11260" y="9801"/>
                      </a:cubicBezTo>
                      <a:cubicBezTo>
                        <a:pt x="9431" y="9801"/>
                        <a:pt x="7888" y="10208"/>
                        <a:pt x="6631" y="11059"/>
                      </a:cubicBezTo>
                      <a:cubicBezTo>
                        <a:pt x="5374" y="11910"/>
                        <a:pt x="4745" y="12982"/>
                        <a:pt x="4688" y="1435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79" name="Freeform: Shape 4206"/>
                <p:cNvSpPr/>
                <p:nvPr/>
              </p:nvSpPr>
              <p:spPr>
                <a:xfrm>
                  <a:off x="125891" y="24154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lnTo>
                        <a:pt x="0" y="0"/>
                      </a:lnTo>
                      <a:cubicBezTo>
                        <a:pt x="0" y="0"/>
                        <a:pt x="21600" y="0"/>
                        <a:pt x="21600" y="0"/>
                      </a:cubicBezTo>
                      <a:lnTo>
                        <a:pt x="21600" y="21600"/>
                      </a:lnTo>
                      <a:cubicBezTo>
                        <a:pt x="21600" y="21600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80" name="Freeform: Shape 4207"/>
                <p:cNvSpPr/>
                <p:nvPr/>
              </p:nvSpPr>
              <p:spPr>
                <a:xfrm>
                  <a:off x="138602" y="7042"/>
                  <a:ext cx="16464" cy="257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0763"/>
                      </a:moveTo>
                      <a:cubicBezTo>
                        <a:pt x="0" y="8248"/>
                        <a:pt x="462" y="6251"/>
                        <a:pt x="1271" y="4734"/>
                      </a:cubicBezTo>
                      <a:cubicBezTo>
                        <a:pt x="2079" y="3218"/>
                        <a:pt x="3292" y="2034"/>
                        <a:pt x="4909" y="1221"/>
                      </a:cubicBezTo>
                      <a:cubicBezTo>
                        <a:pt x="6526" y="407"/>
                        <a:pt x="8490" y="0"/>
                        <a:pt x="10915" y="0"/>
                      </a:cubicBezTo>
                      <a:cubicBezTo>
                        <a:pt x="12706" y="0"/>
                        <a:pt x="14265" y="259"/>
                        <a:pt x="15593" y="703"/>
                      </a:cubicBezTo>
                      <a:cubicBezTo>
                        <a:pt x="16922" y="1147"/>
                        <a:pt x="18019" y="1813"/>
                        <a:pt x="18885" y="2700"/>
                      </a:cubicBezTo>
                      <a:cubicBezTo>
                        <a:pt x="19752" y="3588"/>
                        <a:pt x="20445" y="4623"/>
                        <a:pt x="20907" y="5844"/>
                      </a:cubicBezTo>
                      <a:cubicBezTo>
                        <a:pt x="21368" y="7065"/>
                        <a:pt x="21600" y="8766"/>
                        <a:pt x="21600" y="10837"/>
                      </a:cubicBezTo>
                      <a:cubicBezTo>
                        <a:pt x="21600" y="13315"/>
                        <a:pt x="21138" y="15312"/>
                        <a:pt x="20329" y="16866"/>
                      </a:cubicBezTo>
                      <a:cubicBezTo>
                        <a:pt x="19521" y="18382"/>
                        <a:pt x="18308" y="19565"/>
                        <a:pt x="16748" y="20379"/>
                      </a:cubicBezTo>
                      <a:cubicBezTo>
                        <a:pt x="15132" y="21193"/>
                        <a:pt x="13168" y="21600"/>
                        <a:pt x="10742" y="21600"/>
                      </a:cubicBezTo>
                      <a:cubicBezTo>
                        <a:pt x="7565" y="21600"/>
                        <a:pt x="5082" y="20860"/>
                        <a:pt x="3234" y="19380"/>
                      </a:cubicBezTo>
                      <a:cubicBezTo>
                        <a:pt x="1097" y="17605"/>
                        <a:pt x="0" y="14720"/>
                        <a:pt x="58" y="10763"/>
                      </a:cubicBezTo>
                      <a:close/>
                      <a:moveTo>
                        <a:pt x="4158" y="10800"/>
                      </a:moveTo>
                      <a:cubicBezTo>
                        <a:pt x="4158" y="14276"/>
                        <a:pt x="4736" y="16607"/>
                        <a:pt x="6007" y="17753"/>
                      </a:cubicBezTo>
                      <a:cubicBezTo>
                        <a:pt x="7277" y="18900"/>
                        <a:pt x="8836" y="19492"/>
                        <a:pt x="10685" y="19492"/>
                      </a:cubicBezTo>
                      <a:cubicBezTo>
                        <a:pt x="12532" y="19492"/>
                        <a:pt x="14092" y="18937"/>
                        <a:pt x="15420" y="17790"/>
                      </a:cubicBezTo>
                      <a:cubicBezTo>
                        <a:pt x="16690" y="16644"/>
                        <a:pt x="17384" y="14313"/>
                        <a:pt x="17384" y="10874"/>
                      </a:cubicBezTo>
                      <a:cubicBezTo>
                        <a:pt x="17384" y="7397"/>
                        <a:pt x="16806" y="5067"/>
                        <a:pt x="15535" y="3920"/>
                      </a:cubicBezTo>
                      <a:cubicBezTo>
                        <a:pt x="14265" y="2774"/>
                        <a:pt x="12706" y="2182"/>
                        <a:pt x="10800" y="2182"/>
                      </a:cubicBezTo>
                      <a:cubicBezTo>
                        <a:pt x="8952" y="2182"/>
                        <a:pt x="7450" y="2663"/>
                        <a:pt x="6295" y="3698"/>
                      </a:cubicBezTo>
                      <a:cubicBezTo>
                        <a:pt x="4909" y="4993"/>
                        <a:pt x="4158" y="7360"/>
                        <a:pt x="4158" y="1083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81" name="Freeform: Shape 4208"/>
                <p:cNvSpPr/>
                <p:nvPr/>
              </p:nvSpPr>
              <p:spPr>
                <a:xfrm>
                  <a:off x="169151" y="7263"/>
                  <a:ext cx="18841" cy="253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1" y="21525"/>
                      </a:moveTo>
                      <a:lnTo>
                        <a:pt x="202" y="0"/>
                      </a:lnTo>
                      <a:lnTo>
                        <a:pt x="21095" y="75"/>
                      </a:lnTo>
                      <a:lnTo>
                        <a:pt x="21095" y="2629"/>
                      </a:lnTo>
                      <a:cubicBezTo>
                        <a:pt x="21095" y="2629"/>
                        <a:pt x="3987" y="2555"/>
                        <a:pt x="3987" y="2555"/>
                      </a:cubicBezTo>
                      <a:lnTo>
                        <a:pt x="3987" y="9128"/>
                      </a:lnTo>
                      <a:cubicBezTo>
                        <a:pt x="3987" y="9128"/>
                        <a:pt x="19935" y="9204"/>
                        <a:pt x="19935" y="9204"/>
                      </a:cubicBezTo>
                      <a:lnTo>
                        <a:pt x="19935" y="11720"/>
                      </a:lnTo>
                      <a:cubicBezTo>
                        <a:pt x="19935" y="11720"/>
                        <a:pt x="3937" y="11645"/>
                        <a:pt x="3937" y="11645"/>
                      </a:cubicBezTo>
                      <a:lnTo>
                        <a:pt x="3937" y="18971"/>
                      </a:lnTo>
                      <a:cubicBezTo>
                        <a:pt x="3937" y="18971"/>
                        <a:pt x="21600" y="19046"/>
                        <a:pt x="21600" y="19046"/>
                      </a:cubicBezTo>
                      <a:lnTo>
                        <a:pt x="21600" y="21600"/>
                      </a:lnTo>
                      <a:cubicBezTo>
                        <a:pt x="21600" y="21600"/>
                        <a:pt x="0" y="21487"/>
                        <a:pt x="0" y="2148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82" name="Freeform: Shape 4209"/>
                <p:cNvSpPr/>
                <p:nvPr/>
              </p:nvSpPr>
              <p:spPr>
                <a:xfrm>
                  <a:off x="190938" y="7439"/>
                  <a:ext cx="13957" cy="256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6" h="21600" fill="norm" stroke="1" extrusionOk="0">
                      <a:moveTo>
                        <a:pt x="71" y="15179"/>
                      </a:moveTo>
                      <a:lnTo>
                        <a:pt x="4691" y="14846"/>
                      </a:lnTo>
                      <a:cubicBezTo>
                        <a:pt x="4827" y="16478"/>
                        <a:pt x="5370" y="17592"/>
                        <a:pt x="6321" y="18186"/>
                      </a:cubicBezTo>
                      <a:cubicBezTo>
                        <a:pt x="7339" y="18779"/>
                        <a:pt x="8699" y="19076"/>
                        <a:pt x="10397" y="19113"/>
                      </a:cubicBezTo>
                      <a:cubicBezTo>
                        <a:pt x="11687" y="19113"/>
                        <a:pt x="12774" y="18965"/>
                        <a:pt x="13725" y="18631"/>
                      </a:cubicBezTo>
                      <a:cubicBezTo>
                        <a:pt x="14676" y="18297"/>
                        <a:pt x="15288" y="17888"/>
                        <a:pt x="15694" y="17332"/>
                      </a:cubicBezTo>
                      <a:cubicBezTo>
                        <a:pt x="16034" y="16775"/>
                        <a:pt x="16238" y="15884"/>
                        <a:pt x="16238" y="14660"/>
                      </a:cubicBezTo>
                      <a:lnTo>
                        <a:pt x="16374" y="0"/>
                      </a:lnTo>
                      <a:lnTo>
                        <a:pt x="21536" y="0"/>
                      </a:lnTo>
                      <a:cubicBezTo>
                        <a:pt x="21536" y="0"/>
                        <a:pt x="21401" y="14511"/>
                        <a:pt x="21401" y="14511"/>
                      </a:cubicBezTo>
                      <a:cubicBezTo>
                        <a:pt x="21401" y="16293"/>
                        <a:pt x="20993" y="17666"/>
                        <a:pt x="20178" y="18631"/>
                      </a:cubicBezTo>
                      <a:cubicBezTo>
                        <a:pt x="19363" y="19596"/>
                        <a:pt x="18140" y="20338"/>
                        <a:pt x="16442" y="20858"/>
                      </a:cubicBezTo>
                      <a:cubicBezTo>
                        <a:pt x="14744" y="21377"/>
                        <a:pt x="12706" y="21600"/>
                        <a:pt x="10397" y="21600"/>
                      </a:cubicBezTo>
                      <a:cubicBezTo>
                        <a:pt x="7000" y="21600"/>
                        <a:pt x="4351" y="21043"/>
                        <a:pt x="2585" y="19967"/>
                      </a:cubicBezTo>
                      <a:cubicBezTo>
                        <a:pt x="751" y="18891"/>
                        <a:pt x="-64" y="17295"/>
                        <a:pt x="4" y="1517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394" name="Graphic 2"/>
              <p:cNvGrpSpPr/>
              <p:nvPr/>
            </p:nvGrpSpPr>
            <p:grpSpPr>
              <a:xfrm>
                <a:off x="25758" y="516650"/>
                <a:ext cx="235499" cy="46335"/>
                <a:chOff x="0" y="0"/>
                <a:chExt cx="235498" cy="46333"/>
              </a:xfrm>
            </p:grpSpPr>
            <p:sp>
              <p:nvSpPr>
                <p:cNvPr id="384" name="Freeform: Shape 4190"/>
                <p:cNvSpPr/>
                <p:nvPr/>
              </p:nvSpPr>
              <p:spPr>
                <a:xfrm>
                  <a:off x="0" y="-1"/>
                  <a:ext cx="25581" cy="326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1" h="21460" fill="norm" stroke="1" extrusionOk="0">
                      <a:moveTo>
                        <a:pt x="74" y="13835"/>
                      </a:moveTo>
                      <a:lnTo>
                        <a:pt x="5298" y="13690"/>
                      </a:lnTo>
                      <a:cubicBezTo>
                        <a:pt x="5483" y="15080"/>
                        <a:pt x="6039" y="16094"/>
                        <a:pt x="6965" y="16788"/>
                      </a:cubicBezTo>
                      <a:cubicBezTo>
                        <a:pt x="7854" y="17484"/>
                        <a:pt x="9114" y="17860"/>
                        <a:pt x="10744" y="17947"/>
                      </a:cubicBezTo>
                      <a:cubicBezTo>
                        <a:pt x="12449" y="18034"/>
                        <a:pt x="13782" y="17802"/>
                        <a:pt x="14709" y="17281"/>
                      </a:cubicBezTo>
                      <a:cubicBezTo>
                        <a:pt x="15635" y="16760"/>
                        <a:pt x="16117" y="16123"/>
                        <a:pt x="16190" y="15341"/>
                      </a:cubicBezTo>
                      <a:cubicBezTo>
                        <a:pt x="16228" y="14849"/>
                        <a:pt x="16080" y="14414"/>
                        <a:pt x="15746" y="14067"/>
                      </a:cubicBezTo>
                      <a:cubicBezTo>
                        <a:pt x="15412" y="13719"/>
                        <a:pt x="14783" y="13372"/>
                        <a:pt x="13894" y="13083"/>
                      </a:cubicBezTo>
                      <a:cubicBezTo>
                        <a:pt x="13264" y="12880"/>
                        <a:pt x="11893" y="12503"/>
                        <a:pt x="9707" y="11953"/>
                      </a:cubicBezTo>
                      <a:cubicBezTo>
                        <a:pt x="6891" y="11258"/>
                        <a:pt x="4928" y="10476"/>
                        <a:pt x="3853" y="9608"/>
                      </a:cubicBezTo>
                      <a:cubicBezTo>
                        <a:pt x="2334" y="8392"/>
                        <a:pt x="1630" y="6973"/>
                        <a:pt x="1741" y="5323"/>
                      </a:cubicBezTo>
                      <a:cubicBezTo>
                        <a:pt x="1815" y="4280"/>
                        <a:pt x="2297" y="3296"/>
                        <a:pt x="3149" y="2427"/>
                      </a:cubicBezTo>
                      <a:cubicBezTo>
                        <a:pt x="4001" y="1558"/>
                        <a:pt x="5150" y="893"/>
                        <a:pt x="6632" y="487"/>
                      </a:cubicBezTo>
                      <a:cubicBezTo>
                        <a:pt x="8114" y="82"/>
                        <a:pt x="9855" y="-63"/>
                        <a:pt x="11893" y="24"/>
                      </a:cubicBezTo>
                      <a:cubicBezTo>
                        <a:pt x="15227" y="198"/>
                        <a:pt x="17673" y="893"/>
                        <a:pt x="19266" y="2109"/>
                      </a:cubicBezTo>
                      <a:cubicBezTo>
                        <a:pt x="20859" y="3325"/>
                        <a:pt x="21600" y="4888"/>
                        <a:pt x="21526" y="6799"/>
                      </a:cubicBezTo>
                      <a:lnTo>
                        <a:pt x="16154" y="6713"/>
                      </a:lnTo>
                      <a:cubicBezTo>
                        <a:pt x="16005" y="5641"/>
                        <a:pt x="15598" y="4859"/>
                        <a:pt x="14857" y="4338"/>
                      </a:cubicBezTo>
                      <a:cubicBezTo>
                        <a:pt x="14153" y="3846"/>
                        <a:pt x="13041" y="3556"/>
                        <a:pt x="11522" y="3470"/>
                      </a:cubicBezTo>
                      <a:cubicBezTo>
                        <a:pt x="9966" y="3383"/>
                        <a:pt x="8744" y="3585"/>
                        <a:pt x="7818" y="4020"/>
                      </a:cubicBezTo>
                      <a:cubicBezTo>
                        <a:pt x="7225" y="4309"/>
                        <a:pt x="6891" y="4715"/>
                        <a:pt x="6854" y="5265"/>
                      </a:cubicBezTo>
                      <a:cubicBezTo>
                        <a:pt x="6817" y="5757"/>
                        <a:pt x="7040" y="6191"/>
                        <a:pt x="7558" y="6568"/>
                      </a:cubicBezTo>
                      <a:cubicBezTo>
                        <a:pt x="8188" y="7031"/>
                        <a:pt x="9781" y="7581"/>
                        <a:pt x="12338" y="8189"/>
                      </a:cubicBezTo>
                      <a:cubicBezTo>
                        <a:pt x="14894" y="8797"/>
                        <a:pt x="16783" y="9405"/>
                        <a:pt x="17969" y="9955"/>
                      </a:cubicBezTo>
                      <a:cubicBezTo>
                        <a:pt x="19155" y="10535"/>
                        <a:pt x="20081" y="11287"/>
                        <a:pt x="20710" y="12214"/>
                      </a:cubicBezTo>
                      <a:cubicBezTo>
                        <a:pt x="21340" y="13140"/>
                        <a:pt x="21600" y="14241"/>
                        <a:pt x="21489" y="15573"/>
                      </a:cubicBezTo>
                      <a:cubicBezTo>
                        <a:pt x="21378" y="16760"/>
                        <a:pt x="20896" y="17860"/>
                        <a:pt x="19933" y="18844"/>
                      </a:cubicBezTo>
                      <a:cubicBezTo>
                        <a:pt x="19006" y="19829"/>
                        <a:pt x="17747" y="20553"/>
                        <a:pt x="16154" y="20958"/>
                      </a:cubicBezTo>
                      <a:cubicBezTo>
                        <a:pt x="14560" y="21392"/>
                        <a:pt x="12634" y="21537"/>
                        <a:pt x="10337" y="21421"/>
                      </a:cubicBezTo>
                      <a:cubicBezTo>
                        <a:pt x="7002" y="21247"/>
                        <a:pt x="4483" y="20524"/>
                        <a:pt x="2779" y="19221"/>
                      </a:cubicBezTo>
                      <a:cubicBezTo>
                        <a:pt x="1074" y="17918"/>
                        <a:pt x="148" y="16094"/>
                        <a:pt x="0" y="1377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85" name="Freeform: Shape 4191"/>
                <p:cNvSpPr/>
                <p:nvPr/>
              </p:nvSpPr>
              <p:spPr>
                <a:xfrm>
                  <a:off x="29536" y="10469"/>
                  <a:ext cx="23603" cy="318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7" h="21600" fill="norm" stroke="1" extrusionOk="0">
                      <a:moveTo>
                        <a:pt x="1877" y="0"/>
                      </a:moveTo>
                      <a:lnTo>
                        <a:pt x="6987" y="239"/>
                      </a:lnTo>
                      <a:lnTo>
                        <a:pt x="6788" y="2506"/>
                      </a:lnTo>
                      <a:cubicBezTo>
                        <a:pt x="7506" y="1760"/>
                        <a:pt x="8464" y="1163"/>
                        <a:pt x="9622" y="746"/>
                      </a:cubicBezTo>
                      <a:cubicBezTo>
                        <a:pt x="10780" y="328"/>
                        <a:pt x="12058" y="119"/>
                        <a:pt x="13455" y="209"/>
                      </a:cubicBezTo>
                      <a:cubicBezTo>
                        <a:pt x="15851" y="328"/>
                        <a:pt x="17847" y="1133"/>
                        <a:pt x="19364" y="2626"/>
                      </a:cubicBezTo>
                      <a:cubicBezTo>
                        <a:pt x="20921" y="4117"/>
                        <a:pt x="21600" y="6116"/>
                        <a:pt x="21360" y="8622"/>
                      </a:cubicBezTo>
                      <a:cubicBezTo>
                        <a:pt x="21121" y="11188"/>
                        <a:pt x="20123" y="13157"/>
                        <a:pt x="18326" y="14500"/>
                      </a:cubicBezTo>
                      <a:cubicBezTo>
                        <a:pt x="16529" y="15842"/>
                        <a:pt x="14413" y="16469"/>
                        <a:pt x="12018" y="16349"/>
                      </a:cubicBezTo>
                      <a:cubicBezTo>
                        <a:pt x="10860" y="16290"/>
                        <a:pt x="9862" y="16081"/>
                        <a:pt x="8943" y="15693"/>
                      </a:cubicBezTo>
                      <a:cubicBezTo>
                        <a:pt x="8025" y="15305"/>
                        <a:pt x="7107" y="14678"/>
                        <a:pt x="6149" y="13813"/>
                      </a:cubicBezTo>
                      <a:lnTo>
                        <a:pt x="5470" y="21600"/>
                      </a:lnTo>
                      <a:lnTo>
                        <a:pt x="0" y="21332"/>
                      </a:lnTo>
                      <a:lnTo>
                        <a:pt x="1837" y="30"/>
                      </a:lnTo>
                      <a:close/>
                      <a:moveTo>
                        <a:pt x="6627" y="7727"/>
                      </a:moveTo>
                      <a:cubicBezTo>
                        <a:pt x="6468" y="9458"/>
                        <a:pt x="6827" y="10770"/>
                        <a:pt x="7666" y="11636"/>
                      </a:cubicBezTo>
                      <a:cubicBezTo>
                        <a:pt x="8504" y="12501"/>
                        <a:pt x="9582" y="12978"/>
                        <a:pt x="10940" y="13037"/>
                      </a:cubicBezTo>
                      <a:cubicBezTo>
                        <a:pt x="12217" y="13097"/>
                        <a:pt x="13296" y="12769"/>
                        <a:pt x="14214" y="12053"/>
                      </a:cubicBezTo>
                      <a:cubicBezTo>
                        <a:pt x="15132" y="11337"/>
                        <a:pt x="15651" y="10114"/>
                        <a:pt x="15811" y="8383"/>
                      </a:cubicBezTo>
                      <a:cubicBezTo>
                        <a:pt x="15971" y="6772"/>
                        <a:pt x="15611" y="5549"/>
                        <a:pt x="14812" y="4714"/>
                      </a:cubicBezTo>
                      <a:cubicBezTo>
                        <a:pt x="14014" y="3878"/>
                        <a:pt x="12976" y="3431"/>
                        <a:pt x="11699" y="3371"/>
                      </a:cubicBezTo>
                      <a:cubicBezTo>
                        <a:pt x="10381" y="3312"/>
                        <a:pt x="9223" y="3640"/>
                        <a:pt x="8264" y="4356"/>
                      </a:cubicBezTo>
                      <a:cubicBezTo>
                        <a:pt x="7306" y="5072"/>
                        <a:pt x="6788" y="6205"/>
                        <a:pt x="6627" y="77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86" name="Freeform: Shape 4192"/>
                <p:cNvSpPr/>
                <p:nvPr/>
              </p:nvSpPr>
              <p:spPr>
                <a:xfrm>
                  <a:off x="55885" y="12262"/>
                  <a:ext cx="20972" cy="240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83" h="21453" fill="norm" stroke="1" extrusionOk="0">
                      <a:moveTo>
                        <a:pt x="6918" y="6411"/>
                      </a:moveTo>
                      <a:lnTo>
                        <a:pt x="1371" y="5233"/>
                      </a:lnTo>
                      <a:cubicBezTo>
                        <a:pt x="2138" y="3309"/>
                        <a:pt x="3355" y="1895"/>
                        <a:pt x="4934" y="1070"/>
                      </a:cubicBezTo>
                      <a:cubicBezTo>
                        <a:pt x="6512" y="246"/>
                        <a:pt x="8857" y="-147"/>
                        <a:pt x="11878" y="49"/>
                      </a:cubicBezTo>
                      <a:cubicBezTo>
                        <a:pt x="14629" y="207"/>
                        <a:pt x="16658" y="600"/>
                        <a:pt x="17966" y="1227"/>
                      </a:cubicBezTo>
                      <a:cubicBezTo>
                        <a:pt x="19274" y="1856"/>
                        <a:pt x="20175" y="2641"/>
                        <a:pt x="20672" y="3545"/>
                      </a:cubicBezTo>
                      <a:cubicBezTo>
                        <a:pt x="21168" y="4448"/>
                        <a:pt x="21303" y="6058"/>
                        <a:pt x="21122" y="8415"/>
                      </a:cubicBezTo>
                      <a:lnTo>
                        <a:pt x="20581" y="14698"/>
                      </a:lnTo>
                      <a:cubicBezTo>
                        <a:pt x="20446" y="16465"/>
                        <a:pt x="20446" y="17801"/>
                        <a:pt x="20581" y="18664"/>
                      </a:cubicBezTo>
                      <a:cubicBezTo>
                        <a:pt x="20717" y="19528"/>
                        <a:pt x="21032" y="20471"/>
                        <a:pt x="21483" y="21453"/>
                      </a:cubicBezTo>
                      <a:lnTo>
                        <a:pt x="15396" y="21099"/>
                      </a:lnTo>
                      <a:cubicBezTo>
                        <a:pt x="15260" y="20746"/>
                        <a:pt x="15125" y="20196"/>
                        <a:pt x="14899" y="19489"/>
                      </a:cubicBezTo>
                      <a:cubicBezTo>
                        <a:pt x="14809" y="19175"/>
                        <a:pt x="14764" y="18939"/>
                        <a:pt x="14719" y="18861"/>
                      </a:cubicBezTo>
                      <a:cubicBezTo>
                        <a:pt x="13592" y="19685"/>
                        <a:pt x="12419" y="20314"/>
                        <a:pt x="11202" y="20667"/>
                      </a:cubicBezTo>
                      <a:cubicBezTo>
                        <a:pt x="9984" y="21060"/>
                        <a:pt x="8676" y="21217"/>
                        <a:pt x="7324" y="21139"/>
                      </a:cubicBezTo>
                      <a:cubicBezTo>
                        <a:pt x="4934" y="21021"/>
                        <a:pt x="3085" y="20314"/>
                        <a:pt x="1777" y="19136"/>
                      </a:cubicBezTo>
                      <a:cubicBezTo>
                        <a:pt x="470" y="17918"/>
                        <a:pt x="-117" y="16465"/>
                        <a:pt x="19" y="14698"/>
                      </a:cubicBezTo>
                      <a:cubicBezTo>
                        <a:pt x="108" y="13559"/>
                        <a:pt x="470" y="12538"/>
                        <a:pt x="1191" y="11674"/>
                      </a:cubicBezTo>
                      <a:cubicBezTo>
                        <a:pt x="1867" y="10810"/>
                        <a:pt x="2815" y="10182"/>
                        <a:pt x="3986" y="9750"/>
                      </a:cubicBezTo>
                      <a:cubicBezTo>
                        <a:pt x="5159" y="9318"/>
                        <a:pt x="6828" y="9004"/>
                        <a:pt x="8992" y="8768"/>
                      </a:cubicBezTo>
                      <a:cubicBezTo>
                        <a:pt x="11923" y="8454"/>
                        <a:pt x="13952" y="8140"/>
                        <a:pt x="15080" y="7786"/>
                      </a:cubicBezTo>
                      <a:lnTo>
                        <a:pt x="15080" y="7237"/>
                      </a:lnTo>
                      <a:cubicBezTo>
                        <a:pt x="15215" y="6215"/>
                        <a:pt x="14945" y="5469"/>
                        <a:pt x="14403" y="4959"/>
                      </a:cubicBezTo>
                      <a:cubicBezTo>
                        <a:pt x="13863" y="4448"/>
                        <a:pt x="12780" y="4212"/>
                        <a:pt x="11157" y="4094"/>
                      </a:cubicBezTo>
                      <a:cubicBezTo>
                        <a:pt x="10074" y="4016"/>
                        <a:pt x="9173" y="4173"/>
                        <a:pt x="8541" y="4527"/>
                      </a:cubicBezTo>
                      <a:cubicBezTo>
                        <a:pt x="7910" y="4880"/>
                        <a:pt x="7369" y="5508"/>
                        <a:pt x="6918" y="6411"/>
                      </a:cubicBezTo>
                      <a:close/>
                      <a:moveTo>
                        <a:pt x="14854" y="11242"/>
                      </a:moveTo>
                      <a:cubicBezTo>
                        <a:pt x="14043" y="11438"/>
                        <a:pt x="12780" y="11635"/>
                        <a:pt x="11021" y="11870"/>
                      </a:cubicBezTo>
                      <a:cubicBezTo>
                        <a:pt x="9263" y="12106"/>
                        <a:pt x="8135" y="12342"/>
                        <a:pt x="7594" y="12617"/>
                      </a:cubicBezTo>
                      <a:cubicBezTo>
                        <a:pt x="6737" y="13088"/>
                        <a:pt x="6286" y="13677"/>
                        <a:pt x="6242" y="14462"/>
                      </a:cubicBezTo>
                      <a:cubicBezTo>
                        <a:pt x="6196" y="15209"/>
                        <a:pt x="6467" y="15876"/>
                        <a:pt x="7053" y="16465"/>
                      </a:cubicBezTo>
                      <a:cubicBezTo>
                        <a:pt x="7640" y="17055"/>
                        <a:pt x="8451" y="17369"/>
                        <a:pt x="9443" y="17408"/>
                      </a:cubicBezTo>
                      <a:cubicBezTo>
                        <a:pt x="10571" y="17486"/>
                        <a:pt x="11653" y="17212"/>
                        <a:pt x="12690" y="16622"/>
                      </a:cubicBezTo>
                      <a:cubicBezTo>
                        <a:pt x="13456" y="16190"/>
                        <a:pt x="13998" y="15601"/>
                        <a:pt x="14314" y="14934"/>
                      </a:cubicBezTo>
                      <a:cubicBezTo>
                        <a:pt x="14494" y="14502"/>
                        <a:pt x="14674" y="13598"/>
                        <a:pt x="14764" y="12342"/>
                      </a:cubicBezTo>
                      <a:lnTo>
                        <a:pt x="14854" y="112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87" name="Freeform: Shape 4193"/>
                <p:cNvSpPr/>
                <p:nvPr/>
              </p:nvSpPr>
              <p:spPr>
                <a:xfrm>
                  <a:off x="79243" y="5098"/>
                  <a:ext cx="12701" cy="31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332"/>
                      </a:moveTo>
                      <a:lnTo>
                        <a:pt x="3896" y="5907"/>
                      </a:lnTo>
                      <a:lnTo>
                        <a:pt x="20066" y="6176"/>
                      </a:lnTo>
                      <a:lnTo>
                        <a:pt x="16170" y="21600"/>
                      </a:lnTo>
                      <a:lnTo>
                        <a:pt x="0" y="21332"/>
                      </a:lnTo>
                      <a:close/>
                      <a:moveTo>
                        <a:pt x="4486" y="3789"/>
                      </a:moveTo>
                      <a:lnTo>
                        <a:pt x="5430" y="0"/>
                      </a:lnTo>
                      <a:lnTo>
                        <a:pt x="21600" y="268"/>
                      </a:lnTo>
                      <a:lnTo>
                        <a:pt x="20656" y="4057"/>
                      </a:lnTo>
                      <a:lnTo>
                        <a:pt x="4486" y="37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88" name="Freeform: Shape 4194"/>
                <p:cNvSpPr/>
                <p:nvPr/>
              </p:nvSpPr>
              <p:spPr>
                <a:xfrm>
                  <a:off x="93715" y="14518"/>
                  <a:ext cx="21716" cy="241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0" h="21600" fill="norm" stroke="1" extrusionOk="0">
                      <a:moveTo>
                        <a:pt x="20638" y="21600"/>
                      </a:moveTo>
                      <a:lnTo>
                        <a:pt x="14648" y="21246"/>
                      </a:lnTo>
                      <a:lnTo>
                        <a:pt x="15391" y="10859"/>
                      </a:lnTo>
                      <a:cubicBezTo>
                        <a:pt x="15566" y="8656"/>
                        <a:pt x="15522" y="7239"/>
                        <a:pt x="15303" y="6570"/>
                      </a:cubicBezTo>
                      <a:cubicBezTo>
                        <a:pt x="15085" y="5902"/>
                        <a:pt x="14735" y="5390"/>
                        <a:pt x="14167" y="4997"/>
                      </a:cubicBezTo>
                      <a:cubicBezTo>
                        <a:pt x="13598" y="4603"/>
                        <a:pt x="12943" y="4367"/>
                        <a:pt x="12112" y="4328"/>
                      </a:cubicBezTo>
                      <a:cubicBezTo>
                        <a:pt x="11062" y="4249"/>
                        <a:pt x="10144" y="4485"/>
                        <a:pt x="9269" y="4918"/>
                      </a:cubicBezTo>
                      <a:cubicBezTo>
                        <a:pt x="8395" y="5390"/>
                        <a:pt x="7783" y="6020"/>
                        <a:pt x="7433" y="6846"/>
                      </a:cubicBezTo>
                      <a:cubicBezTo>
                        <a:pt x="7083" y="7672"/>
                        <a:pt x="6821" y="9207"/>
                        <a:pt x="6646" y="11489"/>
                      </a:cubicBezTo>
                      <a:lnTo>
                        <a:pt x="5990" y="20695"/>
                      </a:lnTo>
                      <a:lnTo>
                        <a:pt x="0" y="20341"/>
                      </a:lnTo>
                      <a:lnTo>
                        <a:pt x="1443" y="0"/>
                      </a:lnTo>
                      <a:lnTo>
                        <a:pt x="6996" y="315"/>
                      </a:lnTo>
                      <a:lnTo>
                        <a:pt x="6778" y="3305"/>
                      </a:lnTo>
                      <a:cubicBezTo>
                        <a:pt x="8920" y="1102"/>
                        <a:pt x="11499" y="118"/>
                        <a:pt x="14473" y="276"/>
                      </a:cubicBezTo>
                      <a:cubicBezTo>
                        <a:pt x="15785" y="354"/>
                        <a:pt x="17009" y="630"/>
                        <a:pt x="18058" y="1141"/>
                      </a:cubicBezTo>
                      <a:cubicBezTo>
                        <a:pt x="19108" y="1613"/>
                        <a:pt x="19895" y="2243"/>
                        <a:pt x="20420" y="2911"/>
                      </a:cubicBezTo>
                      <a:cubicBezTo>
                        <a:pt x="20944" y="3620"/>
                        <a:pt x="21250" y="4367"/>
                        <a:pt x="21425" y="5233"/>
                      </a:cubicBezTo>
                      <a:cubicBezTo>
                        <a:pt x="21600" y="6099"/>
                        <a:pt x="21600" y="7318"/>
                        <a:pt x="21513" y="8892"/>
                      </a:cubicBezTo>
                      <a:lnTo>
                        <a:pt x="20595" y="215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89" name="Freeform: Shape 4195"/>
                <p:cNvSpPr/>
                <p:nvPr/>
              </p:nvSpPr>
              <p:spPr>
                <a:xfrm>
                  <a:off x="138833" y="15575"/>
                  <a:ext cx="16834" cy="255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4" h="21471" fill="norm" stroke="1" extrusionOk="0">
                      <a:moveTo>
                        <a:pt x="0" y="15176"/>
                      </a:moveTo>
                      <a:lnTo>
                        <a:pt x="4152" y="15102"/>
                      </a:lnTo>
                      <a:cubicBezTo>
                        <a:pt x="4320" y="16431"/>
                        <a:pt x="4937" y="17465"/>
                        <a:pt x="6003" y="18166"/>
                      </a:cubicBezTo>
                      <a:cubicBezTo>
                        <a:pt x="7069" y="18868"/>
                        <a:pt x="8359" y="19274"/>
                        <a:pt x="9930" y="19348"/>
                      </a:cubicBezTo>
                      <a:cubicBezTo>
                        <a:pt x="11838" y="19422"/>
                        <a:pt x="13465" y="19015"/>
                        <a:pt x="14867" y="18129"/>
                      </a:cubicBezTo>
                      <a:cubicBezTo>
                        <a:pt x="16270" y="17243"/>
                        <a:pt x="17055" y="16025"/>
                        <a:pt x="17224" y="14474"/>
                      </a:cubicBezTo>
                      <a:cubicBezTo>
                        <a:pt x="17392" y="12997"/>
                        <a:pt x="16831" y="11815"/>
                        <a:pt x="15653" y="10892"/>
                      </a:cubicBezTo>
                      <a:cubicBezTo>
                        <a:pt x="14474" y="9969"/>
                        <a:pt x="12848" y="9489"/>
                        <a:pt x="10828" y="9415"/>
                      </a:cubicBezTo>
                      <a:cubicBezTo>
                        <a:pt x="9538" y="9378"/>
                        <a:pt x="8416" y="9489"/>
                        <a:pt x="7349" y="9822"/>
                      </a:cubicBezTo>
                      <a:cubicBezTo>
                        <a:pt x="6284" y="10154"/>
                        <a:pt x="5442" y="10597"/>
                        <a:pt x="4825" y="11188"/>
                      </a:cubicBezTo>
                      <a:lnTo>
                        <a:pt x="1178" y="10708"/>
                      </a:lnTo>
                      <a:lnTo>
                        <a:pt x="5330" y="0"/>
                      </a:lnTo>
                      <a:lnTo>
                        <a:pt x="21263" y="665"/>
                      </a:lnTo>
                      <a:lnTo>
                        <a:pt x="21039" y="3138"/>
                      </a:lnTo>
                      <a:lnTo>
                        <a:pt x="8247" y="2585"/>
                      </a:lnTo>
                      <a:lnTo>
                        <a:pt x="5947" y="8197"/>
                      </a:lnTo>
                      <a:cubicBezTo>
                        <a:pt x="7967" y="7385"/>
                        <a:pt x="10043" y="7053"/>
                        <a:pt x="12118" y="7126"/>
                      </a:cubicBezTo>
                      <a:cubicBezTo>
                        <a:pt x="14924" y="7237"/>
                        <a:pt x="17224" y="7976"/>
                        <a:pt x="19019" y="9341"/>
                      </a:cubicBezTo>
                      <a:cubicBezTo>
                        <a:pt x="20814" y="10708"/>
                        <a:pt x="21600" y="12369"/>
                        <a:pt x="21431" y="14400"/>
                      </a:cubicBezTo>
                      <a:cubicBezTo>
                        <a:pt x="21263" y="16320"/>
                        <a:pt x="20253" y="17908"/>
                        <a:pt x="18402" y="19237"/>
                      </a:cubicBezTo>
                      <a:cubicBezTo>
                        <a:pt x="16158" y="20862"/>
                        <a:pt x="13297" y="21600"/>
                        <a:pt x="9706" y="21452"/>
                      </a:cubicBezTo>
                      <a:cubicBezTo>
                        <a:pt x="6788" y="21342"/>
                        <a:pt x="4488" y="20677"/>
                        <a:pt x="2749" y="19532"/>
                      </a:cubicBezTo>
                      <a:cubicBezTo>
                        <a:pt x="1010" y="18388"/>
                        <a:pt x="112" y="16911"/>
                        <a:pt x="0" y="1513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90" name="Freeform: Shape 4196"/>
                <p:cNvSpPr/>
                <p:nvPr/>
              </p:nvSpPr>
              <p:spPr>
                <a:xfrm>
                  <a:off x="155219" y="33633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0329"/>
                      </a:moveTo>
                      <a:lnTo>
                        <a:pt x="1271" y="0"/>
                      </a:lnTo>
                      <a:lnTo>
                        <a:pt x="21600" y="1271"/>
                      </a:lnTo>
                      <a:lnTo>
                        <a:pt x="20329" y="21600"/>
                      </a:lnTo>
                      <a:lnTo>
                        <a:pt x="0" y="203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91" name="Freeform: Shape 4197"/>
                <p:cNvSpPr/>
                <p:nvPr/>
              </p:nvSpPr>
              <p:spPr>
                <a:xfrm>
                  <a:off x="169295" y="17336"/>
                  <a:ext cx="16508" cy="252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8" y="2521"/>
                      </a:moveTo>
                      <a:lnTo>
                        <a:pt x="288" y="0"/>
                      </a:lnTo>
                      <a:lnTo>
                        <a:pt x="21600" y="903"/>
                      </a:lnTo>
                      <a:lnTo>
                        <a:pt x="21369" y="2973"/>
                      </a:lnTo>
                      <a:cubicBezTo>
                        <a:pt x="19123" y="4327"/>
                        <a:pt x="16877" y="6172"/>
                        <a:pt x="14572" y="8505"/>
                      </a:cubicBezTo>
                      <a:cubicBezTo>
                        <a:pt x="12268" y="10837"/>
                        <a:pt x="10426" y="13246"/>
                        <a:pt x="9043" y="15767"/>
                      </a:cubicBezTo>
                      <a:cubicBezTo>
                        <a:pt x="8064" y="17536"/>
                        <a:pt x="7373" y="19493"/>
                        <a:pt x="6912" y="21600"/>
                      </a:cubicBezTo>
                      <a:lnTo>
                        <a:pt x="2765" y="21412"/>
                      </a:lnTo>
                      <a:cubicBezTo>
                        <a:pt x="2995" y="19719"/>
                        <a:pt x="3686" y="17687"/>
                        <a:pt x="4896" y="15353"/>
                      </a:cubicBezTo>
                      <a:cubicBezTo>
                        <a:pt x="6105" y="12983"/>
                        <a:pt x="7718" y="10763"/>
                        <a:pt x="9792" y="8617"/>
                      </a:cubicBezTo>
                      <a:cubicBezTo>
                        <a:pt x="11808" y="6472"/>
                        <a:pt x="13939" y="4666"/>
                        <a:pt x="16128" y="3236"/>
                      </a:cubicBezTo>
                      <a:lnTo>
                        <a:pt x="0" y="25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92" name="Freeform: Shape 4198"/>
                <p:cNvSpPr/>
                <p:nvPr/>
              </p:nvSpPr>
              <p:spPr>
                <a:xfrm>
                  <a:off x="198346" y="18965"/>
                  <a:ext cx="19810" cy="263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0590"/>
                      </a:moveTo>
                      <a:lnTo>
                        <a:pt x="1776" y="0"/>
                      </a:lnTo>
                      <a:lnTo>
                        <a:pt x="21600" y="974"/>
                      </a:lnTo>
                      <a:lnTo>
                        <a:pt x="21408" y="3390"/>
                      </a:lnTo>
                      <a:lnTo>
                        <a:pt x="5184" y="2596"/>
                      </a:lnTo>
                      <a:lnTo>
                        <a:pt x="4656" y="8907"/>
                      </a:lnTo>
                      <a:lnTo>
                        <a:pt x="19824" y="9628"/>
                      </a:lnTo>
                      <a:lnTo>
                        <a:pt x="19632" y="12044"/>
                      </a:lnTo>
                      <a:lnTo>
                        <a:pt x="4464" y="11323"/>
                      </a:lnTo>
                      <a:lnTo>
                        <a:pt x="3840" y="18354"/>
                      </a:lnTo>
                      <a:lnTo>
                        <a:pt x="20688" y="19184"/>
                      </a:lnTo>
                      <a:lnTo>
                        <a:pt x="20496" y="21600"/>
                      </a:lnTo>
                      <a:lnTo>
                        <a:pt x="48" y="2059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93" name="Freeform: Shape 4199"/>
                <p:cNvSpPr/>
                <p:nvPr/>
              </p:nvSpPr>
              <p:spPr>
                <a:xfrm>
                  <a:off x="220433" y="20989"/>
                  <a:ext cx="15066" cy="253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66" h="21541" fill="norm" stroke="1" extrusionOk="0">
                      <a:moveTo>
                        <a:pt x="78" y="14787"/>
                      </a:moveTo>
                      <a:lnTo>
                        <a:pt x="4385" y="14600"/>
                      </a:lnTo>
                      <a:cubicBezTo>
                        <a:pt x="4323" y="16247"/>
                        <a:pt x="4697" y="17370"/>
                        <a:pt x="5572" y="18006"/>
                      </a:cubicBezTo>
                      <a:cubicBezTo>
                        <a:pt x="6446" y="18643"/>
                        <a:pt x="7632" y="18980"/>
                        <a:pt x="9255" y="19054"/>
                      </a:cubicBezTo>
                      <a:cubicBezTo>
                        <a:pt x="10441" y="19092"/>
                        <a:pt x="11502" y="18980"/>
                        <a:pt x="12376" y="18680"/>
                      </a:cubicBezTo>
                      <a:cubicBezTo>
                        <a:pt x="13250" y="18381"/>
                        <a:pt x="13937" y="17969"/>
                        <a:pt x="14312" y="17407"/>
                      </a:cubicBezTo>
                      <a:cubicBezTo>
                        <a:pt x="14686" y="16846"/>
                        <a:pt x="14936" y="15985"/>
                        <a:pt x="15061" y="14749"/>
                      </a:cubicBezTo>
                      <a:lnTo>
                        <a:pt x="16622" y="0"/>
                      </a:lnTo>
                      <a:lnTo>
                        <a:pt x="21366" y="187"/>
                      </a:lnTo>
                      <a:lnTo>
                        <a:pt x="19805" y="14749"/>
                      </a:lnTo>
                      <a:cubicBezTo>
                        <a:pt x="19618" y="16547"/>
                        <a:pt x="19119" y="17894"/>
                        <a:pt x="18245" y="18867"/>
                      </a:cubicBezTo>
                      <a:cubicBezTo>
                        <a:pt x="17370" y="19840"/>
                        <a:pt x="16184" y="20515"/>
                        <a:pt x="14561" y="20963"/>
                      </a:cubicBezTo>
                      <a:cubicBezTo>
                        <a:pt x="12938" y="21413"/>
                        <a:pt x="11065" y="21600"/>
                        <a:pt x="8943" y="21525"/>
                      </a:cubicBezTo>
                      <a:cubicBezTo>
                        <a:pt x="5822" y="21413"/>
                        <a:pt x="3449" y="20776"/>
                        <a:pt x="1951" y="19616"/>
                      </a:cubicBezTo>
                      <a:cubicBezTo>
                        <a:pt x="390" y="18455"/>
                        <a:pt x="-234" y="16846"/>
                        <a:pt x="78" y="14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406" name="Graphic 2"/>
              <p:cNvGrpSpPr/>
              <p:nvPr/>
            </p:nvGrpSpPr>
            <p:grpSpPr>
              <a:xfrm>
                <a:off x="31392" y="457395"/>
                <a:ext cx="203529" cy="46975"/>
                <a:chOff x="0" y="0"/>
                <a:chExt cx="203528" cy="46973"/>
              </a:xfrm>
            </p:grpSpPr>
            <p:sp>
              <p:nvSpPr>
                <p:cNvPr id="395" name="Freeform: Shape 4179"/>
                <p:cNvSpPr/>
                <p:nvPr/>
              </p:nvSpPr>
              <p:spPr>
                <a:xfrm>
                  <a:off x="0" y="0"/>
                  <a:ext cx="21198" cy="256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7" h="21600" fill="norm" stroke="1" extrusionOk="0">
                      <a:moveTo>
                        <a:pt x="0" y="21118"/>
                      </a:moveTo>
                      <a:lnTo>
                        <a:pt x="2806" y="0"/>
                      </a:lnTo>
                      <a:lnTo>
                        <a:pt x="11001" y="742"/>
                      </a:lnTo>
                      <a:cubicBezTo>
                        <a:pt x="14118" y="1039"/>
                        <a:pt x="16122" y="1336"/>
                        <a:pt x="17057" y="1633"/>
                      </a:cubicBezTo>
                      <a:cubicBezTo>
                        <a:pt x="18483" y="2078"/>
                        <a:pt x="19596" y="2895"/>
                        <a:pt x="20442" y="4046"/>
                      </a:cubicBezTo>
                      <a:cubicBezTo>
                        <a:pt x="21288" y="5196"/>
                        <a:pt x="21600" y="6606"/>
                        <a:pt x="21377" y="8276"/>
                      </a:cubicBezTo>
                      <a:cubicBezTo>
                        <a:pt x="21199" y="9576"/>
                        <a:pt x="20798" y="10652"/>
                        <a:pt x="20086" y="11468"/>
                      </a:cubicBezTo>
                      <a:cubicBezTo>
                        <a:pt x="19418" y="12284"/>
                        <a:pt x="18616" y="12916"/>
                        <a:pt x="17681" y="13361"/>
                      </a:cubicBezTo>
                      <a:cubicBezTo>
                        <a:pt x="16745" y="13806"/>
                        <a:pt x="15810" y="14029"/>
                        <a:pt x="14875" y="14103"/>
                      </a:cubicBezTo>
                      <a:cubicBezTo>
                        <a:pt x="13628" y="14177"/>
                        <a:pt x="11847" y="14103"/>
                        <a:pt x="9531" y="13918"/>
                      </a:cubicBezTo>
                      <a:lnTo>
                        <a:pt x="6191" y="13621"/>
                      </a:lnTo>
                      <a:lnTo>
                        <a:pt x="5121" y="21600"/>
                      </a:lnTo>
                      <a:lnTo>
                        <a:pt x="0" y="21118"/>
                      </a:lnTo>
                      <a:close/>
                      <a:moveTo>
                        <a:pt x="7437" y="4008"/>
                      </a:moveTo>
                      <a:lnTo>
                        <a:pt x="6636" y="10021"/>
                      </a:lnTo>
                      <a:lnTo>
                        <a:pt x="9441" y="10281"/>
                      </a:lnTo>
                      <a:cubicBezTo>
                        <a:pt x="11446" y="10466"/>
                        <a:pt x="12827" y="10466"/>
                        <a:pt x="13539" y="10318"/>
                      </a:cubicBezTo>
                      <a:cubicBezTo>
                        <a:pt x="14251" y="10169"/>
                        <a:pt x="14831" y="9872"/>
                        <a:pt x="15276" y="9427"/>
                      </a:cubicBezTo>
                      <a:cubicBezTo>
                        <a:pt x="15721" y="8982"/>
                        <a:pt x="15989" y="8462"/>
                        <a:pt x="16077" y="7831"/>
                      </a:cubicBezTo>
                      <a:cubicBezTo>
                        <a:pt x="16167" y="7052"/>
                        <a:pt x="15989" y="6421"/>
                        <a:pt x="15499" y="5864"/>
                      </a:cubicBezTo>
                      <a:cubicBezTo>
                        <a:pt x="15009" y="5307"/>
                        <a:pt x="14385" y="4936"/>
                        <a:pt x="13583" y="4751"/>
                      </a:cubicBezTo>
                      <a:cubicBezTo>
                        <a:pt x="13005" y="4602"/>
                        <a:pt x="11757" y="4454"/>
                        <a:pt x="9931" y="4268"/>
                      </a:cubicBezTo>
                      <a:lnTo>
                        <a:pt x="7437" y="40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96" name="Freeform: Shape 4180"/>
                <p:cNvSpPr/>
                <p:nvPr/>
              </p:nvSpPr>
              <p:spPr>
                <a:xfrm>
                  <a:off x="23131" y="9889"/>
                  <a:ext cx="18849" cy="191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64" h="21209" fill="norm" stroke="1" extrusionOk="0">
                      <a:moveTo>
                        <a:pt x="74" y="9155"/>
                      </a:moveTo>
                      <a:cubicBezTo>
                        <a:pt x="272" y="7396"/>
                        <a:pt x="915" y="5734"/>
                        <a:pt x="1953" y="4171"/>
                      </a:cubicBezTo>
                      <a:cubicBezTo>
                        <a:pt x="3040" y="2607"/>
                        <a:pt x="4424" y="1483"/>
                        <a:pt x="6105" y="798"/>
                      </a:cubicBezTo>
                      <a:cubicBezTo>
                        <a:pt x="7785" y="114"/>
                        <a:pt x="9663" y="-130"/>
                        <a:pt x="11690" y="65"/>
                      </a:cubicBezTo>
                      <a:cubicBezTo>
                        <a:pt x="14754" y="408"/>
                        <a:pt x="17176" y="1678"/>
                        <a:pt x="18956" y="3877"/>
                      </a:cubicBezTo>
                      <a:cubicBezTo>
                        <a:pt x="20686" y="6076"/>
                        <a:pt x="21427" y="8666"/>
                        <a:pt x="21081" y="11696"/>
                      </a:cubicBezTo>
                      <a:cubicBezTo>
                        <a:pt x="20735" y="14726"/>
                        <a:pt x="19450" y="17169"/>
                        <a:pt x="17275" y="18929"/>
                      </a:cubicBezTo>
                      <a:cubicBezTo>
                        <a:pt x="15051" y="20737"/>
                        <a:pt x="12431" y="21470"/>
                        <a:pt x="9416" y="21128"/>
                      </a:cubicBezTo>
                      <a:cubicBezTo>
                        <a:pt x="7538" y="20932"/>
                        <a:pt x="5808" y="20297"/>
                        <a:pt x="4226" y="19270"/>
                      </a:cubicBezTo>
                      <a:cubicBezTo>
                        <a:pt x="2644" y="18245"/>
                        <a:pt x="1458" y="16876"/>
                        <a:pt x="767" y="15166"/>
                      </a:cubicBezTo>
                      <a:cubicBezTo>
                        <a:pt x="74" y="13456"/>
                        <a:pt x="-173" y="11452"/>
                        <a:pt x="124" y="9106"/>
                      </a:cubicBezTo>
                      <a:close/>
                      <a:moveTo>
                        <a:pt x="5561" y="10035"/>
                      </a:moveTo>
                      <a:cubicBezTo>
                        <a:pt x="5363" y="12039"/>
                        <a:pt x="5659" y="13602"/>
                        <a:pt x="6500" y="14775"/>
                      </a:cubicBezTo>
                      <a:cubicBezTo>
                        <a:pt x="7340" y="15948"/>
                        <a:pt x="8477" y="16583"/>
                        <a:pt x="9861" y="16779"/>
                      </a:cubicBezTo>
                      <a:cubicBezTo>
                        <a:pt x="11294" y="16925"/>
                        <a:pt x="12530" y="16534"/>
                        <a:pt x="13568" y="15557"/>
                      </a:cubicBezTo>
                      <a:cubicBezTo>
                        <a:pt x="14656" y="14579"/>
                        <a:pt x="15298" y="13113"/>
                        <a:pt x="15495" y="11061"/>
                      </a:cubicBezTo>
                      <a:cubicBezTo>
                        <a:pt x="15694" y="9106"/>
                        <a:pt x="15397" y="7542"/>
                        <a:pt x="14556" y="6369"/>
                      </a:cubicBezTo>
                      <a:cubicBezTo>
                        <a:pt x="13716" y="5197"/>
                        <a:pt x="12580" y="4562"/>
                        <a:pt x="11195" y="4415"/>
                      </a:cubicBezTo>
                      <a:cubicBezTo>
                        <a:pt x="9812" y="4269"/>
                        <a:pt x="8526" y="4659"/>
                        <a:pt x="7488" y="5636"/>
                      </a:cubicBezTo>
                      <a:cubicBezTo>
                        <a:pt x="6450" y="6614"/>
                        <a:pt x="5759" y="8080"/>
                        <a:pt x="5561" y="1008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97" name="Freeform: Shape 4181"/>
                <p:cNvSpPr/>
                <p:nvPr/>
              </p:nvSpPr>
              <p:spPr>
                <a:xfrm>
                  <a:off x="42114" y="4930"/>
                  <a:ext cx="12701" cy="255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154"/>
                      </a:moveTo>
                      <a:lnTo>
                        <a:pt x="7912" y="0"/>
                      </a:lnTo>
                      <a:lnTo>
                        <a:pt x="21600" y="446"/>
                      </a:lnTo>
                      <a:lnTo>
                        <a:pt x="13689" y="21600"/>
                      </a:lnTo>
                      <a:lnTo>
                        <a:pt x="0" y="211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98" name="Freeform: Shape 4182"/>
                <p:cNvSpPr/>
                <p:nvPr/>
              </p:nvSpPr>
              <p:spPr>
                <a:xfrm>
                  <a:off x="53618" y="13141"/>
                  <a:ext cx="16903" cy="196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1" h="21429" fill="norm" stroke="1" extrusionOk="0">
                      <a:moveTo>
                        <a:pt x="7270" y="6179"/>
                      </a:moveTo>
                      <a:lnTo>
                        <a:pt x="1884" y="4784"/>
                      </a:lnTo>
                      <a:cubicBezTo>
                        <a:pt x="2772" y="2908"/>
                        <a:pt x="3994" y="1609"/>
                        <a:pt x="5604" y="839"/>
                      </a:cubicBezTo>
                      <a:cubicBezTo>
                        <a:pt x="7214" y="70"/>
                        <a:pt x="9546" y="-171"/>
                        <a:pt x="12490" y="118"/>
                      </a:cubicBezTo>
                      <a:cubicBezTo>
                        <a:pt x="15210" y="358"/>
                        <a:pt x="17153" y="839"/>
                        <a:pt x="18431" y="1513"/>
                      </a:cubicBezTo>
                      <a:cubicBezTo>
                        <a:pt x="19708" y="2186"/>
                        <a:pt x="20540" y="3004"/>
                        <a:pt x="20929" y="3870"/>
                      </a:cubicBezTo>
                      <a:cubicBezTo>
                        <a:pt x="21373" y="4784"/>
                        <a:pt x="21429" y="6371"/>
                        <a:pt x="21151" y="8632"/>
                      </a:cubicBezTo>
                      <a:lnTo>
                        <a:pt x="20319" y="14742"/>
                      </a:lnTo>
                      <a:cubicBezTo>
                        <a:pt x="20097" y="16474"/>
                        <a:pt x="20041" y="17773"/>
                        <a:pt x="20097" y="18639"/>
                      </a:cubicBezTo>
                      <a:cubicBezTo>
                        <a:pt x="20208" y="19505"/>
                        <a:pt x="20430" y="20419"/>
                        <a:pt x="20818" y="21429"/>
                      </a:cubicBezTo>
                      <a:lnTo>
                        <a:pt x="14822" y="20852"/>
                      </a:lnTo>
                      <a:cubicBezTo>
                        <a:pt x="14710" y="20467"/>
                        <a:pt x="14599" y="19938"/>
                        <a:pt x="14433" y="19264"/>
                      </a:cubicBezTo>
                      <a:cubicBezTo>
                        <a:pt x="14377" y="18927"/>
                        <a:pt x="14322" y="18735"/>
                        <a:pt x="14322" y="18639"/>
                      </a:cubicBezTo>
                      <a:cubicBezTo>
                        <a:pt x="13155" y="19408"/>
                        <a:pt x="11990" y="19938"/>
                        <a:pt x="10768" y="20275"/>
                      </a:cubicBezTo>
                      <a:cubicBezTo>
                        <a:pt x="9546" y="20611"/>
                        <a:pt x="8270" y="20707"/>
                        <a:pt x="6936" y="20563"/>
                      </a:cubicBezTo>
                      <a:cubicBezTo>
                        <a:pt x="4605" y="20323"/>
                        <a:pt x="2772" y="19601"/>
                        <a:pt x="1550" y="18350"/>
                      </a:cubicBezTo>
                      <a:cubicBezTo>
                        <a:pt x="329" y="17100"/>
                        <a:pt x="-171" y="15656"/>
                        <a:pt x="52" y="13972"/>
                      </a:cubicBezTo>
                      <a:cubicBezTo>
                        <a:pt x="218" y="12866"/>
                        <a:pt x="607" y="11904"/>
                        <a:pt x="1384" y="11086"/>
                      </a:cubicBezTo>
                      <a:cubicBezTo>
                        <a:pt x="2106" y="10269"/>
                        <a:pt x="3050" y="9691"/>
                        <a:pt x="4216" y="9306"/>
                      </a:cubicBezTo>
                      <a:cubicBezTo>
                        <a:pt x="5382" y="8969"/>
                        <a:pt x="7048" y="8681"/>
                        <a:pt x="9213" y="8537"/>
                      </a:cubicBezTo>
                      <a:cubicBezTo>
                        <a:pt x="12101" y="8344"/>
                        <a:pt x="14100" y="8103"/>
                        <a:pt x="15266" y="7815"/>
                      </a:cubicBezTo>
                      <a:lnTo>
                        <a:pt x="15266" y="7286"/>
                      </a:lnTo>
                      <a:cubicBezTo>
                        <a:pt x="15488" y="6275"/>
                        <a:pt x="15266" y="5506"/>
                        <a:pt x="14766" y="5025"/>
                      </a:cubicBezTo>
                      <a:cubicBezTo>
                        <a:pt x="14266" y="4544"/>
                        <a:pt x="13211" y="4207"/>
                        <a:pt x="11601" y="4063"/>
                      </a:cubicBezTo>
                      <a:cubicBezTo>
                        <a:pt x="10546" y="3966"/>
                        <a:pt x="9658" y="4063"/>
                        <a:pt x="8991" y="4351"/>
                      </a:cubicBezTo>
                      <a:cubicBezTo>
                        <a:pt x="8325" y="4639"/>
                        <a:pt x="7769" y="5265"/>
                        <a:pt x="7270" y="6131"/>
                      </a:cubicBezTo>
                      <a:close/>
                      <a:moveTo>
                        <a:pt x="14822" y="11231"/>
                      </a:moveTo>
                      <a:cubicBezTo>
                        <a:pt x="13988" y="11375"/>
                        <a:pt x="12767" y="11519"/>
                        <a:pt x="11046" y="11663"/>
                      </a:cubicBezTo>
                      <a:cubicBezTo>
                        <a:pt x="9324" y="11808"/>
                        <a:pt x="8158" y="12000"/>
                        <a:pt x="7603" y="12240"/>
                      </a:cubicBezTo>
                      <a:cubicBezTo>
                        <a:pt x="6770" y="12626"/>
                        <a:pt x="6271" y="13251"/>
                        <a:pt x="6159" y="13972"/>
                      </a:cubicBezTo>
                      <a:cubicBezTo>
                        <a:pt x="6048" y="14694"/>
                        <a:pt x="6326" y="15368"/>
                        <a:pt x="6881" y="15993"/>
                      </a:cubicBezTo>
                      <a:cubicBezTo>
                        <a:pt x="7437" y="16570"/>
                        <a:pt x="8214" y="16955"/>
                        <a:pt x="9213" y="17003"/>
                      </a:cubicBezTo>
                      <a:cubicBezTo>
                        <a:pt x="10324" y="17100"/>
                        <a:pt x="11379" y="16907"/>
                        <a:pt x="12434" y="16378"/>
                      </a:cubicBezTo>
                      <a:cubicBezTo>
                        <a:pt x="13211" y="15993"/>
                        <a:pt x="13766" y="15416"/>
                        <a:pt x="14100" y="14790"/>
                      </a:cubicBezTo>
                      <a:cubicBezTo>
                        <a:pt x="14322" y="14357"/>
                        <a:pt x="14489" y="13491"/>
                        <a:pt x="14655" y="12240"/>
                      </a:cubicBezTo>
                      <a:lnTo>
                        <a:pt x="14766" y="111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99" name="Freeform: Shape 4183"/>
                <p:cNvSpPr/>
                <p:nvPr/>
              </p:nvSpPr>
              <p:spPr>
                <a:xfrm>
                  <a:off x="73818" y="15098"/>
                  <a:ext cx="17918" cy="199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9" h="21600" fill="norm" stroke="1" extrusionOk="0">
                      <a:moveTo>
                        <a:pt x="19906" y="21552"/>
                      </a:moveTo>
                      <a:lnTo>
                        <a:pt x="14136" y="20980"/>
                      </a:lnTo>
                      <a:lnTo>
                        <a:pt x="15353" y="10967"/>
                      </a:lnTo>
                      <a:cubicBezTo>
                        <a:pt x="15618" y="8821"/>
                        <a:pt x="15671" y="7438"/>
                        <a:pt x="15512" y="6819"/>
                      </a:cubicBezTo>
                      <a:cubicBezTo>
                        <a:pt x="15353" y="6198"/>
                        <a:pt x="14983" y="5627"/>
                        <a:pt x="14506" y="5245"/>
                      </a:cubicBezTo>
                      <a:cubicBezTo>
                        <a:pt x="14029" y="4864"/>
                        <a:pt x="13341" y="4625"/>
                        <a:pt x="12547" y="4530"/>
                      </a:cubicBezTo>
                      <a:cubicBezTo>
                        <a:pt x="11541" y="4435"/>
                        <a:pt x="10641" y="4577"/>
                        <a:pt x="9741" y="5006"/>
                      </a:cubicBezTo>
                      <a:cubicBezTo>
                        <a:pt x="8894" y="5436"/>
                        <a:pt x="8259" y="6008"/>
                        <a:pt x="7888" y="6819"/>
                      </a:cubicBezTo>
                      <a:cubicBezTo>
                        <a:pt x="7464" y="7629"/>
                        <a:pt x="7147" y="9108"/>
                        <a:pt x="6883" y="11301"/>
                      </a:cubicBezTo>
                      <a:lnTo>
                        <a:pt x="5771" y="20217"/>
                      </a:lnTo>
                      <a:lnTo>
                        <a:pt x="0" y="19645"/>
                      </a:lnTo>
                      <a:lnTo>
                        <a:pt x="2382" y="0"/>
                      </a:lnTo>
                      <a:lnTo>
                        <a:pt x="7729" y="525"/>
                      </a:lnTo>
                      <a:lnTo>
                        <a:pt x="7359" y="3433"/>
                      </a:lnTo>
                      <a:cubicBezTo>
                        <a:pt x="9530" y="1383"/>
                        <a:pt x="12070" y="525"/>
                        <a:pt x="14983" y="811"/>
                      </a:cubicBezTo>
                      <a:cubicBezTo>
                        <a:pt x="16253" y="954"/>
                        <a:pt x="17418" y="1240"/>
                        <a:pt x="18424" y="1764"/>
                      </a:cubicBezTo>
                      <a:cubicBezTo>
                        <a:pt x="19429" y="2288"/>
                        <a:pt x="20170" y="2909"/>
                        <a:pt x="20647" y="3576"/>
                      </a:cubicBezTo>
                      <a:cubicBezTo>
                        <a:pt x="21124" y="4291"/>
                        <a:pt x="21388" y="5054"/>
                        <a:pt x="21494" y="5865"/>
                      </a:cubicBezTo>
                      <a:cubicBezTo>
                        <a:pt x="21600" y="6676"/>
                        <a:pt x="21547" y="7868"/>
                        <a:pt x="21388" y="9393"/>
                      </a:cubicBezTo>
                      <a:lnTo>
                        <a:pt x="19906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00" name="Freeform: Shape 4184"/>
                <p:cNvSpPr/>
                <p:nvPr/>
              </p:nvSpPr>
              <p:spPr>
                <a:xfrm>
                  <a:off x="95144" y="11796"/>
                  <a:ext cx="19612" cy="255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8" h="21600" fill="norm" stroke="1" extrusionOk="0">
                      <a:moveTo>
                        <a:pt x="18225" y="21600"/>
                      </a:moveTo>
                      <a:lnTo>
                        <a:pt x="13387" y="21191"/>
                      </a:lnTo>
                      <a:lnTo>
                        <a:pt x="13723" y="18923"/>
                      </a:lnTo>
                      <a:cubicBezTo>
                        <a:pt x="12813" y="19741"/>
                        <a:pt x="11759" y="20299"/>
                        <a:pt x="10610" y="20633"/>
                      </a:cubicBezTo>
                      <a:cubicBezTo>
                        <a:pt x="9460" y="20968"/>
                        <a:pt x="8311" y="21080"/>
                        <a:pt x="7210" y="21005"/>
                      </a:cubicBezTo>
                      <a:cubicBezTo>
                        <a:pt x="4959" y="20819"/>
                        <a:pt x="3090" y="19927"/>
                        <a:pt x="1702" y="18366"/>
                      </a:cubicBezTo>
                      <a:cubicBezTo>
                        <a:pt x="265" y="16804"/>
                        <a:pt x="-262" y="14759"/>
                        <a:pt x="121" y="12231"/>
                      </a:cubicBezTo>
                      <a:cubicBezTo>
                        <a:pt x="504" y="9629"/>
                        <a:pt x="1558" y="7733"/>
                        <a:pt x="3330" y="6506"/>
                      </a:cubicBezTo>
                      <a:cubicBezTo>
                        <a:pt x="5102" y="5279"/>
                        <a:pt x="7162" y="4796"/>
                        <a:pt x="9604" y="4982"/>
                      </a:cubicBezTo>
                      <a:cubicBezTo>
                        <a:pt x="11807" y="5168"/>
                        <a:pt x="13627" y="6060"/>
                        <a:pt x="15016" y="7621"/>
                      </a:cubicBezTo>
                      <a:lnTo>
                        <a:pt x="16117" y="0"/>
                      </a:lnTo>
                      <a:lnTo>
                        <a:pt x="21338" y="446"/>
                      </a:lnTo>
                      <a:lnTo>
                        <a:pt x="18321" y="21600"/>
                      </a:lnTo>
                      <a:close/>
                      <a:moveTo>
                        <a:pt x="5389" y="12417"/>
                      </a:moveTo>
                      <a:cubicBezTo>
                        <a:pt x="5150" y="14053"/>
                        <a:pt x="5293" y="15280"/>
                        <a:pt x="5772" y="16060"/>
                      </a:cubicBezTo>
                      <a:cubicBezTo>
                        <a:pt x="6491" y="17176"/>
                        <a:pt x="7545" y="17808"/>
                        <a:pt x="9077" y="17957"/>
                      </a:cubicBezTo>
                      <a:cubicBezTo>
                        <a:pt x="10275" y="18068"/>
                        <a:pt x="11376" y="17733"/>
                        <a:pt x="12334" y="17027"/>
                      </a:cubicBezTo>
                      <a:cubicBezTo>
                        <a:pt x="13292" y="16321"/>
                        <a:pt x="13866" y="15168"/>
                        <a:pt x="14106" y="13570"/>
                      </a:cubicBezTo>
                      <a:cubicBezTo>
                        <a:pt x="14345" y="11823"/>
                        <a:pt x="14106" y="10521"/>
                        <a:pt x="13435" y="9666"/>
                      </a:cubicBezTo>
                      <a:cubicBezTo>
                        <a:pt x="12717" y="8811"/>
                        <a:pt x="11711" y="8328"/>
                        <a:pt x="10466" y="8254"/>
                      </a:cubicBezTo>
                      <a:cubicBezTo>
                        <a:pt x="9221" y="8142"/>
                        <a:pt x="8119" y="8439"/>
                        <a:pt x="7210" y="9146"/>
                      </a:cubicBezTo>
                      <a:cubicBezTo>
                        <a:pt x="6252" y="9852"/>
                        <a:pt x="5677" y="10930"/>
                        <a:pt x="5485" y="1245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01" name="Freeform: Shape 4185"/>
                <p:cNvSpPr/>
                <p:nvPr/>
              </p:nvSpPr>
              <p:spPr>
                <a:xfrm>
                  <a:off x="129545" y="21437"/>
                  <a:ext cx="13251" cy="190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2486" y="21250"/>
                      </a:moveTo>
                      <a:lnTo>
                        <a:pt x="13276" y="16150"/>
                      </a:lnTo>
                      <a:lnTo>
                        <a:pt x="0" y="15150"/>
                      </a:lnTo>
                      <a:lnTo>
                        <a:pt x="359" y="12750"/>
                      </a:lnTo>
                      <a:lnTo>
                        <a:pt x="16505" y="0"/>
                      </a:lnTo>
                      <a:lnTo>
                        <a:pt x="19591" y="250"/>
                      </a:lnTo>
                      <a:lnTo>
                        <a:pt x="17438" y="14100"/>
                      </a:lnTo>
                      <a:lnTo>
                        <a:pt x="21600" y="14400"/>
                      </a:lnTo>
                      <a:lnTo>
                        <a:pt x="21241" y="16800"/>
                      </a:lnTo>
                      <a:lnTo>
                        <a:pt x="17079" y="16500"/>
                      </a:lnTo>
                      <a:lnTo>
                        <a:pt x="16290" y="21600"/>
                      </a:lnTo>
                      <a:lnTo>
                        <a:pt x="12558" y="21300"/>
                      </a:lnTo>
                      <a:close/>
                      <a:moveTo>
                        <a:pt x="13635" y="13750"/>
                      </a:moveTo>
                      <a:lnTo>
                        <a:pt x="15142" y="4150"/>
                      </a:lnTo>
                      <a:lnTo>
                        <a:pt x="4019" y="13050"/>
                      </a:lnTo>
                      <a:lnTo>
                        <a:pt x="13635" y="138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02" name="Freeform: Shape 4186"/>
                <p:cNvSpPr/>
                <p:nvPr/>
              </p:nvSpPr>
              <p:spPr>
                <a:xfrm>
                  <a:off x="140825" y="33552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9342"/>
                      </a:moveTo>
                      <a:lnTo>
                        <a:pt x="2258" y="0"/>
                      </a:lnTo>
                      <a:lnTo>
                        <a:pt x="21600" y="2258"/>
                      </a:lnTo>
                      <a:lnTo>
                        <a:pt x="19342" y="21600"/>
                      </a:lnTo>
                      <a:lnTo>
                        <a:pt x="0" y="193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03" name="Freeform: Shape 4187"/>
                <p:cNvSpPr/>
                <p:nvPr/>
              </p:nvSpPr>
              <p:spPr>
                <a:xfrm>
                  <a:off x="152270" y="23637"/>
                  <a:ext cx="12701" cy="190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5675" y="21600"/>
                      </a:moveTo>
                      <a:lnTo>
                        <a:pt x="9256" y="21301"/>
                      </a:lnTo>
                      <a:lnTo>
                        <a:pt x="13824" y="4639"/>
                      </a:lnTo>
                      <a:cubicBezTo>
                        <a:pt x="12096" y="5188"/>
                        <a:pt x="9874" y="5687"/>
                        <a:pt x="7159" y="6186"/>
                      </a:cubicBezTo>
                      <a:cubicBezTo>
                        <a:pt x="4443" y="6685"/>
                        <a:pt x="2099" y="7034"/>
                        <a:pt x="0" y="7233"/>
                      </a:cubicBezTo>
                      <a:lnTo>
                        <a:pt x="741" y="4689"/>
                      </a:lnTo>
                      <a:cubicBezTo>
                        <a:pt x="4567" y="4141"/>
                        <a:pt x="7899" y="3492"/>
                        <a:pt x="10862" y="2594"/>
                      </a:cubicBezTo>
                      <a:cubicBezTo>
                        <a:pt x="13824" y="1746"/>
                        <a:pt x="16046" y="898"/>
                        <a:pt x="17402" y="0"/>
                      </a:cubicBezTo>
                      <a:lnTo>
                        <a:pt x="21600" y="199"/>
                      </a:lnTo>
                      <a:lnTo>
                        <a:pt x="15799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04" name="Freeform: Shape 4188"/>
                <p:cNvSpPr/>
                <p:nvPr/>
              </p:nvSpPr>
              <p:spPr>
                <a:xfrm>
                  <a:off x="174532" y="25486"/>
                  <a:ext cx="15716" cy="202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61" y="20007"/>
                      </a:moveTo>
                      <a:lnTo>
                        <a:pt x="2905" y="0"/>
                      </a:lnTo>
                      <a:lnTo>
                        <a:pt x="21600" y="1593"/>
                      </a:lnTo>
                      <a:lnTo>
                        <a:pt x="21237" y="3936"/>
                      </a:lnTo>
                      <a:lnTo>
                        <a:pt x="5990" y="2624"/>
                      </a:lnTo>
                      <a:lnTo>
                        <a:pt x="5143" y="8762"/>
                      </a:lnTo>
                      <a:lnTo>
                        <a:pt x="19422" y="9980"/>
                      </a:lnTo>
                      <a:lnTo>
                        <a:pt x="19059" y="12323"/>
                      </a:lnTo>
                      <a:lnTo>
                        <a:pt x="4780" y="11105"/>
                      </a:lnTo>
                      <a:lnTo>
                        <a:pt x="3812" y="17898"/>
                      </a:lnTo>
                      <a:lnTo>
                        <a:pt x="19664" y="19257"/>
                      </a:lnTo>
                      <a:lnTo>
                        <a:pt x="19301" y="21600"/>
                      </a:lnTo>
                      <a:lnTo>
                        <a:pt x="0" y="199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05" name="Freeform: Shape 4189"/>
                <p:cNvSpPr/>
                <p:nvPr/>
              </p:nvSpPr>
              <p:spPr>
                <a:xfrm>
                  <a:off x="190828" y="28127"/>
                  <a:ext cx="12701" cy="188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5" h="21506" fill="norm" stroke="1" extrusionOk="0">
                      <a:moveTo>
                        <a:pt x="245" y="14366"/>
                      </a:moveTo>
                      <a:lnTo>
                        <a:pt x="4329" y="14366"/>
                      </a:lnTo>
                      <a:cubicBezTo>
                        <a:pt x="4172" y="15924"/>
                        <a:pt x="4408" y="17079"/>
                        <a:pt x="5193" y="17782"/>
                      </a:cubicBezTo>
                      <a:cubicBezTo>
                        <a:pt x="5978" y="18435"/>
                        <a:pt x="7079" y="18837"/>
                        <a:pt x="8571" y="18937"/>
                      </a:cubicBezTo>
                      <a:cubicBezTo>
                        <a:pt x="9670" y="19038"/>
                        <a:pt x="10692" y="18937"/>
                        <a:pt x="11555" y="18636"/>
                      </a:cubicBezTo>
                      <a:cubicBezTo>
                        <a:pt x="12419" y="18334"/>
                        <a:pt x="13048" y="17983"/>
                        <a:pt x="13441" y="17431"/>
                      </a:cubicBezTo>
                      <a:cubicBezTo>
                        <a:pt x="13834" y="16878"/>
                        <a:pt x="14147" y="16024"/>
                        <a:pt x="14383" y="14768"/>
                      </a:cubicBezTo>
                      <a:lnTo>
                        <a:pt x="16896" y="0"/>
                      </a:lnTo>
                      <a:lnTo>
                        <a:pt x="21295" y="302"/>
                      </a:lnTo>
                      <a:lnTo>
                        <a:pt x="18781" y="14919"/>
                      </a:lnTo>
                      <a:cubicBezTo>
                        <a:pt x="18467" y="16727"/>
                        <a:pt x="17918" y="18084"/>
                        <a:pt x="17054" y="19038"/>
                      </a:cubicBezTo>
                      <a:cubicBezTo>
                        <a:pt x="16190" y="19992"/>
                        <a:pt x="15012" y="20645"/>
                        <a:pt x="13441" y="21047"/>
                      </a:cubicBezTo>
                      <a:cubicBezTo>
                        <a:pt x="11870" y="21449"/>
                        <a:pt x="10142" y="21600"/>
                        <a:pt x="8099" y="21449"/>
                      </a:cubicBezTo>
                      <a:cubicBezTo>
                        <a:pt x="5114" y="21248"/>
                        <a:pt x="2994" y="20545"/>
                        <a:pt x="1580" y="19340"/>
                      </a:cubicBezTo>
                      <a:cubicBezTo>
                        <a:pt x="245" y="18134"/>
                        <a:pt x="-305" y="16476"/>
                        <a:pt x="166" y="1436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sp>
          <p:nvSpPr>
            <p:cNvPr id="408" name="TextBox 136"/>
            <p:cNvSpPr txBox="1"/>
            <p:nvPr/>
          </p:nvSpPr>
          <p:spPr>
            <a:xfrm>
              <a:off x="971113" y="653656"/>
              <a:ext cx="727182" cy="3666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223</a:t>
              </a:r>
            </a:p>
            <a:p>
              <a:pPr algn="ctr">
                <a:defRPr b="1" sz="1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Exajoules</a:t>
              </a:r>
            </a:p>
          </p:txBody>
        </p:sp>
        <p:sp>
          <p:nvSpPr>
            <p:cNvPr id="409" name="Rectangle 111"/>
            <p:cNvSpPr txBox="1"/>
            <p:nvPr/>
          </p:nvSpPr>
          <p:spPr>
            <a:xfrm>
              <a:off x="613014" y="0"/>
              <a:ext cx="1181557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b">
              <a:spAutoFit/>
            </a:bodyPr>
            <a:lstStyle>
              <a:lvl1pPr algn="ctr">
                <a:defRPr b="1" sz="2400">
                  <a:solidFill>
                    <a:srgbClr val="FFFFB3"/>
                  </a:solidFill>
                  <a:effectLst>
                    <a:outerShdw sx="100000" sy="100000" kx="0" ky="0" algn="b" rotWithShape="0" blurRad="38100" dist="38100" dir="2700000">
                      <a:srgbClr val="000000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~ 36%</a:t>
              </a:r>
            </a:p>
          </p:txBody>
        </p:sp>
      </p:grpSp>
      <p:grpSp>
        <p:nvGrpSpPr>
          <p:cNvPr id="782" name="Group 9"/>
          <p:cNvGrpSpPr/>
          <p:nvPr/>
        </p:nvGrpSpPr>
        <p:grpSpPr>
          <a:xfrm>
            <a:off x="6220612" y="2040106"/>
            <a:ext cx="2469823" cy="2198227"/>
            <a:chOff x="0" y="0"/>
            <a:chExt cx="2469822" cy="2198225"/>
          </a:xfrm>
        </p:grpSpPr>
        <p:grpSp>
          <p:nvGrpSpPr>
            <p:cNvPr id="428" name="Graphic 2243"/>
            <p:cNvGrpSpPr/>
            <p:nvPr/>
          </p:nvGrpSpPr>
          <p:grpSpPr>
            <a:xfrm>
              <a:off x="703851" y="1190810"/>
              <a:ext cx="1765972" cy="1007416"/>
              <a:chOff x="0" y="0"/>
              <a:chExt cx="1765970" cy="1007414"/>
            </a:xfrm>
          </p:grpSpPr>
          <p:sp>
            <p:nvSpPr>
              <p:cNvPr id="411" name="Freeform: Shape 5450"/>
              <p:cNvSpPr/>
              <p:nvPr/>
            </p:nvSpPr>
            <p:spPr>
              <a:xfrm>
                <a:off x="-1" y="0"/>
                <a:ext cx="1765972" cy="10074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14967" y="0"/>
                    </a:moveTo>
                    <a:cubicBezTo>
                      <a:pt x="13640" y="5232"/>
                      <a:pt x="10649" y="8881"/>
                      <a:pt x="7172" y="8881"/>
                    </a:cubicBezTo>
                    <a:cubicBezTo>
                      <a:pt x="5774" y="8881"/>
                      <a:pt x="4454" y="8290"/>
                      <a:pt x="3290" y="7244"/>
                    </a:cubicBezTo>
                    <a:lnTo>
                      <a:pt x="0" y="18583"/>
                    </a:lnTo>
                    <a:cubicBezTo>
                      <a:pt x="2152" y="20511"/>
                      <a:pt x="4590" y="21600"/>
                      <a:pt x="7173" y="21600"/>
                    </a:cubicBezTo>
                    <a:cubicBezTo>
                      <a:pt x="13609" y="21600"/>
                      <a:pt x="19144" y="14846"/>
                      <a:pt x="21600" y="5161"/>
                    </a:cubicBezTo>
                    <a:lnTo>
                      <a:pt x="14967" y="0"/>
                    </a:lnTo>
                    <a:close/>
                  </a:path>
                </a:pathLst>
              </a:custGeom>
              <a:solidFill>
                <a:srgbClr val="3A7BD8"/>
              </a:solidFill>
              <a:ln w="7964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426" name="Graphic 2243"/>
              <p:cNvGrpSpPr/>
              <p:nvPr/>
            </p:nvGrpSpPr>
            <p:grpSpPr>
              <a:xfrm>
                <a:off x="823929" y="379246"/>
                <a:ext cx="216299" cy="520816"/>
                <a:chOff x="0" y="0"/>
                <a:chExt cx="216297" cy="520814"/>
              </a:xfrm>
            </p:grpSpPr>
            <p:sp>
              <p:nvSpPr>
                <p:cNvPr id="412" name="Freeform: Shape 5453"/>
                <p:cNvSpPr/>
                <p:nvPr/>
              </p:nvSpPr>
              <p:spPr>
                <a:xfrm>
                  <a:off x="0" y="-1"/>
                  <a:ext cx="26237" cy="1726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49" fill="norm" stroke="1" extrusionOk="0">
                      <a:moveTo>
                        <a:pt x="72" y="14839"/>
                      </a:moveTo>
                      <a:lnTo>
                        <a:pt x="2160" y="13825"/>
                      </a:lnTo>
                      <a:cubicBezTo>
                        <a:pt x="1944" y="12225"/>
                        <a:pt x="1908" y="10839"/>
                        <a:pt x="2016" y="9665"/>
                      </a:cubicBezTo>
                      <a:cubicBezTo>
                        <a:pt x="2160" y="8545"/>
                        <a:pt x="2520" y="7426"/>
                        <a:pt x="3096" y="6359"/>
                      </a:cubicBezTo>
                      <a:cubicBezTo>
                        <a:pt x="3708" y="5292"/>
                        <a:pt x="4536" y="4439"/>
                        <a:pt x="5580" y="3799"/>
                      </a:cubicBezTo>
                      <a:lnTo>
                        <a:pt x="6660" y="6732"/>
                      </a:lnTo>
                      <a:cubicBezTo>
                        <a:pt x="5580" y="7532"/>
                        <a:pt x="4860" y="8332"/>
                        <a:pt x="4464" y="9239"/>
                      </a:cubicBezTo>
                      <a:cubicBezTo>
                        <a:pt x="3924" y="10465"/>
                        <a:pt x="3708" y="11746"/>
                        <a:pt x="3888" y="13025"/>
                      </a:cubicBezTo>
                      <a:lnTo>
                        <a:pt x="10584" y="9772"/>
                      </a:lnTo>
                      <a:cubicBezTo>
                        <a:pt x="10476" y="8386"/>
                        <a:pt x="10512" y="6945"/>
                        <a:pt x="10728" y="5346"/>
                      </a:cubicBezTo>
                      <a:cubicBezTo>
                        <a:pt x="10872" y="4172"/>
                        <a:pt x="11232" y="3159"/>
                        <a:pt x="11772" y="2306"/>
                      </a:cubicBezTo>
                      <a:cubicBezTo>
                        <a:pt x="12312" y="1453"/>
                        <a:pt x="12996" y="812"/>
                        <a:pt x="13860" y="439"/>
                      </a:cubicBezTo>
                      <a:cubicBezTo>
                        <a:pt x="15372" y="-308"/>
                        <a:pt x="16740" y="-95"/>
                        <a:pt x="18036" y="1026"/>
                      </a:cubicBezTo>
                      <a:cubicBezTo>
                        <a:pt x="18900" y="1772"/>
                        <a:pt x="19620" y="3159"/>
                        <a:pt x="20196" y="5132"/>
                      </a:cubicBezTo>
                      <a:lnTo>
                        <a:pt x="21204" y="4652"/>
                      </a:lnTo>
                      <a:lnTo>
                        <a:pt x="21600" y="6466"/>
                      </a:lnTo>
                      <a:lnTo>
                        <a:pt x="20592" y="6945"/>
                      </a:lnTo>
                      <a:cubicBezTo>
                        <a:pt x="20880" y="8812"/>
                        <a:pt x="20844" y="10412"/>
                        <a:pt x="20448" y="11799"/>
                      </a:cubicBezTo>
                      <a:cubicBezTo>
                        <a:pt x="19980" y="13559"/>
                        <a:pt x="19116" y="14839"/>
                        <a:pt x="17856" y="15799"/>
                      </a:cubicBezTo>
                      <a:lnTo>
                        <a:pt x="16812" y="12759"/>
                      </a:lnTo>
                      <a:cubicBezTo>
                        <a:pt x="17604" y="12172"/>
                        <a:pt x="18144" y="11479"/>
                        <a:pt x="18468" y="10679"/>
                      </a:cubicBezTo>
                      <a:cubicBezTo>
                        <a:pt x="18792" y="9879"/>
                        <a:pt x="18900" y="8919"/>
                        <a:pt x="18792" y="7852"/>
                      </a:cubicBezTo>
                      <a:lnTo>
                        <a:pt x="12708" y="10786"/>
                      </a:lnTo>
                      <a:cubicBezTo>
                        <a:pt x="12780" y="12492"/>
                        <a:pt x="12816" y="13612"/>
                        <a:pt x="12780" y="14199"/>
                      </a:cubicBezTo>
                      <a:cubicBezTo>
                        <a:pt x="12708" y="15319"/>
                        <a:pt x="12528" y="16279"/>
                        <a:pt x="12240" y="17079"/>
                      </a:cubicBezTo>
                      <a:cubicBezTo>
                        <a:pt x="11952" y="17879"/>
                        <a:pt x="11556" y="18625"/>
                        <a:pt x="11088" y="19212"/>
                      </a:cubicBezTo>
                      <a:cubicBezTo>
                        <a:pt x="10584" y="19799"/>
                        <a:pt x="10008" y="20279"/>
                        <a:pt x="9360" y="20599"/>
                      </a:cubicBezTo>
                      <a:cubicBezTo>
                        <a:pt x="7884" y="21292"/>
                        <a:pt x="6516" y="21185"/>
                        <a:pt x="5256" y="20279"/>
                      </a:cubicBezTo>
                      <a:cubicBezTo>
                        <a:pt x="3996" y="19372"/>
                        <a:pt x="3060" y="17825"/>
                        <a:pt x="2520" y="15692"/>
                      </a:cubicBezTo>
                      <a:lnTo>
                        <a:pt x="396" y="16705"/>
                      </a:lnTo>
                      <a:lnTo>
                        <a:pt x="0" y="14892"/>
                      </a:lnTo>
                      <a:close/>
                      <a:moveTo>
                        <a:pt x="4356" y="14785"/>
                      </a:moveTo>
                      <a:cubicBezTo>
                        <a:pt x="4716" y="15959"/>
                        <a:pt x="5292" y="16812"/>
                        <a:pt x="6084" y="17292"/>
                      </a:cubicBezTo>
                      <a:cubicBezTo>
                        <a:pt x="6876" y="17772"/>
                        <a:pt x="7704" y="17825"/>
                        <a:pt x="8604" y="17398"/>
                      </a:cubicBezTo>
                      <a:cubicBezTo>
                        <a:pt x="9360" y="17026"/>
                        <a:pt x="9936" y="16438"/>
                        <a:pt x="10260" y="15692"/>
                      </a:cubicBezTo>
                      <a:cubicBezTo>
                        <a:pt x="10584" y="14945"/>
                        <a:pt x="10764" y="13612"/>
                        <a:pt x="10764" y="11746"/>
                      </a:cubicBezTo>
                      <a:lnTo>
                        <a:pt x="4356" y="14839"/>
                      </a:lnTo>
                      <a:close/>
                      <a:moveTo>
                        <a:pt x="18504" y="5932"/>
                      </a:moveTo>
                      <a:cubicBezTo>
                        <a:pt x="18108" y="4759"/>
                        <a:pt x="17568" y="3959"/>
                        <a:pt x="16884" y="3532"/>
                      </a:cubicBezTo>
                      <a:cubicBezTo>
                        <a:pt x="16200" y="3106"/>
                        <a:pt x="15480" y="3052"/>
                        <a:pt x="14760" y="3372"/>
                      </a:cubicBezTo>
                      <a:cubicBezTo>
                        <a:pt x="14040" y="3692"/>
                        <a:pt x="13500" y="4279"/>
                        <a:pt x="13140" y="5132"/>
                      </a:cubicBezTo>
                      <a:cubicBezTo>
                        <a:pt x="12780" y="5985"/>
                        <a:pt x="12636" y="7159"/>
                        <a:pt x="12636" y="8705"/>
                      </a:cubicBezTo>
                      <a:lnTo>
                        <a:pt x="18468" y="587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13" name="Freeform: Shape 5454"/>
                <p:cNvSpPr/>
                <p:nvPr/>
              </p:nvSpPr>
              <p:spPr>
                <a:xfrm>
                  <a:off x="7570" y="16418"/>
                  <a:ext cx="22173" cy="164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9" h="21206" fill="norm" stroke="1" extrusionOk="0">
                      <a:moveTo>
                        <a:pt x="3616" y="4793"/>
                      </a:moveTo>
                      <a:lnTo>
                        <a:pt x="4584" y="7903"/>
                      </a:lnTo>
                      <a:cubicBezTo>
                        <a:pt x="3531" y="8638"/>
                        <a:pt x="2858" y="9542"/>
                        <a:pt x="2521" y="10504"/>
                      </a:cubicBezTo>
                      <a:cubicBezTo>
                        <a:pt x="2226" y="11465"/>
                        <a:pt x="2184" y="12596"/>
                        <a:pt x="2479" y="13784"/>
                      </a:cubicBezTo>
                      <a:cubicBezTo>
                        <a:pt x="2732" y="14801"/>
                        <a:pt x="3110" y="15593"/>
                        <a:pt x="3658" y="16215"/>
                      </a:cubicBezTo>
                      <a:cubicBezTo>
                        <a:pt x="4163" y="16836"/>
                        <a:pt x="4794" y="17233"/>
                        <a:pt x="5511" y="17515"/>
                      </a:cubicBezTo>
                      <a:cubicBezTo>
                        <a:pt x="6226" y="17798"/>
                        <a:pt x="7110" y="17798"/>
                        <a:pt x="8163" y="17741"/>
                      </a:cubicBezTo>
                      <a:cubicBezTo>
                        <a:pt x="9216" y="17628"/>
                        <a:pt x="10268" y="17346"/>
                        <a:pt x="11279" y="16950"/>
                      </a:cubicBezTo>
                      <a:cubicBezTo>
                        <a:pt x="11405" y="16950"/>
                        <a:pt x="11532" y="16836"/>
                        <a:pt x="11784" y="16724"/>
                      </a:cubicBezTo>
                      <a:cubicBezTo>
                        <a:pt x="10858" y="16384"/>
                        <a:pt x="9974" y="15763"/>
                        <a:pt x="9216" y="14857"/>
                      </a:cubicBezTo>
                      <a:cubicBezTo>
                        <a:pt x="8458" y="13897"/>
                        <a:pt x="7910" y="12766"/>
                        <a:pt x="7573" y="11465"/>
                      </a:cubicBezTo>
                      <a:cubicBezTo>
                        <a:pt x="7026" y="9260"/>
                        <a:pt x="7195" y="7111"/>
                        <a:pt x="7995" y="5019"/>
                      </a:cubicBezTo>
                      <a:cubicBezTo>
                        <a:pt x="8837" y="2927"/>
                        <a:pt x="10226" y="1513"/>
                        <a:pt x="12205" y="609"/>
                      </a:cubicBezTo>
                      <a:cubicBezTo>
                        <a:pt x="14226" y="-296"/>
                        <a:pt x="16079" y="-183"/>
                        <a:pt x="17679" y="891"/>
                      </a:cubicBezTo>
                      <a:cubicBezTo>
                        <a:pt x="19279" y="1965"/>
                        <a:pt x="20416" y="3718"/>
                        <a:pt x="21005" y="6150"/>
                      </a:cubicBezTo>
                      <a:cubicBezTo>
                        <a:pt x="21426" y="7903"/>
                        <a:pt x="21468" y="9656"/>
                        <a:pt x="21089" y="11408"/>
                      </a:cubicBezTo>
                      <a:cubicBezTo>
                        <a:pt x="20752" y="13161"/>
                        <a:pt x="19994" y="14688"/>
                        <a:pt x="18900" y="16045"/>
                      </a:cubicBezTo>
                      <a:cubicBezTo>
                        <a:pt x="17763" y="17346"/>
                        <a:pt x="15994" y="18589"/>
                        <a:pt x="13510" y="19664"/>
                      </a:cubicBezTo>
                      <a:cubicBezTo>
                        <a:pt x="10942" y="20795"/>
                        <a:pt x="8837" y="21304"/>
                        <a:pt x="7110" y="21191"/>
                      </a:cubicBezTo>
                      <a:cubicBezTo>
                        <a:pt x="5426" y="21078"/>
                        <a:pt x="3995" y="20512"/>
                        <a:pt x="2815" y="19381"/>
                      </a:cubicBezTo>
                      <a:cubicBezTo>
                        <a:pt x="1679" y="18250"/>
                        <a:pt x="837" y="16667"/>
                        <a:pt x="374" y="14688"/>
                      </a:cubicBezTo>
                      <a:cubicBezTo>
                        <a:pt x="-132" y="12596"/>
                        <a:pt x="-132" y="10673"/>
                        <a:pt x="416" y="8977"/>
                      </a:cubicBezTo>
                      <a:cubicBezTo>
                        <a:pt x="963" y="7281"/>
                        <a:pt x="1973" y="5924"/>
                        <a:pt x="3489" y="4962"/>
                      </a:cubicBezTo>
                      <a:close/>
                      <a:moveTo>
                        <a:pt x="15742" y="14519"/>
                      </a:moveTo>
                      <a:cubicBezTo>
                        <a:pt x="17174" y="13897"/>
                        <a:pt x="18142" y="12879"/>
                        <a:pt x="18731" y="11522"/>
                      </a:cubicBezTo>
                      <a:cubicBezTo>
                        <a:pt x="19321" y="10165"/>
                        <a:pt x="19447" y="8751"/>
                        <a:pt x="19110" y="7338"/>
                      </a:cubicBezTo>
                      <a:cubicBezTo>
                        <a:pt x="18773" y="5867"/>
                        <a:pt x="18015" y="4793"/>
                        <a:pt x="16837" y="4058"/>
                      </a:cubicBezTo>
                      <a:cubicBezTo>
                        <a:pt x="15700" y="3379"/>
                        <a:pt x="14395" y="3323"/>
                        <a:pt x="12963" y="3944"/>
                      </a:cubicBezTo>
                      <a:cubicBezTo>
                        <a:pt x="11700" y="4510"/>
                        <a:pt x="10774" y="5472"/>
                        <a:pt x="10226" y="6828"/>
                      </a:cubicBezTo>
                      <a:cubicBezTo>
                        <a:pt x="9679" y="8186"/>
                        <a:pt x="9595" y="9656"/>
                        <a:pt x="9974" y="11182"/>
                      </a:cubicBezTo>
                      <a:cubicBezTo>
                        <a:pt x="10352" y="12709"/>
                        <a:pt x="11026" y="13784"/>
                        <a:pt x="12079" y="14462"/>
                      </a:cubicBezTo>
                      <a:cubicBezTo>
                        <a:pt x="13131" y="15084"/>
                        <a:pt x="14353" y="15140"/>
                        <a:pt x="15742" y="144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14" name="Freeform: Shape 5455"/>
                <p:cNvSpPr/>
                <p:nvPr/>
              </p:nvSpPr>
              <p:spPr>
                <a:xfrm>
                  <a:off x="12971" y="32682"/>
                  <a:ext cx="22046" cy="1683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09" h="21109" fill="norm" stroke="1" extrusionOk="0">
                      <a:moveTo>
                        <a:pt x="4031" y="3827"/>
                      </a:moveTo>
                      <a:lnTo>
                        <a:pt x="5173" y="6898"/>
                      </a:lnTo>
                      <a:cubicBezTo>
                        <a:pt x="3862" y="7830"/>
                        <a:pt x="3017" y="8926"/>
                        <a:pt x="2636" y="10077"/>
                      </a:cubicBezTo>
                      <a:cubicBezTo>
                        <a:pt x="2256" y="11229"/>
                        <a:pt x="2214" y="12435"/>
                        <a:pt x="2509" y="13695"/>
                      </a:cubicBezTo>
                      <a:cubicBezTo>
                        <a:pt x="2890" y="15230"/>
                        <a:pt x="3609" y="16327"/>
                        <a:pt x="4665" y="16984"/>
                      </a:cubicBezTo>
                      <a:cubicBezTo>
                        <a:pt x="5722" y="17698"/>
                        <a:pt x="6863" y="17807"/>
                        <a:pt x="8047" y="17259"/>
                      </a:cubicBezTo>
                      <a:cubicBezTo>
                        <a:pt x="9188" y="16766"/>
                        <a:pt x="9991" y="15889"/>
                        <a:pt x="10499" y="14627"/>
                      </a:cubicBezTo>
                      <a:cubicBezTo>
                        <a:pt x="11006" y="13366"/>
                        <a:pt x="11048" y="11996"/>
                        <a:pt x="10668" y="10516"/>
                      </a:cubicBezTo>
                      <a:cubicBezTo>
                        <a:pt x="10499" y="9912"/>
                        <a:pt x="10245" y="9200"/>
                        <a:pt x="9822" y="8378"/>
                      </a:cubicBezTo>
                      <a:lnTo>
                        <a:pt x="12104" y="7830"/>
                      </a:lnTo>
                      <a:cubicBezTo>
                        <a:pt x="12104" y="7830"/>
                        <a:pt x="12190" y="8213"/>
                        <a:pt x="12190" y="8378"/>
                      </a:cubicBezTo>
                      <a:cubicBezTo>
                        <a:pt x="12527" y="9748"/>
                        <a:pt x="13119" y="10844"/>
                        <a:pt x="13922" y="11722"/>
                      </a:cubicBezTo>
                      <a:cubicBezTo>
                        <a:pt x="14768" y="12599"/>
                        <a:pt x="15740" y="12763"/>
                        <a:pt x="16881" y="12270"/>
                      </a:cubicBezTo>
                      <a:cubicBezTo>
                        <a:pt x="17769" y="11886"/>
                        <a:pt x="18445" y="11174"/>
                        <a:pt x="18826" y="10132"/>
                      </a:cubicBezTo>
                      <a:cubicBezTo>
                        <a:pt x="19206" y="9090"/>
                        <a:pt x="19248" y="7939"/>
                        <a:pt x="18953" y="6678"/>
                      </a:cubicBezTo>
                      <a:cubicBezTo>
                        <a:pt x="18656" y="5417"/>
                        <a:pt x="18065" y="4540"/>
                        <a:pt x="17262" y="3937"/>
                      </a:cubicBezTo>
                      <a:cubicBezTo>
                        <a:pt x="16458" y="3334"/>
                        <a:pt x="15402" y="3225"/>
                        <a:pt x="14134" y="3498"/>
                      </a:cubicBezTo>
                      <a:lnTo>
                        <a:pt x="13753" y="99"/>
                      </a:lnTo>
                      <a:cubicBezTo>
                        <a:pt x="15529" y="-175"/>
                        <a:pt x="17008" y="99"/>
                        <a:pt x="18276" y="1141"/>
                      </a:cubicBezTo>
                      <a:cubicBezTo>
                        <a:pt x="19544" y="2128"/>
                        <a:pt x="20432" y="3663"/>
                        <a:pt x="20939" y="5746"/>
                      </a:cubicBezTo>
                      <a:cubicBezTo>
                        <a:pt x="21277" y="7171"/>
                        <a:pt x="21404" y="8597"/>
                        <a:pt x="21235" y="9967"/>
                      </a:cubicBezTo>
                      <a:cubicBezTo>
                        <a:pt x="21066" y="11338"/>
                        <a:pt x="20643" y="12544"/>
                        <a:pt x="20009" y="13531"/>
                      </a:cubicBezTo>
                      <a:cubicBezTo>
                        <a:pt x="19333" y="14518"/>
                        <a:pt x="18572" y="15176"/>
                        <a:pt x="17642" y="15559"/>
                      </a:cubicBezTo>
                      <a:cubicBezTo>
                        <a:pt x="16754" y="15943"/>
                        <a:pt x="15909" y="15943"/>
                        <a:pt x="15021" y="15669"/>
                      </a:cubicBezTo>
                      <a:cubicBezTo>
                        <a:pt x="14134" y="15395"/>
                        <a:pt x="13373" y="14737"/>
                        <a:pt x="12654" y="13695"/>
                      </a:cubicBezTo>
                      <a:cubicBezTo>
                        <a:pt x="12781" y="15340"/>
                        <a:pt x="12485" y="16821"/>
                        <a:pt x="11851" y="18026"/>
                      </a:cubicBezTo>
                      <a:cubicBezTo>
                        <a:pt x="11217" y="19232"/>
                        <a:pt x="10245" y="20110"/>
                        <a:pt x="8934" y="20658"/>
                      </a:cubicBezTo>
                      <a:cubicBezTo>
                        <a:pt x="7159" y="21425"/>
                        <a:pt x="5468" y="21206"/>
                        <a:pt x="3820" y="20055"/>
                      </a:cubicBezTo>
                      <a:cubicBezTo>
                        <a:pt x="2171" y="18903"/>
                        <a:pt x="1030" y="17039"/>
                        <a:pt x="396" y="14518"/>
                      </a:cubicBezTo>
                      <a:cubicBezTo>
                        <a:pt x="-196" y="12215"/>
                        <a:pt x="-111" y="10077"/>
                        <a:pt x="565" y="8158"/>
                      </a:cubicBezTo>
                      <a:cubicBezTo>
                        <a:pt x="1241" y="6184"/>
                        <a:pt x="2383" y="4759"/>
                        <a:pt x="3989" y="382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15" name="Freeform: Shape 5456"/>
                <p:cNvSpPr/>
                <p:nvPr/>
              </p:nvSpPr>
              <p:spPr>
                <a:xfrm>
                  <a:off x="17228" y="47848"/>
                  <a:ext cx="26370" cy="240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6099"/>
                      </a:moveTo>
                      <a:lnTo>
                        <a:pt x="17087" y="0"/>
                      </a:lnTo>
                      <a:lnTo>
                        <a:pt x="17839" y="2479"/>
                      </a:lnTo>
                      <a:lnTo>
                        <a:pt x="9385" y="5508"/>
                      </a:lnTo>
                      <a:lnTo>
                        <a:pt x="20597" y="11803"/>
                      </a:lnTo>
                      <a:lnTo>
                        <a:pt x="21600" y="15148"/>
                      </a:lnTo>
                      <a:lnTo>
                        <a:pt x="12358" y="9757"/>
                      </a:lnTo>
                      <a:lnTo>
                        <a:pt x="4621" y="21600"/>
                      </a:lnTo>
                      <a:lnTo>
                        <a:pt x="3654" y="18334"/>
                      </a:lnTo>
                      <a:lnTo>
                        <a:pt x="10316" y="8577"/>
                      </a:lnTo>
                      <a:lnTo>
                        <a:pt x="6699" y="6492"/>
                      </a:lnTo>
                      <a:lnTo>
                        <a:pt x="788" y="8616"/>
                      </a:lnTo>
                      <a:lnTo>
                        <a:pt x="36" y="613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16" name="Freeform: Shape 5457"/>
                <p:cNvSpPr/>
                <p:nvPr/>
              </p:nvSpPr>
              <p:spPr>
                <a:xfrm>
                  <a:off x="55884" y="170217"/>
                  <a:ext cx="44954" cy="294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053" fill="norm" stroke="1" extrusionOk="0">
                      <a:moveTo>
                        <a:pt x="0" y="14939"/>
                      </a:moveTo>
                      <a:lnTo>
                        <a:pt x="2101" y="13909"/>
                      </a:lnTo>
                      <a:cubicBezTo>
                        <a:pt x="1891" y="12286"/>
                        <a:pt x="1849" y="10881"/>
                        <a:pt x="1975" y="9758"/>
                      </a:cubicBezTo>
                      <a:cubicBezTo>
                        <a:pt x="2101" y="8603"/>
                        <a:pt x="2458" y="7511"/>
                        <a:pt x="3068" y="6418"/>
                      </a:cubicBezTo>
                      <a:cubicBezTo>
                        <a:pt x="3677" y="5325"/>
                        <a:pt x="4497" y="4483"/>
                        <a:pt x="5568" y="3827"/>
                      </a:cubicBezTo>
                      <a:lnTo>
                        <a:pt x="6661" y="6792"/>
                      </a:lnTo>
                      <a:cubicBezTo>
                        <a:pt x="5589" y="7573"/>
                        <a:pt x="4854" y="8416"/>
                        <a:pt x="4454" y="9290"/>
                      </a:cubicBezTo>
                      <a:cubicBezTo>
                        <a:pt x="3908" y="10538"/>
                        <a:pt x="3719" y="11787"/>
                        <a:pt x="3887" y="13067"/>
                      </a:cubicBezTo>
                      <a:lnTo>
                        <a:pt x="10590" y="9820"/>
                      </a:lnTo>
                      <a:cubicBezTo>
                        <a:pt x="10464" y="8447"/>
                        <a:pt x="10527" y="6980"/>
                        <a:pt x="10737" y="5388"/>
                      </a:cubicBezTo>
                      <a:cubicBezTo>
                        <a:pt x="10884" y="4202"/>
                        <a:pt x="11241" y="3172"/>
                        <a:pt x="11788" y="2329"/>
                      </a:cubicBezTo>
                      <a:cubicBezTo>
                        <a:pt x="12334" y="1486"/>
                        <a:pt x="13027" y="831"/>
                        <a:pt x="13868" y="425"/>
                      </a:cubicBezTo>
                      <a:cubicBezTo>
                        <a:pt x="15359" y="-293"/>
                        <a:pt x="16746" y="-106"/>
                        <a:pt x="18028" y="1018"/>
                      </a:cubicBezTo>
                      <a:cubicBezTo>
                        <a:pt x="18890" y="1767"/>
                        <a:pt x="19604" y="3141"/>
                        <a:pt x="20192" y="5170"/>
                      </a:cubicBezTo>
                      <a:lnTo>
                        <a:pt x="21201" y="4670"/>
                      </a:lnTo>
                      <a:lnTo>
                        <a:pt x="21600" y="6512"/>
                      </a:lnTo>
                      <a:lnTo>
                        <a:pt x="20591" y="7011"/>
                      </a:lnTo>
                      <a:cubicBezTo>
                        <a:pt x="20865" y="8884"/>
                        <a:pt x="20823" y="10507"/>
                        <a:pt x="20466" y="11849"/>
                      </a:cubicBezTo>
                      <a:cubicBezTo>
                        <a:pt x="20003" y="13597"/>
                        <a:pt x="19142" y="14908"/>
                        <a:pt x="17860" y="15845"/>
                      </a:cubicBezTo>
                      <a:lnTo>
                        <a:pt x="16830" y="12755"/>
                      </a:lnTo>
                      <a:cubicBezTo>
                        <a:pt x="17629" y="12161"/>
                        <a:pt x="18175" y="11475"/>
                        <a:pt x="18490" y="10663"/>
                      </a:cubicBezTo>
                      <a:cubicBezTo>
                        <a:pt x="18805" y="9851"/>
                        <a:pt x="18911" y="8915"/>
                        <a:pt x="18826" y="7823"/>
                      </a:cubicBezTo>
                      <a:lnTo>
                        <a:pt x="12754" y="10757"/>
                      </a:lnTo>
                      <a:cubicBezTo>
                        <a:pt x="12838" y="12473"/>
                        <a:pt x="12859" y="13597"/>
                        <a:pt x="12817" y="14190"/>
                      </a:cubicBezTo>
                      <a:cubicBezTo>
                        <a:pt x="12733" y="15314"/>
                        <a:pt x="12565" y="16282"/>
                        <a:pt x="12292" y="17093"/>
                      </a:cubicBezTo>
                      <a:cubicBezTo>
                        <a:pt x="12019" y="17905"/>
                        <a:pt x="11619" y="18623"/>
                        <a:pt x="11136" y="19216"/>
                      </a:cubicBezTo>
                      <a:cubicBezTo>
                        <a:pt x="10632" y="19809"/>
                        <a:pt x="10065" y="20277"/>
                        <a:pt x="9392" y="20589"/>
                      </a:cubicBezTo>
                      <a:cubicBezTo>
                        <a:pt x="7921" y="21307"/>
                        <a:pt x="6556" y="21182"/>
                        <a:pt x="5295" y="20277"/>
                      </a:cubicBezTo>
                      <a:cubicBezTo>
                        <a:pt x="4013" y="19372"/>
                        <a:pt x="3110" y="17842"/>
                        <a:pt x="2564" y="15689"/>
                      </a:cubicBezTo>
                      <a:lnTo>
                        <a:pt x="441" y="16719"/>
                      </a:lnTo>
                      <a:lnTo>
                        <a:pt x="42" y="14877"/>
                      </a:lnTo>
                      <a:close/>
                      <a:moveTo>
                        <a:pt x="4287" y="14908"/>
                      </a:moveTo>
                      <a:cubicBezTo>
                        <a:pt x="4643" y="16094"/>
                        <a:pt x="5232" y="16906"/>
                        <a:pt x="6009" y="17405"/>
                      </a:cubicBezTo>
                      <a:cubicBezTo>
                        <a:pt x="6787" y="17905"/>
                        <a:pt x="7627" y="17936"/>
                        <a:pt x="8531" y="17499"/>
                      </a:cubicBezTo>
                      <a:cubicBezTo>
                        <a:pt x="9308" y="17124"/>
                        <a:pt x="9854" y="16562"/>
                        <a:pt x="10191" y="15751"/>
                      </a:cubicBezTo>
                      <a:cubicBezTo>
                        <a:pt x="10527" y="14970"/>
                        <a:pt x="10695" y="13628"/>
                        <a:pt x="10695" y="11787"/>
                      </a:cubicBezTo>
                      <a:lnTo>
                        <a:pt x="4287" y="14877"/>
                      </a:lnTo>
                      <a:close/>
                      <a:moveTo>
                        <a:pt x="18448" y="6044"/>
                      </a:moveTo>
                      <a:cubicBezTo>
                        <a:pt x="18049" y="4889"/>
                        <a:pt x="17524" y="4077"/>
                        <a:pt x="16830" y="3640"/>
                      </a:cubicBezTo>
                      <a:cubicBezTo>
                        <a:pt x="16137" y="3203"/>
                        <a:pt x="15444" y="3141"/>
                        <a:pt x="14708" y="3484"/>
                      </a:cubicBezTo>
                      <a:cubicBezTo>
                        <a:pt x="13994" y="3827"/>
                        <a:pt x="13448" y="4420"/>
                        <a:pt x="13111" y="5263"/>
                      </a:cubicBezTo>
                      <a:cubicBezTo>
                        <a:pt x="12754" y="6106"/>
                        <a:pt x="12586" y="7292"/>
                        <a:pt x="12607" y="8853"/>
                      </a:cubicBezTo>
                      <a:lnTo>
                        <a:pt x="18427" y="60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17" name="Freeform: Shape 5458"/>
                <p:cNvSpPr/>
                <p:nvPr/>
              </p:nvSpPr>
              <p:spPr>
                <a:xfrm>
                  <a:off x="69008" y="198642"/>
                  <a:ext cx="37803" cy="289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0" h="21095" fill="norm" stroke="1" extrusionOk="0">
                      <a:moveTo>
                        <a:pt x="4021" y="3815"/>
                      </a:moveTo>
                      <a:lnTo>
                        <a:pt x="5156" y="6878"/>
                      </a:lnTo>
                      <a:cubicBezTo>
                        <a:pt x="3848" y="7835"/>
                        <a:pt x="2984" y="8888"/>
                        <a:pt x="2589" y="10036"/>
                      </a:cubicBezTo>
                      <a:cubicBezTo>
                        <a:pt x="2194" y="11185"/>
                        <a:pt x="2144" y="12398"/>
                        <a:pt x="2466" y="13642"/>
                      </a:cubicBezTo>
                      <a:cubicBezTo>
                        <a:pt x="2836" y="15142"/>
                        <a:pt x="3576" y="16258"/>
                        <a:pt x="4638" y="16960"/>
                      </a:cubicBezTo>
                      <a:cubicBezTo>
                        <a:pt x="5699" y="17662"/>
                        <a:pt x="6835" y="17758"/>
                        <a:pt x="8020" y="17247"/>
                      </a:cubicBezTo>
                      <a:cubicBezTo>
                        <a:pt x="9155" y="16769"/>
                        <a:pt x="9970" y="15907"/>
                        <a:pt x="10464" y="14631"/>
                      </a:cubicBezTo>
                      <a:cubicBezTo>
                        <a:pt x="10957" y="13355"/>
                        <a:pt x="11031" y="11983"/>
                        <a:pt x="10661" y="10515"/>
                      </a:cubicBezTo>
                      <a:cubicBezTo>
                        <a:pt x="10513" y="9909"/>
                        <a:pt x="10217" y="9207"/>
                        <a:pt x="9822" y="8378"/>
                      </a:cubicBezTo>
                      <a:lnTo>
                        <a:pt x="12093" y="7835"/>
                      </a:lnTo>
                      <a:cubicBezTo>
                        <a:pt x="12118" y="8058"/>
                        <a:pt x="12167" y="8218"/>
                        <a:pt x="12192" y="8378"/>
                      </a:cubicBezTo>
                      <a:cubicBezTo>
                        <a:pt x="12537" y="9749"/>
                        <a:pt x="13129" y="10866"/>
                        <a:pt x="13944" y="11696"/>
                      </a:cubicBezTo>
                      <a:cubicBezTo>
                        <a:pt x="14759" y="12525"/>
                        <a:pt x="15746" y="12748"/>
                        <a:pt x="16906" y="12270"/>
                      </a:cubicBezTo>
                      <a:cubicBezTo>
                        <a:pt x="17820" y="11887"/>
                        <a:pt x="18462" y="11185"/>
                        <a:pt x="18857" y="10132"/>
                      </a:cubicBezTo>
                      <a:cubicBezTo>
                        <a:pt x="19252" y="9079"/>
                        <a:pt x="19301" y="7931"/>
                        <a:pt x="18980" y="6687"/>
                      </a:cubicBezTo>
                      <a:cubicBezTo>
                        <a:pt x="18659" y="5442"/>
                        <a:pt x="18116" y="4517"/>
                        <a:pt x="17301" y="3943"/>
                      </a:cubicBezTo>
                      <a:cubicBezTo>
                        <a:pt x="16487" y="3368"/>
                        <a:pt x="15450" y="3209"/>
                        <a:pt x="14166" y="3496"/>
                      </a:cubicBezTo>
                      <a:lnTo>
                        <a:pt x="13796" y="114"/>
                      </a:lnTo>
                      <a:cubicBezTo>
                        <a:pt x="15549" y="-205"/>
                        <a:pt x="17055" y="146"/>
                        <a:pt x="18313" y="1167"/>
                      </a:cubicBezTo>
                      <a:cubicBezTo>
                        <a:pt x="19572" y="2188"/>
                        <a:pt x="20461" y="3688"/>
                        <a:pt x="20980" y="5761"/>
                      </a:cubicBezTo>
                      <a:cubicBezTo>
                        <a:pt x="21350" y="7197"/>
                        <a:pt x="21424" y="8601"/>
                        <a:pt x="21251" y="9973"/>
                      </a:cubicBezTo>
                      <a:cubicBezTo>
                        <a:pt x="21078" y="11377"/>
                        <a:pt x="20659" y="12557"/>
                        <a:pt x="20017" y="13546"/>
                      </a:cubicBezTo>
                      <a:cubicBezTo>
                        <a:pt x="19350" y="14535"/>
                        <a:pt x="18585" y="15205"/>
                        <a:pt x="17647" y="15588"/>
                      </a:cubicBezTo>
                      <a:cubicBezTo>
                        <a:pt x="16783" y="15971"/>
                        <a:pt x="15894" y="15971"/>
                        <a:pt x="15030" y="15684"/>
                      </a:cubicBezTo>
                      <a:cubicBezTo>
                        <a:pt x="14166" y="15397"/>
                        <a:pt x="13377" y="14727"/>
                        <a:pt x="12660" y="13706"/>
                      </a:cubicBezTo>
                      <a:cubicBezTo>
                        <a:pt x="12759" y="15365"/>
                        <a:pt x="12512" y="16801"/>
                        <a:pt x="11846" y="18013"/>
                      </a:cubicBezTo>
                      <a:cubicBezTo>
                        <a:pt x="11204" y="19225"/>
                        <a:pt x="10217" y="20119"/>
                        <a:pt x="8908" y="20661"/>
                      </a:cubicBezTo>
                      <a:cubicBezTo>
                        <a:pt x="7156" y="21395"/>
                        <a:pt x="5452" y="21203"/>
                        <a:pt x="3798" y="20055"/>
                      </a:cubicBezTo>
                      <a:cubicBezTo>
                        <a:pt x="2144" y="18906"/>
                        <a:pt x="1009" y="17056"/>
                        <a:pt x="392" y="14535"/>
                      </a:cubicBezTo>
                      <a:cubicBezTo>
                        <a:pt x="-176" y="12238"/>
                        <a:pt x="-127" y="10132"/>
                        <a:pt x="540" y="8186"/>
                      </a:cubicBezTo>
                      <a:cubicBezTo>
                        <a:pt x="1207" y="6240"/>
                        <a:pt x="2367" y="4804"/>
                        <a:pt x="3996" y="387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18" name="Freeform: Shape 5459"/>
                <p:cNvSpPr/>
                <p:nvPr/>
              </p:nvSpPr>
              <p:spPr>
                <a:xfrm>
                  <a:off x="79629" y="229233"/>
                  <a:ext cx="37301" cy="219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836" y="21600"/>
                      </a:moveTo>
                      <a:lnTo>
                        <a:pt x="0" y="17297"/>
                      </a:lnTo>
                      <a:lnTo>
                        <a:pt x="16181" y="8347"/>
                      </a:lnTo>
                      <a:cubicBezTo>
                        <a:pt x="15396" y="7616"/>
                        <a:pt x="14560" y="6584"/>
                        <a:pt x="13649" y="5207"/>
                      </a:cubicBezTo>
                      <a:cubicBezTo>
                        <a:pt x="12737" y="3829"/>
                        <a:pt x="12028" y="2582"/>
                        <a:pt x="11471" y="1377"/>
                      </a:cubicBezTo>
                      <a:lnTo>
                        <a:pt x="13927" y="0"/>
                      </a:lnTo>
                      <a:cubicBezTo>
                        <a:pt x="15067" y="2065"/>
                        <a:pt x="16257" y="3701"/>
                        <a:pt x="17574" y="4991"/>
                      </a:cubicBezTo>
                      <a:cubicBezTo>
                        <a:pt x="18865" y="6282"/>
                        <a:pt x="20030" y="7057"/>
                        <a:pt x="21068" y="7314"/>
                      </a:cubicBezTo>
                      <a:lnTo>
                        <a:pt x="21600" y="10112"/>
                      </a:lnTo>
                      <a:lnTo>
                        <a:pt x="836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19" name="Freeform: Shape 5460"/>
                <p:cNvSpPr/>
                <p:nvPr/>
              </p:nvSpPr>
              <p:spPr>
                <a:xfrm>
                  <a:off x="82484" y="260206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5293"/>
                      </a:moveTo>
                      <a:lnTo>
                        <a:pt x="16307" y="0"/>
                      </a:lnTo>
                      <a:lnTo>
                        <a:pt x="21600" y="16307"/>
                      </a:lnTo>
                      <a:lnTo>
                        <a:pt x="5293" y="21600"/>
                      </a:lnTo>
                      <a:lnTo>
                        <a:pt x="0" y="52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20" name="Freeform: Shape 5461"/>
                <p:cNvSpPr/>
                <p:nvPr/>
              </p:nvSpPr>
              <p:spPr>
                <a:xfrm>
                  <a:off x="91655" y="268489"/>
                  <a:ext cx="37951" cy="285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05" h="21052" fill="norm" stroke="1" extrusionOk="0">
                      <a:moveTo>
                        <a:pt x="10702" y="6079"/>
                      </a:moveTo>
                      <a:cubicBezTo>
                        <a:pt x="10751" y="4562"/>
                        <a:pt x="11020" y="3367"/>
                        <a:pt x="11558" y="2399"/>
                      </a:cubicBezTo>
                      <a:cubicBezTo>
                        <a:pt x="12095" y="1462"/>
                        <a:pt x="12828" y="784"/>
                        <a:pt x="13805" y="365"/>
                      </a:cubicBezTo>
                      <a:cubicBezTo>
                        <a:pt x="15247" y="-249"/>
                        <a:pt x="16640" y="-87"/>
                        <a:pt x="17984" y="849"/>
                      </a:cubicBezTo>
                      <a:cubicBezTo>
                        <a:pt x="19303" y="1785"/>
                        <a:pt x="20256" y="3432"/>
                        <a:pt x="20818" y="5724"/>
                      </a:cubicBezTo>
                      <a:cubicBezTo>
                        <a:pt x="21380" y="8016"/>
                        <a:pt x="21331" y="10115"/>
                        <a:pt x="20671" y="11923"/>
                      </a:cubicBezTo>
                      <a:cubicBezTo>
                        <a:pt x="20012" y="13764"/>
                        <a:pt x="18937" y="14990"/>
                        <a:pt x="17495" y="15604"/>
                      </a:cubicBezTo>
                      <a:cubicBezTo>
                        <a:pt x="16566" y="15992"/>
                        <a:pt x="15687" y="16024"/>
                        <a:pt x="14832" y="15669"/>
                      </a:cubicBezTo>
                      <a:cubicBezTo>
                        <a:pt x="14001" y="15314"/>
                        <a:pt x="13219" y="14571"/>
                        <a:pt x="12535" y="13441"/>
                      </a:cubicBezTo>
                      <a:cubicBezTo>
                        <a:pt x="12535" y="15217"/>
                        <a:pt x="12193" y="16734"/>
                        <a:pt x="11509" y="17961"/>
                      </a:cubicBezTo>
                      <a:cubicBezTo>
                        <a:pt x="10824" y="19188"/>
                        <a:pt x="9871" y="20060"/>
                        <a:pt x="8625" y="20609"/>
                      </a:cubicBezTo>
                      <a:cubicBezTo>
                        <a:pt x="6915" y="21351"/>
                        <a:pt x="5278" y="21158"/>
                        <a:pt x="3738" y="20060"/>
                      </a:cubicBezTo>
                      <a:cubicBezTo>
                        <a:pt x="2199" y="18962"/>
                        <a:pt x="1100" y="17121"/>
                        <a:pt x="440" y="14506"/>
                      </a:cubicBezTo>
                      <a:cubicBezTo>
                        <a:pt x="-220" y="11891"/>
                        <a:pt x="-122" y="9567"/>
                        <a:pt x="635" y="7468"/>
                      </a:cubicBezTo>
                      <a:cubicBezTo>
                        <a:pt x="1417" y="5369"/>
                        <a:pt x="2663" y="3948"/>
                        <a:pt x="4398" y="3206"/>
                      </a:cubicBezTo>
                      <a:cubicBezTo>
                        <a:pt x="5693" y="2657"/>
                        <a:pt x="6890" y="2625"/>
                        <a:pt x="7990" y="3109"/>
                      </a:cubicBezTo>
                      <a:cubicBezTo>
                        <a:pt x="9090" y="3593"/>
                        <a:pt x="9969" y="4594"/>
                        <a:pt x="10702" y="6047"/>
                      </a:cubicBezTo>
                      <a:close/>
                      <a:moveTo>
                        <a:pt x="5205" y="6564"/>
                      </a:moveTo>
                      <a:cubicBezTo>
                        <a:pt x="4496" y="6854"/>
                        <a:pt x="3885" y="7371"/>
                        <a:pt x="3347" y="8081"/>
                      </a:cubicBezTo>
                      <a:cubicBezTo>
                        <a:pt x="2810" y="8791"/>
                        <a:pt x="2443" y="9663"/>
                        <a:pt x="2321" y="10696"/>
                      </a:cubicBezTo>
                      <a:cubicBezTo>
                        <a:pt x="2175" y="11730"/>
                        <a:pt x="2223" y="12731"/>
                        <a:pt x="2468" y="13731"/>
                      </a:cubicBezTo>
                      <a:cubicBezTo>
                        <a:pt x="2859" y="15281"/>
                        <a:pt x="3543" y="16411"/>
                        <a:pt x="4545" y="17089"/>
                      </a:cubicBezTo>
                      <a:cubicBezTo>
                        <a:pt x="5547" y="17767"/>
                        <a:pt x="6622" y="17864"/>
                        <a:pt x="7794" y="17380"/>
                      </a:cubicBezTo>
                      <a:cubicBezTo>
                        <a:pt x="8967" y="16863"/>
                        <a:pt x="9823" y="15927"/>
                        <a:pt x="10336" y="14571"/>
                      </a:cubicBezTo>
                      <a:cubicBezTo>
                        <a:pt x="10849" y="13214"/>
                        <a:pt x="10922" y="11730"/>
                        <a:pt x="10531" y="10180"/>
                      </a:cubicBezTo>
                      <a:cubicBezTo>
                        <a:pt x="10165" y="8662"/>
                        <a:pt x="9456" y="7564"/>
                        <a:pt x="8454" y="6886"/>
                      </a:cubicBezTo>
                      <a:cubicBezTo>
                        <a:pt x="7452" y="6209"/>
                        <a:pt x="6377" y="6112"/>
                        <a:pt x="5229" y="6628"/>
                      </a:cubicBezTo>
                      <a:close/>
                      <a:moveTo>
                        <a:pt x="14685" y="3658"/>
                      </a:moveTo>
                      <a:cubicBezTo>
                        <a:pt x="13732" y="4078"/>
                        <a:pt x="13072" y="4788"/>
                        <a:pt x="12657" y="5853"/>
                      </a:cubicBezTo>
                      <a:cubicBezTo>
                        <a:pt x="12242" y="6919"/>
                        <a:pt x="12217" y="8081"/>
                        <a:pt x="12535" y="9373"/>
                      </a:cubicBezTo>
                      <a:cubicBezTo>
                        <a:pt x="12853" y="10632"/>
                        <a:pt x="13390" y="11504"/>
                        <a:pt x="14172" y="12052"/>
                      </a:cubicBezTo>
                      <a:cubicBezTo>
                        <a:pt x="14954" y="12601"/>
                        <a:pt x="15785" y="12666"/>
                        <a:pt x="16664" y="12311"/>
                      </a:cubicBezTo>
                      <a:cubicBezTo>
                        <a:pt x="17568" y="11923"/>
                        <a:pt x="18204" y="11181"/>
                        <a:pt x="18619" y="10115"/>
                      </a:cubicBezTo>
                      <a:cubicBezTo>
                        <a:pt x="19034" y="9017"/>
                        <a:pt x="19083" y="7888"/>
                        <a:pt x="18790" y="6660"/>
                      </a:cubicBezTo>
                      <a:cubicBezTo>
                        <a:pt x="18497" y="5433"/>
                        <a:pt x="17935" y="4530"/>
                        <a:pt x="17129" y="3981"/>
                      </a:cubicBezTo>
                      <a:cubicBezTo>
                        <a:pt x="16322" y="3432"/>
                        <a:pt x="15516" y="3335"/>
                        <a:pt x="14685" y="369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21" name="Freeform: Shape 5462"/>
                <p:cNvSpPr/>
                <p:nvPr/>
              </p:nvSpPr>
              <p:spPr>
                <a:xfrm>
                  <a:off x="101712" y="291546"/>
                  <a:ext cx="41106" cy="296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3" y="17013"/>
                      </a:moveTo>
                      <a:lnTo>
                        <a:pt x="16591" y="9558"/>
                      </a:lnTo>
                      <a:lnTo>
                        <a:pt x="14568" y="988"/>
                      </a:lnTo>
                      <a:lnTo>
                        <a:pt x="16774" y="0"/>
                      </a:lnTo>
                      <a:lnTo>
                        <a:pt x="21600" y="20612"/>
                      </a:lnTo>
                      <a:lnTo>
                        <a:pt x="19394" y="21600"/>
                      </a:lnTo>
                      <a:lnTo>
                        <a:pt x="17372" y="12998"/>
                      </a:lnTo>
                      <a:lnTo>
                        <a:pt x="804" y="20453"/>
                      </a:lnTo>
                      <a:lnTo>
                        <a:pt x="0" y="170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22" name="Freeform: Shape 5463"/>
                <p:cNvSpPr/>
                <p:nvPr/>
              </p:nvSpPr>
              <p:spPr>
                <a:xfrm>
                  <a:off x="124454" y="351410"/>
                  <a:ext cx="70357" cy="616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19" h="21528" fill="norm" stroke="1" extrusionOk="0">
                      <a:moveTo>
                        <a:pt x="16824" y="0"/>
                      </a:moveTo>
                      <a:lnTo>
                        <a:pt x="18015" y="4198"/>
                      </a:lnTo>
                      <a:lnTo>
                        <a:pt x="8144" y="7862"/>
                      </a:lnTo>
                      <a:cubicBezTo>
                        <a:pt x="6580" y="8442"/>
                        <a:pt x="5576" y="8869"/>
                        <a:pt x="5148" y="9144"/>
                      </a:cubicBezTo>
                      <a:cubicBezTo>
                        <a:pt x="4453" y="9602"/>
                        <a:pt x="3972" y="10243"/>
                        <a:pt x="3717" y="11098"/>
                      </a:cubicBezTo>
                      <a:cubicBezTo>
                        <a:pt x="3463" y="11937"/>
                        <a:pt x="3490" y="12945"/>
                        <a:pt x="3824" y="14120"/>
                      </a:cubicBezTo>
                      <a:cubicBezTo>
                        <a:pt x="4159" y="15311"/>
                        <a:pt x="4627" y="16135"/>
                        <a:pt x="5229" y="16578"/>
                      </a:cubicBezTo>
                      <a:cubicBezTo>
                        <a:pt x="5831" y="17020"/>
                        <a:pt x="6459" y="17188"/>
                        <a:pt x="7114" y="17082"/>
                      </a:cubicBezTo>
                      <a:cubicBezTo>
                        <a:pt x="7770" y="16975"/>
                        <a:pt x="8813" y="16654"/>
                        <a:pt x="10258" y="16120"/>
                      </a:cubicBezTo>
                      <a:lnTo>
                        <a:pt x="20329" y="12380"/>
                      </a:lnTo>
                      <a:lnTo>
                        <a:pt x="21519" y="16578"/>
                      </a:lnTo>
                      <a:lnTo>
                        <a:pt x="11956" y="20119"/>
                      </a:lnTo>
                      <a:cubicBezTo>
                        <a:pt x="9776" y="20928"/>
                        <a:pt x="8198" y="21386"/>
                        <a:pt x="7222" y="21493"/>
                      </a:cubicBezTo>
                      <a:cubicBezTo>
                        <a:pt x="6259" y="21600"/>
                        <a:pt x="5376" y="21463"/>
                        <a:pt x="4573" y="21081"/>
                      </a:cubicBezTo>
                      <a:cubicBezTo>
                        <a:pt x="3784" y="20699"/>
                        <a:pt x="3049" y="20073"/>
                        <a:pt x="2393" y="19188"/>
                      </a:cubicBezTo>
                      <a:cubicBezTo>
                        <a:pt x="1738" y="18303"/>
                        <a:pt x="1163" y="17036"/>
                        <a:pt x="708" y="15402"/>
                      </a:cubicBezTo>
                      <a:cubicBezTo>
                        <a:pt x="146" y="13418"/>
                        <a:pt x="-81" y="11846"/>
                        <a:pt x="26" y="10670"/>
                      </a:cubicBezTo>
                      <a:cubicBezTo>
                        <a:pt x="133" y="9495"/>
                        <a:pt x="427" y="8487"/>
                        <a:pt x="895" y="7663"/>
                      </a:cubicBezTo>
                      <a:cubicBezTo>
                        <a:pt x="1363" y="6823"/>
                        <a:pt x="1925" y="6182"/>
                        <a:pt x="2581" y="5740"/>
                      </a:cubicBezTo>
                      <a:cubicBezTo>
                        <a:pt x="3543" y="5083"/>
                        <a:pt x="5042" y="4366"/>
                        <a:pt x="7088" y="3618"/>
                      </a:cubicBezTo>
                      <a:lnTo>
                        <a:pt x="16798" y="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23" name="Freeform: Shape 5464"/>
                <p:cNvSpPr/>
                <p:nvPr/>
              </p:nvSpPr>
              <p:spPr>
                <a:xfrm>
                  <a:off x="139449" y="427104"/>
                  <a:ext cx="15131" cy="151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5306"/>
                      </a:moveTo>
                      <a:lnTo>
                        <a:pt x="16294" y="0"/>
                      </a:lnTo>
                      <a:lnTo>
                        <a:pt x="21600" y="16294"/>
                      </a:lnTo>
                      <a:lnTo>
                        <a:pt x="5306" y="21600"/>
                      </a:lnTo>
                      <a:lnTo>
                        <a:pt x="0" y="53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24" name="Freeform: Shape 5465"/>
                <p:cNvSpPr/>
                <p:nvPr/>
              </p:nvSpPr>
              <p:spPr>
                <a:xfrm>
                  <a:off x="150971" y="438131"/>
                  <a:ext cx="65327" cy="565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87" h="21389" fill="norm" stroke="1" extrusionOk="0">
                      <a:moveTo>
                        <a:pt x="4674" y="2476"/>
                      </a:moveTo>
                      <a:lnTo>
                        <a:pt x="6276" y="6757"/>
                      </a:lnTo>
                      <a:cubicBezTo>
                        <a:pt x="5071" y="7500"/>
                        <a:pt x="4291" y="8393"/>
                        <a:pt x="3922" y="9434"/>
                      </a:cubicBezTo>
                      <a:cubicBezTo>
                        <a:pt x="3553" y="10475"/>
                        <a:pt x="3568" y="11681"/>
                        <a:pt x="3950" y="13069"/>
                      </a:cubicBezTo>
                      <a:cubicBezTo>
                        <a:pt x="4362" y="14540"/>
                        <a:pt x="4929" y="15532"/>
                        <a:pt x="5667" y="16077"/>
                      </a:cubicBezTo>
                      <a:cubicBezTo>
                        <a:pt x="6404" y="16623"/>
                        <a:pt x="7127" y="16755"/>
                        <a:pt x="7836" y="16490"/>
                      </a:cubicBezTo>
                      <a:cubicBezTo>
                        <a:pt x="8290" y="16325"/>
                        <a:pt x="8645" y="16011"/>
                        <a:pt x="8872" y="15582"/>
                      </a:cubicBezTo>
                      <a:cubicBezTo>
                        <a:pt x="9113" y="15152"/>
                        <a:pt x="9226" y="14491"/>
                        <a:pt x="9255" y="13631"/>
                      </a:cubicBezTo>
                      <a:cubicBezTo>
                        <a:pt x="9255" y="13036"/>
                        <a:pt x="9212" y="11714"/>
                        <a:pt x="9085" y="9682"/>
                      </a:cubicBezTo>
                      <a:cubicBezTo>
                        <a:pt x="8929" y="7054"/>
                        <a:pt x="9085" y="5104"/>
                        <a:pt x="9567" y="3831"/>
                      </a:cubicBezTo>
                      <a:cubicBezTo>
                        <a:pt x="10248" y="2046"/>
                        <a:pt x="11340" y="873"/>
                        <a:pt x="12871" y="295"/>
                      </a:cubicBezTo>
                      <a:cubicBezTo>
                        <a:pt x="13850" y="-69"/>
                        <a:pt x="14871" y="-102"/>
                        <a:pt x="15906" y="229"/>
                      </a:cubicBezTo>
                      <a:cubicBezTo>
                        <a:pt x="16942" y="559"/>
                        <a:pt x="17864" y="1237"/>
                        <a:pt x="18644" y="2294"/>
                      </a:cubicBezTo>
                      <a:cubicBezTo>
                        <a:pt x="19438" y="3352"/>
                        <a:pt x="20062" y="4740"/>
                        <a:pt x="20544" y="6475"/>
                      </a:cubicBezTo>
                      <a:cubicBezTo>
                        <a:pt x="21338" y="9301"/>
                        <a:pt x="21395" y="11632"/>
                        <a:pt x="20728" y="13450"/>
                      </a:cubicBezTo>
                      <a:cubicBezTo>
                        <a:pt x="20062" y="15268"/>
                        <a:pt x="18856" y="16573"/>
                        <a:pt x="17098" y="17317"/>
                      </a:cubicBezTo>
                      <a:lnTo>
                        <a:pt x="15665" y="12838"/>
                      </a:lnTo>
                      <a:cubicBezTo>
                        <a:pt x="16601" y="12276"/>
                        <a:pt x="17197" y="11582"/>
                        <a:pt x="17452" y="10772"/>
                      </a:cubicBezTo>
                      <a:cubicBezTo>
                        <a:pt x="17708" y="9963"/>
                        <a:pt x="17665" y="8921"/>
                        <a:pt x="17296" y="7649"/>
                      </a:cubicBezTo>
                      <a:cubicBezTo>
                        <a:pt x="16927" y="6327"/>
                        <a:pt x="16403" y="5385"/>
                        <a:pt x="15736" y="4806"/>
                      </a:cubicBezTo>
                      <a:cubicBezTo>
                        <a:pt x="15296" y="4443"/>
                        <a:pt x="14843" y="4343"/>
                        <a:pt x="14332" y="4542"/>
                      </a:cubicBezTo>
                      <a:cubicBezTo>
                        <a:pt x="13878" y="4724"/>
                        <a:pt x="13552" y="5087"/>
                        <a:pt x="13354" y="5666"/>
                      </a:cubicBezTo>
                      <a:cubicBezTo>
                        <a:pt x="13098" y="6393"/>
                        <a:pt x="13056" y="7946"/>
                        <a:pt x="13226" y="10326"/>
                      </a:cubicBezTo>
                      <a:cubicBezTo>
                        <a:pt x="13396" y="12706"/>
                        <a:pt x="13382" y="14524"/>
                        <a:pt x="13197" y="15763"/>
                      </a:cubicBezTo>
                      <a:cubicBezTo>
                        <a:pt x="13013" y="17003"/>
                        <a:pt x="12588" y="18077"/>
                        <a:pt x="11935" y="18986"/>
                      </a:cubicBezTo>
                      <a:cubicBezTo>
                        <a:pt x="11283" y="19895"/>
                        <a:pt x="10333" y="20589"/>
                        <a:pt x="9113" y="21052"/>
                      </a:cubicBezTo>
                      <a:cubicBezTo>
                        <a:pt x="8007" y="21465"/>
                        <a:pt x="6872" y="21498"/>
                        <a:pt x="5709" y="21151"/>
                      </a:cubicBezTo>
                      <a:cubicBezTo>
                        <a:pt x="4546" y="20804"/>
                        <a:pt x="3539" y="20060"/>
                        <a:pt x="2702" y="18920"/>
                      </a:cubicBezTo>
                      <a:cubicBezTo>
                        <a:pt x="1866" y="17796"/>
                        <a:pt x="1171" y="16243"/>
                        <a:pt x="632" y="14293"/>
                      </a:cubicBezTo>
                      <a:cubicBezTo>
                        <a:pt x="-162" y="11450"/>
                        <a:pt x="-205" y="9054"/>
                        <a:pt x="490" y="7103"/>
                      </a:cubicBezTo>
                      <a:cubicBezTo>
                        <a:pt x="1185" y="5153"/>
                        <a:pt x="2589" y="3616"/>
                        <a:pt x="4660" y="250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25" name="Freeform: Shape 5466"/>
                <p:cNvSpPr/>
                <p:nvPr/>
              </p:nvSpPr>
              <p:spPr>
                <a:xfrm>
                  <a:off x="164987" y="505684"/>
                  <a:ext cx="15131" cy="151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5306"/>
                      </a:moveTo>
                      <a:lnTo>
                        <a:pt x="16294" y="0"/>
                      </a:lnTo>
                      <a:lnTo>
                        <a:pt x="21600" y="16294"/>
                      </a:lnTo>
                      <a:lnTo>
                        <a:pt x="5306" y="21600"/>
                      </a:lnTo>
                      <a:lnTo>
                        <a:pt x="0" y="53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427" name="Freeform: Shape 5452"/>
              <p:cNvSpPr/>
              <p:nvPr/>
            </p:nvSpPr>
            <p:spPr>
              <a:xfrm>
                <a:off x="222577" y="40886"/>
                <a:ext cx="1093210" cy="4746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0"/>
                    </a:moveTo>
                    <a:cubicBezTo>
                      <a:pt x="19137" y="12728"/>
                      <a:pt x="13596" y="21600"/>
                      <a:pt x="7155" y="21600"/>
                    </a:cubicBezTo>
                    <a:cubicBezTo>
                      <a:pt x="4579" y="21600"/>
                      <a:pt x="2148" y="20181"/>
                      <a:pt x="0" y="17666"/>
                    </a:cubicBezTo>
                  </a:path>
                </a:pathLst>
              </a:custGeom>
              <a:noFill/>
              <a:ln w="7994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707" name="Graphic 2243"/>
            <p:cNvGrpSpPr/>
            <p:nvPr/>
          </p:nvGrpSpPr>
          <p:grpSpPr>
            <a:xfrm>
              <a:off x="0" y="-1"/>
              <a:ext cx="993160" cy="1861606"/>
              <a:chOff x="0" y="0"/>
              <a:chExt cx="993159" cy="1861604"/>
            </a:xfrm>
          </p:grpSpPr>
          <p:grpSp>
            <p:nvGrpSpPr>
              <p:cNvPr id="697" name="Graphic 2243"/>
              <p:cNvGrpSpPr/>
              <p:nvPr/>
            </p:nvGrpSpPr>
            <p:grpSpPr>
              <a:xfrm>
                <a:off x="-1" y="-1"/>
                <a:ext cx="820740" cy="1861606"/>
                <a:chOff x="0" y="0"/>
                <a:chExt cx="820738" cy="1861604"/>
              </a:xfrm>
            </p:grpSpPr>
            <p:sp>
              <p:nvSpPr>
                <p:cNvPr id="429" name="Freeform: Shape 4654"/>
                <p:cNvSpPr/>
                <p:nvPr/>
              </p:nvSpPr>
              <p:spPr>
                <a:xfrm>
                  <a:off x="-1" y="-1"/>
                  <a:ext cx="820740" cy="18616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5612" y="10535"/>
                      </a:moveTo>
                      <a:cubicBezTo>
                        <a:pt x="15612" y="8315"/>
                        <a:pt x="17640" y="6305"/>
                        <a:pt x="20923" y="4843"/>
                      </a:cubicBezTo>
                      <a:lnTo>
                        <a:pt x="9832" y="0"/>
                      </a:lnTo>
                      <a:cubicBezTo>
                        <a:pt x="3754" y="2705"/>
                        <a:pt x="0" y="6426"/>
                        <a:pt x="0" y="10535"/>
                      </a:cubicBezTo>
                      <a:cubicBezTo>
                        <a:pt x="0" y="14918"/>
                        <a:pt x="4274" y="18862"/>
                        <a:pt x="11085" y="21600"/>
                      </a:cubicBezTo>
                      <a:lnTo>
                        <a:pt x="21600" y="16513"/>
                      </a:lnTo>
                      <a:cubicBezTo>
                        <a:pt x="17921" y="15034"/>
                        <a:pt x="15611" y="12903"/>
                        <a:pt x="15611" y="10535"/>
                      </a:cubicBezTo>
                      <a:close/>
                    </a:path>
                  </a:pathLst>
                </a:custGeom>
                <a:solidFill>
                  <a:srgbClr val="028478"/>
                </a:solidFill>
                <a:ln w="796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30" name="Freeform: Shape 4655"/>
                <p:cNvSpPr/>
                <p:nvPr/>
              </p:nvSpPr>
              <p:spPr>
                <a:xfrm flipH="1">
                  <a:off x="198439" y="1278267"/>
                  <a:ext cx="502221" cy="316376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31" name="Freeform: Shape 4656"/>
                <p:cNvSpPr/>
                <p:nvPr/>
              </p:nvSpPr>
              <p:spPr>
                <a:xfrm flipH="1">
                  <a:off x="75257" y="1142841"/>
                  <a:ext cx="558543" cy="200364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32" name="Freeform: Shape 4657"/>
                <p:cNvSpPr/>
                <p:nvPr/>
              </p:nvSpPr>
              <p:spPr>
                <a:xfrm flipH="1">
                  <a:off x="16879" y="1020838"/>
                  <a:ext cx="585437" cy="96379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33" name="Freeform: Shape 4658"/>
                <p:cNvSpPr/>
                <p:nvPr/>
              </p:nvSpPr>
              <p:spPr>
                <a:xfrm flipH="1">
                  <a:off x="918" y="925204"/>
                  <a:ext cx="592258" cy="14694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34" name="Freeform: Shape 4659"/>
                <p:cNvSpPr/>
                <p:nvPr/>
              </p:nvSpPr>
              <p:spPr>
                <a:xfrm flipH="1" flipV="1">
                  <a:off x="6734" y="775522"/>
                  <a:ext cx="590116" cy="60959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35" name="Freeform: Shape 4660"/>
                <p:cNvSpPr/>
                <p:nvPr/>
              </p:nvSpPr>
              <p:spPr>
                <a:xfrm flipH="1" flipV="1">
                  <a:off x="27199" y="643244"/>
                  <a:ext cx="580670" cy="121828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36" name="Freeform: Shape 4661"/>
                <p:cNvSpPr/>
                <p:nvPr/>
              </p:nvSpPr>
              <p:spPr>
                <a:xfrm flipH="1" flipV="1">
                  <a:off x="49544" y="552639"/>
                  <a:ext cx="571531" cy="163895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37" name="Freeform: Shape 4662"/>
                <p:cNvSpPr/>
                <p:nvPr/>
              </p:nvSpPr>
              <p:spPr>
                <a:xfrm flipH="1" flipV="1">
                  <a:off x="71583" y="483154"/>
                  <a:ext cx="560206" cy="195555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38" name="Freeform: Shape 4663"/>
                <p:cNvSpPr/>
                <p:nvPr/>
              </p:nvSpPr>
              <p:spPr>
                <a:xfrm flipH="1" flipV="1">
                  <a:off x="96027" y="418611"/>
                  <a:ext cx="548924" cy="225246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39" name="Freeform: Shape 4664"/>
                <p:cNvSpPr/>
                <p:nvPr/>
              </p:nvSpPr>
              <p:spPr>
                <a:xfrm flipH="1" flipV="1">
                  <a:off x="116755" y="370947"/>
                  <a:ext cx="539391" cy="247198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40" name="Freeform: Shape 4665"/>
                <p:cNvSpPr/>
                <p:nvPr/>
              </p:nvSpPr>
              <p:spPr>
                <a:xfrm flipH="1" flipV="1">
                  <a:off x="137001" y="328749"/>
                  <a:ext cx="529946" cy="266614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41" name="Freeform: Shape 4666"/>
                <p:cNvSpPr/>
                <p:nvPr/>
              </p:nvSpPr>
              <p:spPr>
                <a:xfrm flipH="1" flipV="1">
                  <a:off x="159958" y="285239"/>
                  <a:ext cx="519495" cy="286641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42" name="Freeform: Shape 4667"/>
                <p:cNvSpPr/>
                <p:nvPr/>
              </p:nvSpPr>
              <p:spPr>
                <a:xfrm flipH="1" flipV="1">
                  <a:off x="178543" y="252750"/>
                  <a:ext cx="510180" cy="302907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43" name="Freeform: Shape 4668"/>
                <p:cNvSpPr/>
                <p:nvPr/>
              </p:nvSpPr>
              <p:spPr>
                <a:xfrm flipH="1" flipV="1">
                  <a:off x="197564" y="221571"/>
                  <a:ext cx="501478" cy="315501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44" name="Freeform: Shape 4669"/>
                <p:cNvSpPr/>
                <p:nvPr/>
              </p:nvSpPr>
              <p:spPr>
                <a:xfrm flipH="1" flipV="1">
                  <a:off x="216324" y="192623"/>
                  <a:ext cx="493607" cy="329276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45" name="Freeform: Shape 4670"/>
                <p:cNvSpPr/>
                <p:nvPr/>
              </p:nvSpPr>
              <p:spPr>
                <a:xfrm flipH="1" flipV="1">
                  <a:off x="231629" y="170234"/>
                  <a:ext cx="486436" cy="339552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46" name="Freeform: Shape 4671"/>
                <p:cNvSpPr/>
                <p:nvPr/>
              </p:nvSpPr>
              <p:spPr>
                <a:xfrm flipH="1" flipV="1">
                  <a:off x="247371" y="148151"/>
                  <a:ext cx="479833" cy="350134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47" name="Freeform: Shape 4672"/>
                <p:cNvSpPr/>
                <p:nvPr/>
              </p:nvSpPr>
              <p:spPr>
                <a:xfrm flipH="1" flipV="1">
                  <a:off x="262938" y="127293"/>
                  <a:ext cx="472049" cy="359274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448" name="Freeform: Shape 4673"/>
                <p:cNvSpPr/>
                <p:nvPr/>
              </p:nvSpPr>
              <p:spPr>
                <a:xfrm flipH="1" flipV="1">
                  <a:off x="276625" y="109976"/>
                  <a:ext cx="465621" cy="367189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grpSp>
              <p:nvGrpSpPr>
                <p:cNvPr id="464" name="Graphic 2243"/>
                <p:cNvGrpSpPr/>
                <p:nvPr/>
              </p:nvGrpSpPr>
              <p:grpSpPr>
                <a:xfrm>
                  <a:off x="59471" y="1073269"/>
                  <a:ext cx="542058" cy="163676"/>
                  <a:chOff x="0" y="0"/>
                  <a:chExt cx="542057" cy="163674"/>
                </a:xfrm>
              </p:grpSpPr>
              <p:sp>
                <p:nvSpPr>
                  <p:cNvPr id="449" name="Freeform: Shape 4907"/>
                  <p:cNvSpPr/>
                  <p:nvPr/>
                </p:nvSpPr>
                <p:spPr>
                  <a:xfrm>
                    <a:off x="-1" y="120733"/>
                    <a:ext cx="28119" cy="429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7457" y="21600"/>
                        </a:moveTo>
                        <a:lnTo>
                          <a:pt x="0" y="3343"/>
                        </a:lnTo>
                        <a:lnTo>
                          <a:pt x="19114" y="0"/>
                        </a:lnTo>
                        <a:lnTo>
                          <a:pt x="20391" y="3080"/>
                        </a:lnTo>
                        <a:lnTo>
                          <a:pt x="6920" y="5455"/>
                        </a:lnTo>
                        <a:lnTo>
                          <a:pt x="8700" y="9766"/>
                        </a:lnTo>
                        <a:lnTo>
                          <a:pt x="20323" y="7721"/>
                        </a:lnTo>
                        <a:lnTo>
                          <a:pt x="21600" y="10800"/>
                        </a:lnTo>
                        <a:lnTo>
                          <a:pt x="9977" y="12846"/>
                        </a:lnTo>
                        <a:lnTo>
                          <a:pt x="13135" y="20610"/>
                        </a:lnTo>
                        <a:lnTo>
                          <a:pt x="7525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50" name="Freeform: Shape 4908"/>
                  <p:cNvSpPr/>
                  <p:nvPr/>
                </p:nvSpPr>
                <p:spPr>
                  <a:xfrm>
                    <a:off x="33233" y="124935"/>
                    <a:ext cx="17273" cy="3056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05" fill="norm" stroke="1" extrusionOk="0">
                        <a:moveTo>
                          <a:pt x="17498" y="20182"/>
                        </a:moveTo>
                        <a:lnTo>
                          <a:pt x="8804" y="21505"/>
                        </a:lnTo>
                        <a:lnTo>
                          <a:pt x="0" y="3013"/>
                        </a:lnTo>
                        <a:lnTo>
                          <a:pt x="8093" y="1782"/>
                        </a:lnTo>
                        <a:lnTo>
                          <a:pt x="9351" y="4398"/>
                        </a:lnTo>
                        <a:cubicBezTo>
                          <a:pt x="10117" y="2951"/>
                          <a:pt x="10992" y="1936"/>
                          <a:pt x="11921" y="1382"/>
                        </a:cubicBezTo>
                        <a:cubicBezTo>
                          <a:pt x="12851" y="828"/>
                          <a:pt x="13999" y="428"/>
                          <a:pt x="15421" y="213"/>
                        </a:cubicBezTo>
                        <a:cubicBezTo>
                          <a:pt x="17390" y="-95"/>
                          <a:pt x="19467" y="-64"/>
                          <a:pt x="21600" y="275"/>
                        </a:cubicBezTo>
                        <a:lnTo>
                          <a:pt x="20944" y="4951"/>
                        </a:lnTo>
                        <a:cubicBezTo>
                          <a:pt x="19194" y="4644"/>
                          <a:pt x="17717" y="4582"/>
                          <a:pt x="16460" y="4767"/>
                        </a:cubicBezTo>
                        <a:cubicBezTo>
                          <a:pt x="15257" y="4951"/>
                          <a:pt x="14327" y="5290"/>
                          <a:pt x="13616" y="5813"/>
                        </a:cubicBezTo>
                        <a:cubicBezTo>
                          <a:pt x="12906" y="6336"/>
                          <a:pt x="12632" y="7105"/>
                          <a:pt x="12577" y="8151"/>
                        </a:cubicBezTo>
                        <a:cubicBezTo>
                          <a:pt x="12577" y="9197"/>
                          <a:pt x="13288" y="11320"/>
                          <a:pt x="14819" y="14459"/>
                        </a:cubicBezTo>
                        <a:lnTo>
                          <a:pt x="17553" y="2018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51" name="Freeform: Shape 4909"/>
                  <p:cNvSpPr/>
                  <p:nvPr/>
                </p:nvSpPr>
                <p:spPr>
                  <a:xfrm>
                    <a:off x="54004" y="119620"/>
                    <a:ext cx="29080" cy="2973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251" fill="norm" stroke="1" extrusionOk="0">
                        <a:moveTo>
                          <a:pt x="4905" y="7735"/>
                        </a:moveTo>
                        <a:lnTo>
                          <a:pt x="0" y="8142"/>
                        </a:lnTo>
                        <a:cubicBezTo>
                          <a:pt x="0" y="6204"/>
                          <a:pt x="552" y="4609"/>
                          <a:pt x="1592" y="3422"/>
                        </a:cubicBezTo>
                        <a:cubicBezTo>
                          <a:pt x="2631" y="2234"/>
                          <a:pt x="4418" y="1296"/>
                          <a:pt x="6951" y="640"/>
                        </a:cubicBezTo>
                        <a:cubicBezTo>
                          <a:pt x="9257" y="46"/>
                          <a:pt x="11044" y="-142"/>
                          <a:pt x="12311" y="108"/>
                        </a:cubicBezTo>
                        <a:cubicBezTo>
                          <a:pt x="13577" y="327"/>
                          <a:pt x="14552" y="796"/>
                          <a:pt x="15234" y="1484"/>
                        </a:cubicBezTo>
                        <a:cubicBezTo>
                          <a:pt x="15916" y="2171"/>
                          <a:pt x="16566" y="3609"/>
                          <a:pt x="17150" y="5766"/>
                        </a:cubicBezTo>
                        <a:lnTo>
                          <a:pt x="18709" y="11580"/>
                        </a:lnTo>
                        <a:cubicBezTo>
                          <a:pt x="19164" y="13237"/>
                          <a:pt x="19586" y="14425"/>
                          <a:pt x="19976" y="15175"/>
                        </a:cubicBezTo>
                        <a:cubicBezTo>
                          <a:pt x="20366" y="15925"/>
                          <a:pt x="20918" y="16676"/>
                          <a:pt x="21600" y="17457"/>
                        </a:cubicBezTo>
                        <a:lnTo>
                          <a:pt x="16501" y="18770"/>
                        </a:lnTo>
                        <a:cubicBezTo>
                          <a:pt x="16273" y="18488"/>
                          <a:pt x="15981" y="18020"/>
                          <a:pt x="15591" y="17426"/>
                        </a:cubicBezTo>
                        <a:cubicBezTo>
                          <a:pt x="15429" y="17144"/>
                          <a:pt x="15299" y="16988"/>
                          <a:pt x="15234" y="16894"/>
                        </a:cubicBezTo>
                        <a:cubicBezTo>
                          <a:pt x="14584" y="17957"/>
                          <a:pt x="13805" y="18801"/>
                          <a:pt x="12928" y="19489"/>
                        </a:cubicBezTo>
                        <a:cubicBezTo>
                          <a:pt x="12050" y="20177"/>
                          <a:pt x="11011" y="20645"/>
                          <a:pt x="9874" y="20927"/>
                        </a:cubicBezTo>
                        <a:cubicBezTo>
                          <a:pt x="7860" y="21458"/>
                          <a:pt x="6139" y="21333"/>
                          <a:pt x="4677" y="20583"/>
                        </a:cubicBezTo>
                        <a:cubicBezTo>
                          <a:pt x="3216" y="19832"/>
                          <a:pt x="2274" y="18645"/>
                          <a:pt x="1819" y="17051"/>
                        </a:cubicBezTo>
                        <a:cubicBezTo>
                          <a:pt x="1527" y="15988"/>
                          <a:pt x="1527" y="14988"/>
                          <a:pt x="1819" y="14019"/>
                        </a:cubicBezTo>
                        <a:cubicBezTo>
                          <a:pt x="2111" y="13050"/>
                          <a:pt x="2663" y="12237"/>
                          <a:pt x="3508" y="11549"/>
                        </a:cubicBezTo>
                        <a:cubicBezTo>
                          <a:pt x="4320" y="10861"/>
                          <a:pt x="5587" y="10111"/>
                          <a:pt x="7308" y="9330"/>
                        </a:cubicBezTo>
                        <a:cubicBezTo>
                          <a:pt x="9615" y="8267"/>
                          <a:pt x="11174" y="7423"/>
                          <a:pt x="11986" y="6829"/>
                        </a:cubicBezTo>
                        <a:lnTo>
                          <a:pt x="11856" y="6329"/>
                        </a:lnTo>
                        <a:cubicBezTo>
                          <a:pt x="11596" y="5360"/>
                          <a:pt x="11141" y="4766"/>
                          <a:pt x="10556" y="4485"/>
                        </a:cubicBezTo>
                        <a:cubicBezTo>
                          <a:pt x="9972" y="4203"/>
                          <a:pt x="8965" y="4234"/>
                          <a:pt x="7601" y="4578"/>
                        </a:cubicBezTo>
                        <a:cubicBezTo>
                          <a:pt x="6691" y="4828"/>
                          <a:pt x="6009" y="5172"/>
                          <a:pt x="5587" y="5641"/>
                        </a:cubicBezTo>
                        <a:cubicBezTo>
                          <a:pt x="5164" y="6110"/>
                          <a:pt x="4937" y="6829"/>
                          <a:pt x="4840" y="7798"/>
                        </a:cubicBezTo>
                        <a:close/>
                        <a:moveTo>
                          <a:pt x="12928" y="9986"/>
                        </a:moveTo>
                        <a:cubicBezTo>
                          <a:pt x="12311" y="10361"/>
                          <a:pt x="11336" y="10893"/>
                          <a:pt x="10004" y="11549"/>
                        </a:cubicBezTo>
                        <a:cubicBezTo>
                          <a:pt x="8640" y="12206"/>
                          <a:pt x="7795" y="12737"/>
                          <a:pt x="7438" y="13143"/>
                        </a:cubicBezTo>
                        <a:cubicBezTo>
                          <a:pt x="6886" y="13768"/>
                          <a:pt x="6724" y="14456"/>
                          <a:pt x="6919" y="15144"/>
                        </a:cubicBezTo>
                        <a:cubicBezTo>
                          <a:pt x="7114" y="15831"/>
                          <a:pt x="7536" y="16363"/>
                          <a:pt x="8218" y="16738"/>
                        </a:cubicBezTo>
                        <a:cubicBezTo>
                          <a:pt x="8900" y="17113"/>
                          <a:pt x="9647" y="17176"/>
                          <a:pt x="10491" y="16957"/>
                        </a:cubicBezTo>
                        <a:cubicBezTo>
                          <a:pt x="11434" y="16707"/>
                          <a:pt x="12246" y="16207"/>
                          <a:pt x="12928" y="15394"/>
                        </a:cubicBezTo>
                        <a:cubicBezTo>
                          <a:pt x="13415" y="14800"/>
                          <a:pt x="13675" y="14144"/>
                          <a:pt x="13707" y="13425"/>
                        </a:cubicBezTo>
                        <a:cubicBezTo>
                          <a:pt x="13707" y="12956"/>
                          <a:pt x="13577" y="12143"/>
                          <a:pt x="13220" y="10955"/>
                        </a:cubicBezTo>
                        <a:lnTo>
                          <a:pt x="12960" y="995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52" name="Freeform: Shape 4910"/>
                  <p:cNvSpPr/>
                  <p:nvPr/>
                </p:nvSpPr>
                <p:spPr>
                  <a:xfrm>
                    <a:off x="81421" y="111226"/>
                    <a:ext cx="31005" cy="3137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22" fill="norm" stroke="1" extrusionOk="0">
                        <a:moveTo>
                          <a:pt x="21570" y="17112"/>
                        </a:moveTo>
                        <a:lnTo>
                          <a:pt x="16726" y="18402"/>
                        </a:lnTo>
                        <a:lnTo>
                          <a:pt x="14227" y="9192"/>
                        </a:lnTo>
                        <a:cubicBezTo>
                          <a:pt x="13710" y="7242"/>
                          <a:pt x="13252" y="6012"/>
                          <a:pt x="12887" y="5502"/>
                        </a:cubicBezTo>
                        <a:cubicBezTo>
                          <a:pt x="12521" y="4992"/>
                          <a:pt x="12064" y="4632"/>
                          <a:pt x="11516" y="4422"/>
                        </a:cubicBezTo>
                        <a:cubicBezTo>
                          <a:pt x="10967" y="4242"/>
                          <a:pt x="10358" y="4212"/>
                          <a:pt x="9719" y="4422"/>
                        </a:cubicBezTo>
                        <a:cubicBezTo>
                          <a:pt x="8865" y="4632"/>
                          <a:pt x="8195" y="5052"/>
                          <a:pt x="7647" y="5682"/>
                        </a:cubicBezTo>
                        <a:cubicBezTo>
                          <a:pt x="7098" y="6312"/>
                          <a:pt x="6824" y="7032"/>
                          <a:pt x="6763" y="7842"/>
                        </a:cubicBezTo>
                        <a:cubicBezTo>
                          <a:pt x="6733" y="8652"/>
                          <a:pt x="6977" y="10062"/>
                          <a:pt x="7525" y="12072"/>
                        </a:cubicBezTo>
                        <a:lnTo>
                          <a:pt x="9749" y="20232"/>
                        </a:lnTo>
                        <a:lnTo>
                          <a:pt x="4905" y="21522"/>
                        </a:lnTo>
                        <a:lnTo>
                          <a:pt x="0" y="3492"/>
                        </a:lnTo>
                        <a:lnTo>
                          <a:pt x="4509" y="2292"/>
                        </a:lnTo>
                        <a:lnTo>
                          <a:pt x="5240" y="4932"/>
                        </a:lnTo>
                        <a:cubicBezTo>
                          <a:pt x="6276" y="2472"/>
                          <a:pt x="8012" y="912"/>
                          <a:pt x="10450" y="282"/>
                        </a:cubicBezTo>
                        <a:cubicBezTo>
                          <a:pt x="11516" y="12"/>
                          <a:pt x="12552" y="-78"/>
                          <a:pt x="13527" y="72"/>
                        </a:cubicBezTo>
                        <a:cubicBezTo>
                          <a:pt x="14502" y="222"/>
                          <a:pt x="15324" y="522"/>
                          <a:pt x="15933" y="1002"/>
                        </a:cubicBezTo>
                        <a:cubicBezTo>
                          <a:pt x="16543" y="1482"/>
                          <a:pt x="17061" y="2052"/>
                          <a:pt x="17426" y="2742"/>
                        </a:cubicBezTo>
                        <a:cubicBezTo>
                          <a:pt x="17792" y="3432"/>
                          <a:pt x="18188" y="4482"/>
                          <a:pt x="18553" y="5892"/>
                        </a:cubicBezTo>
                        <a:lnTo>
                          <a:pt x="21600" y="171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53" name="Freeform: Shape 4911"/>
                  <p:cNvSpPr/>
                  <p:nvPr/>
                </p:nvSpPr>
                <p:spPr>
                  <a:xfrm>
                    <a:off x="113578" y="103739"/>
                    <a:ext cx="26674" cy="287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48" h="21077" fill="norm" stroke="1" extrusionOk="0">
                        <a:moveTo>
                          <a:pt x="18883" y="4321"/>
                        </a:moveTo>
                        <a:lnTo>
                          <a:pt x="13717" y="6568"/>
                        </a:lnTo>
                        <a:cubicBezTo>
                          <a:pt x="13232" y="5605"/>
                          <a:pt x="12608" y="4963"/>
                          <a:pt x="11810" y="4611"/>
                        </a:cubicBezTo>
                        <a:cubicBezTo>
                          <a:pt x="11013" y="4257"/>
                          <a:pt x="10111" y="4225"/>
                          <a:pt x="9071" y="4482"/>
                        </a:cubicBezTo>
                        <a:cubicBezTo>
                          <a:pt x="7684" y="4835"/>
                          <a:pt x="6748" y="5541"/>
                          <a:pt x="6159" y="6600"/>
                        </a:cubicBezTo>
                        <a:cubicBezTo>
                          <a:pt x="5604" y="7692"/>
                          <a:pt x="5604" y="9264"/>
                          <a:pt x="6194" y="11318"/>
                        </a:cubicBezTo>
                        <a:cubicBezTo>
                          <a:pt x="6852" y="13597"/>
                          <a:pt x="7754" y="15138"/>
                          <a:pt x="8828" y="15875"/>
                        </a:cubicBezTo>
                        <a:cubicBezTo>
                          <a:pt x="9938" y="16614"/>
                          <a:pt x="11186" y="16806"/>
                          <a:pt x="12573" y="16453"/>
                        </a:cubicBezTo>
                        <a:cubicBezTo>
                          <a:pt x="13613" y="16196"/>
                          <a:pt x="14411" y="15715"/>
                          <a:pt x="14896" y="14977"/>
                        </a:cubicBezTo>
                        <a:cubicBezTo>
                          <a:pt x="15416" y="14271"/>
                          <a:pt x="15590" y="13179"/>
                          <a:pt x="15486" y="11767"/>
                        </a:cubicBezTo>
                        <a:lnTo>
                          <a:pt x="21137" y="11286"/>
                        </a:lnTo>
                        <a:cubicBezTo>
                          <a:pt x="21241" y="13725"/>
                          <a:pt x="20652" y="15747"/>
                          <a:pt x="19403" y="17320"/>
                        </a:cubicBezTo>
                        <a:cubicBezTo>
                          <a:pt x="18155" y="18892"/>
                          <a:pt x="16179" y="20016"/>
                          <a:pt x="13509" y="20658"/>
                        </a:cubicBezTo>
                        <a:cubicBezTo>
                          <a:pt x="10458" y="21428"/>
                          <a:pt x="7754" y="21139"/>
                          <a:pt x="5431" y="19791"/>
                        </a:cubicBezTo>
                        <a:cubicBezTo>
                          <a:pt x="3108" y="18443"/>
                          <a:pt x="1478" y="16228"/>
                          <a:pt x="577" y="13083"/>
                        </a:cubicBezTo>
                        <a:cubicBezTo>
                          <a:pt x="-359" y="9906"/>
                          <a:pt x="-151" y="7210"/>
                          <a:pt x="1166" y="4963"/>
                        </a:cubicBezTo>
                        <a:cubicBezTo>
                          <a:pt x="2484" y="2749"/>
                          <a:pt x="4668" y="1240"/>
                          <a:pt x="7788" y="470"/>
                        </a:cubicBezTo>
                        <a:cubicBezTo>
                          <a:pt x="10320" y="-172"/>
                          <a:pt x="12504" y="-140"/>
                          <a:pt x="14272" y="470"/>
                        </a:cubicBezTo>
                        <a:cubicBezTo>
                          <a:pt x="16075" y="1112"/>
                          <a:pt x="17600" y="2396"/>
                          <a:pt x="18849" y="428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54" name="Freeform: Shape 4912"/>
                  <p:cNvSpPr/>
                  <p:nvPr/>
                </p:nvSpPr>
                <p:spPr>
                  <a:xfrm>
                    <a:off x="141413" y="96579"/>
                    <a:ext cx="26461" cy="284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52" h="20791" fill="norm" stroke="1" extrusionOk="0">
                        <a:moveTo>
                          <a:pt x="15422" y="12921"/>
                        </a:moveTo>
                        <a:lnTo>
                          <a:pt x="21252" y="12410"/>
                        </a:lnTo>
                        <a:cubicBezTo>
                          <a:pt x="21076" y="14423"/>
                          <a:pt x="20374" y="16117"/>
                          <a:pt x="19110" y="17459"/>
                        </a:cubicBezTo>
                        <a:cubicBezTo>
                          <a:pt x="17845" y="18801"/>
                          <a:pt x="16054" y="19759"/>
                          <a:pt x="13736" y="20334"/>
                        </a:cubicBezTo>
                        <a:cubicBezTo>
                          <a:pt x="10083" y="21229"/>
                          <a:pt x="7028" y="20814"/>
                          <a:pt x="4640" y="19056"/>
                        </a:cubicBezTo>
                        <a:cubicBezTo>
                          <a:pt x="2743" y="17650"/>
                          <a:pt x="1373" y="15605"/>
                          <a:pt x="601" y="12953"/>
                        </a:cubicBezTo>
                        <a:cubicBezTo>
                          <a:pt x="-348" y="9758"/>
                          <a:pt x="-172" y="7042"/>
                          <a:pt x="1127" y="4806"/>
                        </a:cubicBezTo>
                        <a:cubicBezTo>
                          <a:pt x="2427" y="2537"/>
                          <a:pt x="4464" y="1099"/>
                          <a:pt x="7273" y="396"/>
                        </a:cubicBezTo>
                        <a:cubicBezTo>
                          <a:pt x="10399" y="-371"/>
                          <a:pt x="13174" y="-19"/>
                          <a:pt x="15527" y="1419"/>
                        </a:cubicBezTo>
                        <a:cubicBezTo>
                          <a:pt x="17880" y="2856"/>
                          <a:pt x="19601" y="5540"/>
                          <a:pt x="20690" y="9471"/>
                        </a:cubicBezTo>
                        <a:lnTo>
                          <a:pt x="6676" y="12889"/>
                        </a:lnTo>
                        <a:cubicBezTo>
                          <a:pt x="7168" y="14391"/>
                          <a:pt x="7941" y="15446"/>
                          <a:pt x="9065" y="16085"/>
                        </a:cubicBezTo>
                        <a:cubicBezTo>
                          <a:pt x="10153" y="16724"/>
                          <a:pt x="11383" y="16883"/>
                          <a:pt x="12647" y="16564"/>
                        </a:cubicBezTo>
                        <a:cubicBezTo>
                          <a:pt x="13525" y="16340"/>
                          <a:pt x="14192" y="15957"/>
                          <a:pt x="14649" y="15382"/>
                        </a:cubicBezTo>
                        <a:cubicBezTo>
                          <a:pt x="15106" y="14807"/>
                          <a:pt x="15351" y="13976"/>
                          <a:pt x="15387" y="12953"/>
                        </a:cubicBezTo>
                        <a:close/>
                        <a:moveTo>
                          <a:pt x="14228" y="7713"/>
                        </a:moveTo>
                        <a:cubicBezTo>
                          <a:pt x="13771" y="6243"/>
                          <a:pt x="12998" y="5221"/>
                          <a:pt x="11980" y="4678"/>
                        </a:cubicBezTo>
                        <a:cubicBezTo>
                          <a:pt x="10961" y="4103"/>
                          <a:pt x="9873" y="3975"/>
                          <a:pt x="8749" y="4230"/>
                        </a:cubicBezTo>
                        <a:cubicBezTo>
                          <a:pt x="7520" y="4518"/>
                          <a:pt x="6641" y="5189"/>
                          <a:pt x="6079" y="6179"/>
                        </a:cubicBezTo>
                        <a:cubicBezTo>
                          <a:pt x="5517" y="7170"/>
                          <a:pt x="5447" y="8384"/>
                          <a:pt x="5869" y="9758"/>
                        </a:cubicBezTo>
                        <a:lnTo>
                          <a:pt x="14228" y="77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55" name="Freeform: Shape 4913"/>
                  <p:cNvSpPr/>
                  <p:nvPr/>
                </p:nvSpPr>
                <p:spPr>
                  <a:xfrm>
                    <a:off x="196035" y="76218"/>
                    <a:ext cx="23909" cy="3795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14" h="21600" fill="norm" stroke="1" extrusionOk="0">
                        <a:moveTo>
                          <a:pt x="14066" y="21575"/>
                        </a:moveTo>
                        <a:lnTo>
                          <a:pt x="13181" y="19460"/>
                        </a:lnTo>
                        <a:cubicBezTo>
                          <a:pt x="11490" y="19609"/>
                          <a:pt x="10068" y="19609"/>
                          <a:pt x="8915" y="19460"/>
                        </a:cubicBezTo>
                        <a:cubicBezTo>
                          <a:pt x="7762" y="19311"/>
                          <a:pt x="6648" y="18913"/>
                          <a:pt x="5571" y="18265"/>
                        </a:cubicBezTo>
                        <a:cubicBezTo>
                          <a:pt x="4495" y="17643"/>
                          <a:pt x="3688" y="16772"/>
                          <a:pt x="3111" y="15702"/>
                        </a:cubicBezTo>
                        <a:lnTo>
                          <a:pt x="6225" y="14732"/>
                        </a:lnTo>
                        <a:cubicBezTo>
                          <a:pt x="6955" y="15827"/>
                          <a:pt x="7724" y="16573"/>
                          <a:pt x="8607" y="16997"/>
                        </a:cubicBezTo>
                        <a:cubicBezTo>
                          <a:pt x="9837" y="17594"/>
                          <a:pt x="11106" y="17817"/>
                          <a:pt x="12413" y="17693"/>
                        </a:cubicBezTo>
                        <a:lnTo>
                          <a:pt x="9646" y="10974"/>
                        </a:lnTo>
                        <a:cubicBezTo>
                          <a:pt x="8223" y="11049"/>
                          <a:pt x="6724" y="10949"/>
                          <a:pt x="5110" y="10676"/>
                        </a:cubicBezTo>
                        <a:cubicBezTo>
                          <a:pt x="3919" y="10476"/>
                          <a:pt x="2881" y="10103"/>
                          <a:pt x="2074" y="9531"/>
                        </a:cubicBezTo>
                        <a:cubicBezTo>
                          <a:pt x="1228" y="8959"/>
                          <a:pt x="652" y="8262"/>
                          <a:pt x="306" y="7416"/>
                        </a:cubicBezTo>
                        <a:cubicBezTo>
                          <a:pt x="-309" y="5923"/>
                          <a:pt x="-2" y="4554"/>
                          <a:pt x="1267" y="3335"/>
                        </a:cubicBezTo>
                        <a:cubicBezTo>
                          <a:pt x="2112" y="2513"/>
                          <a:pt x="3573" y="1841"/>
                          <a:pt x="5687" y="1344"/>
                        </a:cubicBezTo>
                        <a:lnTo>
                          <a:pt x="5264" y="323"/>
                        </a:lnTo>
                        <a:lnTo>
                          <a:pt x="7186" y="0"/>
                        </a:lnTo>
                        <a:lnTo>
                          <a:pt x="7608" y="1020"/>
                        </a:lnTo>
                        <a:cubicBezTo>
                          <a:pt x="9569" y="821"/>
                          <a:pt x="11221" y="896"/>
                          <a:pt x="12566" y="1319"/>
                        </a:cubicBezTo>
                        <a:cubicBezTo>
                          <a:pt x="14296" y="1841"/>
                          <a:pt x="15603" y="2737"/>
                          <a:pt x="16448" y="4031"/>
                        </a:cubicBezTo>
                        <a:lnTo>
                          <a:pt x="13220" y="4952"/>
                        </a:lnTo>
                        <a:cubicBezTo>
                          <a:pt x="12682" y="4156"/>
                          <a:pt x="12028" y="3583"/>
                          <a:pt x="11221" y="3260"/>
                        </a:cubicBezTo>
                        <a:cubicBezTo>
                          <a:pt x="10414" y="2912"/>
                          <a:pt x="9453" y="2787"/>
                          <a:pt x="8339" y="2812"/>
                        </a:cubicBezTo>
                        <a:lnTo>
                          <a:pt x="10875" y="8909"/>
                        </a:lnTo>
                        <a:cubicBezTo>
                          <a:pt x="12643" y="8909"/>
                          <a:pt x="13796" y="8909"/>
                          <a:pt x="14411" y="8959"/>
                        </a:cubicBezTo>
                        <a:cubicBezTo>
                          <a:pt x="15526" y="9058"/>
                          <a:pt x="16525" y="9282"/>
                          <a:pt x="17333" y="9581"/>
                        </a:cubicBezTo>
                        <a:cubicBezTo>
                          <a:pt x="18139" y="9879"/>
                          <a:pt x="18831" y="10302"/>
                          <a:pt x="19408" y="10800"/>
                        </a:cubicBezTo>
                        <a:cubicBezTo>
                          <a:pt x="19984" y="11323"/>
                          <a:pt x="20407" y="11895"/>
                          <a:pt x="20676" y="12567"/>
                        </a:cubicBezTo>
                        <a:cubicBezTo>
                          <a:pt x="21291" y="14035"/>
                          <a:pt x="21061" y="15379"/>
                          <a:pt x="20023" y="16598"/>
                        </a:cubicBezTo>
                        <a:cubicBezTo>
                          <a:pt x="18985" y="17817"/>
                          <a:pt x="17333" y="18664"/>
                          <a:pt x="15103" y="19136"/>
                        </a:cubicBezTo>
                        <a:lnTo>
                          <a:pt x="15987" y="21277"/>
                        </a:lnTo>
                        <a:lnTo>
                          <a:pt x="14066" y="21600"/>
                        </a:lnTo>
                        <a:close/>
                        <a:moveTo>
                          <a:pt x="6417" y="3061"/>
                        </a:moveTo>
                        <a:cubicBezTo>
                          <a:pt x="5187" y="3409"/>
                          <a:pt x="4341" y="3907"/>
                          <a:pt x="3842" y="4579"/>
                        </a:cubicBezTo>
                        <a:cubicBezTo>
                          <a:pt x="3342" y="5226"/>
                          <a:pt x="3227" y="5923"/>
                          <a:pt x="3534" y="6644"/>
                        </a:cubicBezTo>
                        <a:cubicBezTo>
                          <a:pt x="3842" y="7366"/>
                          <a:pt x="4380" y="7913"/>
                          <a:pt x="5226" y="8287"/>
                        </a:cubicBezTo>
                        <a:cubicBezTo>
                          <a:pt x="6033" y="8660"/>
                          <a:pt x="7263" y="8859"/>
                          <a:pt x="8877" y="8909"/>
                        </a:cubicBezTo>
                        <a:lnTo>
                          <a:pt x="6455" y="3061"/>
                        </a:lnTo>
                        <a:close/>
                        <a:moveTo>
                          <a:pt x="14373" y="17345"/>
                        </a:moveTo>
                        <a:cubicBezTo>
                          <a:pt x="15603" y="17021"/>
                          <a:pt x="16487" y="16474"/>
                          <a:pt x="17063" y="15727"/>
                        </a:cubicBezTo>
                        <a:cubicBezTo>
                          <a:pt x="17640" y="14981"/>
                          <a:pt x="17755" y="14159"/>
                          <a:pt x="17371" y="13239"/>
                        </a:cubicBezTo>
                        <a:cubicBezTo>
                          <a:pt x="17063" y="12467"/>
                          <a:pt x="16487" y="11895"/>
                          <a:pt x="15718" y="11547"/>
                        </a:cubicBezTo>
                        <a:cubicBezTo>
                          <a:pt x="14949" y="11173"/>
                          <a:pt x="13604" y="10974"/>
                          <a:pt x="11683" y="10899"/>
                        </a:cubicBezTo>
                        <a:lnTo>
                          <a:pt x="14334" y="1732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56" name="Freeform: Shape 4914"/>
                  <p:cNvSpPr/>
                  <p:nvPr/>
                </p:nvSpPr>
                <p:spPr>
                  <a:xfrm>
                    <a:off x="219949" y="72566"/>
                    <a:ext cx="23486" cy="316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31" h="21334" fill="norm" stroke="1" extrusionOk="0">
                        <a:moveTo>
                          <a:pt x="3152" y="17042"/>
                        </a:moveTo>
                        <a:lnTo>
                          <a:pt x="6378" y="16038"/>
                        </a:lnTo>
                        <a:cubicBezTo>
                          <a:pt x="7283" y="17366"/>
                          <a:pt x="8306" y="18281"/>
                          <a:pt x="9447" y="18723"/>
                        </a:cubicBezTo>
                        <a:cubicBezTo>
                          <a:pt x="10588" y="19166"/>
                          <a:pt x="11808" y="19255"/>
                          <a:pt x="13145" y="18989"/>
                        </a:cubicBezTo>
                        <a:cubicBezTo>
                          <a:pt x="14719" y="18664"/>
                          <a:pt x="15900" y="17986"/>
                          <a:pt x="16687" y="16953"/>
                        </a:cubicBezTo>
                        <a:cubicBezTo>
                          <a:pt x="17473" y="15920"/>
                          <a:pt x="17670" y="14799"/>
                          <a:pt x="17237" y="13589"/>
                        </a:cubicBezTo>
                        <a:cubicBezTo>
                          <a:pt x="16844" y="12438"/>
                          <a:pt x="15978" y="11583"/>
                          <a:pt x="14719" y="11051"/>
                        </a:cubicBezTo>
                        <a:cubicBezTo>
                          <a:pt x="13460" y="10520"/>
                          <a:pt x="12044" y="10403"/>
                          <a:pt x="10509" y="10697"/>
                        </a:cubicBezTo>
                        <a:cubicBezTo>
                          <a:pt x="9880" y="10816"/>
                          <a:pt x="9132" y="11081"/>
                          <a:pt x="8267" y="11465"/>
                        </a:cubicBezTo>
                        <a:lnTo>
                          <a:pt x="7834" y="9193"/>
                        </a:lnTo>
                        <a:cubicBezTo>
                          <a:pt x="8070" y="9193"/>
                          <a:pt x="8227" y="9133"/>
                          <a:pt x="8384" y="9104"/>
                        </a:cubicBezTo>
                        <a:cubicBezTo>
                          <a:pt x="9801" y="8809"/>
                          <a:pt x="10981" y="8278"/>
                          <a:pt x="11926" y="7510"/>
                        </a:cubicBezTo>
                        <a:cubicBezTo>
                          <a:pt x="12870" y="6743"/>
                          <a:pt x="13145" y="5740"/>
                          <a:pt x="12713" y="4589"/>
                        </a:cubicBezTo>
                        <a:cubicBezTo>
                          <a:pt x="12398" y="3674"/>
                          <a:pt x="11689" y="2996"/>
                          <a:pt x="10667" y="2553"/>
                        </a:cubicBezTo>
                        <a:cubicBezTo>
                          <a:pt x="9605" y="2111"/>
                          <a:pt x="8463" y="2022"/>
                          <a:pt x="7125" y="2288"/>
                        </a:cubicBezTo>
                        <a:cubicBezTo>
                          <a:pt x="5827" y="2553"/>
                          <a:pt x="4844" y="3085"/>
                          <a:pt x="4214" y="3852"/>
                        </a:cubicBezTo>
                        <a:cubicBezTo>
                          <a:pt x="3545" y="4648"/>
                          <a:pt x="3348" y="5681"/>
                          <a:pt x="3545" y="6950"/>
                        </a:cubicBezTo>
                        <a:lnTo>
                          <a:pt x="43" y="7186"/>
                        </a:lnTo>
                        <a:cubicBezTo>
                          <a:pt x="-153" y="5416"/>
                          <a:pt x="319" y="3940"/>
                          <a:pt x="1421" y="2730"/>
                        </a:cubicBezTo>
                        <a:cubicBezTo>
                          <a:pt x="2562" y="1521"/>
                          <a:pt x="4175" y="694"/>
                          <a:pt x="6339" y="252"/>
                        </a:cubicBezTo>
                        <a:cubicBezTo>
                          <a:pt x="7834" y="-43"/>
                          <a:pt x="9290" y="-73"/>
                          <a:pt x="10706" y="134"/>
                        </a:cubicBezTo>
                        <a:cubicBezTo>
                          <a:pt x="12123" y="370"/>
                          <a:pt x="13303" y="812"/>
                          <a:pt x="14286" y="1521"/>
                        </a:cubicBezTo>
                        <a:cubicBezTo>
                          <a:pt x="15270" y="2229"/>
                          <a:pt x="15900" y="3025"/>
                          <a:pt x="16214" y="3940"/>
                        </a:cubicBezTo>
                        <a:cubicBezTo>
                          <a:pt x="16529" y="4825"/>
                          <a:pt x="16490" y="5681"/>
                          <a:pt x="16135" y="6537"/>
                        </a:cubicBezTo>
                        <a:cubicBezTo>
                          <a:pt x="15781" y="7393"/>
                          <a:pt x="15034" y="8160"/>
                          <a:pt x="13932" y="8839"/>
                        </a:cubicBezTo>
                        <a:cubicBezTo>
                          <a:pt x="15624" y="8779"/>
                          <a:pt x="17080" y="9133"/>
                          <a:pt x="18299" y="9812"/>
                        </a:cubicBezTo>
                        <a:cubicBezTo>
                          <a:pt x="19519" y="10520"/>
                          <a:pt x="20345" y="11524"/>
                          <a:pt x="20817" y="12822"/>
                        </a:cubicBezTo>
                        <a:cubicBezTo>
                          <a:pt x="21447" y="14593"/>
                          <a:pt x="21132" y="16274"/>
                          <a:pt x="19834" y="17868"/>
                        </a:cubicBezTo>
                        <a:cubicBezTo>
                          <a:pt x="18536" y="19461"/>
                          <a:pt x="16568" y="20524"/>
                          <a:pt x="13932" y="21055"/>
                        </a:cubicBezTo>
                        <a:cubicBezTo>
                          <a:pt x="11532" y="21527"/>
                          <a:pt x="9368" y="21409"/>
                          <a:pt x="7401" y="20641"/>
                        </a:cubicBezTo>
                        <a:cubicBezTo>
                          <a:pt x="5434" y="19904"/>
                          <a:pt x="4057" y="18694"/>
                          <a:pt x="3230" y="1704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57" name="Freeform: Shape 4915"/>
                  <p:cNvSpPr/>
                  <p:nvPr/>
                </p:nvSpPr>
                <p:spPr>
                  <a:xfrm>
                    <a:off x="246377" y="89917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4565" y="21600"/>
                        </a:moveTo>
                        <a:lnTo>
                          <a:pt x="0" y="4565"/>
                        </a:lnTo>
                        <a:lnTo>
                          <a:pt x="17033" y="0"/>
                        </a:lnTo>
                        <a:lnTo>
                          <a:pt x="21600" y="17033"/>
                        </a:lnTo>
                        <a:lnTo>
                          <a:pt x="4565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58" name="Freeform: Shape 4916"/>
                  <p:cNvSpPr/>
                  <p:nvPr/>
                </p:nvSpPr>
                <p:spPr>
                  <a:xfrm>
                    <a:off x="255596" y="62749"/>
                    <a:ext cx="22779" cy="317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09" h="21136" fill="norm" stroke="1" extrusionOk="0">
                        <a:moveTo>
                          <a:pt x="17017" y="3756"/>
                        </a:moveTo>
                        <a:lnTo>
                          <a:pt x="13654" y="4600"/>
                        </a:lnTo>
                        <a:cubicBezTo>
                          <a:pt x="12965" y="3698"/>
                          <a:pt x="12276" y="3057"/>
                          <a:pt x="11546" y="2737"/>
                        </a:cubicBezTo>
                        <a:cubicBezTo>
                          <a:pt x="10371" y="2213"/>
                          <a:pt x="9074" y="2067"/>
                          <a:pt x="7697" y="2330"/>
                        </a:cubicBezTo>
                        <a:cubicBezTo>
                          <a:pt x="6603" y="2533"/>
                          <a:pt x="5711" y="2941"/>
                          <a:pt x="5062" y="3552"/>
                        </a:cubicBezTo>
                        <a:cubicBezTo>
                          <a:pt x="4171" y="4338"/>
                          <a:pt x="3644" y="5328"/>
                          <a:pt x="3442" y="6521"/>
                        </a:cubicBezTo>
                        <a:cubicBezTo>
                          <a:pt x="3239" y="7744"/>
                          <a:pt x="3442" y="9345"/>
                          <a:pt x="4211" y="11354"/>
                        </a:cubicBezTo>
                        <a:cubicBezTo>
                          <a:pt x="4698" y="10277"/>
                          <a:pt x="5468" y="9432"/>
                          <a:pt x="6481" y="8763"/>
                        </a:cubicBezTo>
                        <a:cubicBezTo>
                          <a:pt x="7534" y="8093"/>
                          <a:pt x="8669" y="7628"/>
                          <a:pt x="10007" y="7366"/>
                        </a:cubicBezTo>
                        <a:cubicBezTo>
                          <a:pt x="12316" y="6929"/>
                          <a:pt x="14464" y="7162"/>
                          <a:pt x="16531" y="8064"/>
                        </a:cubicBezTo>
                        <a:cubicBezTo>
                          <a:pt x="18598" y="8967"/>
                          <a:pt x="19976" y="10364"/>
                          <a:pt x="20705" y="12285"/>
                        </a:cubicBezTo>
                        <a:cubicBezTo>
                          <a:pt x="21191" y="13537"/>
                          <a:pt x="21232" y="14789"/>
                          <a:pt x="20867" y="16040"/>
                        </a:cubicBezTo>
                        <a:cubicBezTo>
                          <a:pt x="20503" y="17263"/>
                          <a:pt x="19773" y="18311"/>
                          <a:pt x="18679" y="19126"/>
                        </a:cubicBezTo>
                        <a:cubicBezTo>
                          <a:pt x="17585" y="19970"/>
                          <a:pt x="16166" y="20524"/>
                          <a:pt x="14505" y="20873"/>
                        </a:cubicBezTo>
                        <a:cubicBezTo>
                          <a:pt x="11627" y="21426"/>
                          <a:pt x="9034" y="21106"/>
                          <a:pt x="6643" y="19941"/>
                        </a:cubicBezTo>
                        <a:cubicBezTo>
                          <a:pt x="4252" y="18777"/>
                          <a:pt x="2428" y="16448"/>
                          <a:pt x="1132" y="12984"/>
                        </a:cubicBezTo>
                        <a:cubicBezTo>
                          <a:pt x="-327" y="9083"/>
                          <a:pt x="-368" y="6085"/>
                          <a:pt x="969" y="3930"/>
                        </a:cubicBezTo>
                        <a:cubicBezTo>
                          <a:pt x="2145" y="2067"/>
                          <a:pt x="4211" y="845"/>
                          <a:pt x="7170" y="263"/>
                        </a:cubicBezTo>
                        <a:cubicBezTo>
                          <a:pt x="9358" y="-174"/>
                          <a:pt x="11344" y="-57"/>
                          <a:pt x="13086" y="554"/>
                        </a:cubicBezTo>
                        <a:cubicBezTo>
                          <a:pt x="14829" y="1165"/>
                          <a:pt x="16126" y="2242"/>
                          <a:pt x="16977" y="3756"/>
                        </a:cubicBezTo>
                        <a:close/>
                        <a:moveTo>
                          <a:pt x="6197" y="15138"/>
                        </a:moveTo>
                        <a:cubicBezTo>
                          <a:pt x="6521" y="15982"/>
                          <a:pt x="7089" y="16768"/>
                          <a:pt x="7859" y="17438"/>
                        </a:cubicBezTo>
                        <a:cubicBezTo>
                          <a:pt x="8669" y="18107"/>
                          <a:pt x="9561" y="18573"/>
                          <a:pt x="10615" y="18806"/>
                        </a:cubicBezTo>
                        <a:cubicBezTo>
                          <a:pt x="11668" y="19039"/>
                          <a:pt x="12681" y="19068"/>
                          <a:pt x="13694" y="18864"/>
                        </a:cubicBezTo>
                        <a:cubicBezTo>
                          <a:pt x="15153" y="18573"/>
                          <a:pt x="16247" y="17933"/>
                          <a:pt x="16977" y="16885"/>
                        </a:cubicBezTo>
                        <a:cubicBezTo>
                          <a:pt x="17706" y="15837"/>
                          <a:pt x="17787" y="14585"/>
                          <a:pt x="17261" y="13159"/>
                        </a:cubicBezTo>
                        <a:cubicBezTo>
                          <a:pt x="16734" y="11761"/>
                          <a:pt x="15802" y="10771"/>
                          <a:pt x="14464" y="10160"/>
                        </a:cubicBezTo>
                        <a:cubicBezTo>
                          <a:pt x="13127" y="9549"/>
                          <a:pt x="11668" y="9403"/>
                          <a:pt x="10128" y="9723"/>
                        </a:cubicBezTo>
                        <a:cubicBezTo>
                          <a:pt x="8588" y="10015"/>
                          <a:pt x="7413" y="10684"/>
                          <a:pt x="6603" y="11674"/>
                        </a:cubicBezTo>
                        <a:cubicBezTo>
                          <a:pt x="5832" y="12693"/>
                          <a:pt x="5670" y="13828"/>
                          <a:pt x="6156" y="1513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59" name="Freeform: Shape 4917"/>
                  <p:cNvSpPr/>
                  <p:nvPr/>
                </p:nvSpPr>
                <p:spPr>
                  <a:xfrm>
                    <a:off x="275444" y="53610"/>
                    <a:ext cx="24926" cy="340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5651" y="21600"/>
                        </a:moveTo>
                        <a:lnTo>
                          <a:pt x="9474" y="4664"/>
                        </a:lnTo>
                        <a:lnTo>
                          <a:pt x="834" y="6358"/>
                        </a:lnTo>
                        <a:lnTo>
                          <a:pt x="0" y="4081"/>
                        </a:lnTo>
                        <a:lnTo>
                          <a:pt x="20767" y="0"/>
                        </a:lnTo>
                        <a:lnTo>
                          <a:pt x="21600" y="2277"/>
                        </a:lnTo>
                        <a:lnTo>
                          <a:pt x="12922" y="3970"/>
                        </a:lnTo>
                        <a:lnTo>
                          <a:pt x="19099" y="20906"/>
                        </a:lnTo>
                        <a:lnTo>
                          <a:pt x="15613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60" name="Freeform: Shape 4918"/>
                  <p:cNvSpPr/>
                  <p:nvPr/>
                </p:nvSpPr>
                <p:spPr>
                  <a:xfrm>
                    <a:off x="469976" y="14036"/>
                    <a:ext cx="16680" cy="2658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17" h="21600" fill="norm" stroke="1" extrusionOk="0">
                        <a:moveTo>
                          <a:pt x="14182" y="21564"/>
                        </a:moveTo>
                        <a:lnTo>
                          <a:pt x="13300" y="19433"/>
                        </a:lnTo>
                        <a:cubicBezTo>
                          <a:pt x="11592" y="19575"/>
                          <a:pt x="10160" y="19575"/>
                          <a:pt x="9002" y="19433"/>
                        </a:cubicBezTo>
                        <a:cubicBezTo>
                          <a:pt x="7845" y="19255"/>
                          <a:pt x="6743" y="18865"/>
                          <a:pt x="5641" y="18225"/>
                        </a:cubicBezTo>
                        <a:cubicBezTo>
                          <a:pt x="4594" y="17586"/>
                          <a:pt x="3768" y="16733"/>
                          <a:pt x="3161" y="15667"/>
                        </a:cubicBezTo>
                        <a:lnTo>
                          <a:pt x="6302" y="14708"/>
                        </a:lnTo>
                        <a:cubicBezTo>
                          <a:pt x="7019" y="15809"/>
                          <a:pt x="7845" y="16555"/>
                          <a:pt x="8672" y="16982"/>
                        </a:cubicBezTo>
                        <a:cubicBezTo>
                          <a:pt x="9884" y="17586"/>
                          <a:pt x="11206" y="17799"/>
                          <a:pt x="12529" y="17657"/>
                        </a:cubicBezTo>
                        <a:lnTo>
                          <a:pt x="9719" y="10942"/>
                        </a:lnTo>
                        <a:cubicBezTo>
                          <a:pt x="8286" y="11013"/>
                          <a:pt x="6798" y="10942"/>
                          <a:pt x="5145" y="10658"/>
                        </a:cubicBezTo>
                        <a:cubicBezTo>
                          <a:pt x="3933" y="10445"/>
                          <a:pt x="2941" y="10090"/>
                          <a:pt x="2114" y="9521"/>
                        </a:cubicBezTo>
                        <a:cubicBezTo>
                          <a:pt x="1288" y="8953"/>
                          <a:pt x="682" y="8242"/>
                          <a:pt x="296" y="7389"/>
                        </a:cubicBezTo>
                        <a:cubicBezTo>
                          <a:pt x="-310" y="5897"/>
                          <a:pt x="21" y="4547"/>
                          <a:pt x="1233" y="3304"/>
                        </a:cubicBezTo>
                        <a:cubicBezTo>
                          <a:pt x="2060" y="2487"/>
                          <a:pt x="3547" y="1812"/>
                          <a:pt x="5641" y="1315"/>
                        </a:cubicBezTo>
                        <a:lnTo>
                          <a:pt x="5200" y="320"/>
                        </a:lnTo>
                        <a:lnTo>
                          <a:pt x="7129" y="0"/>
                        </a:lnTo>
                        <a:lnTo>
                          <a:pt x="7569" y="995"/>
                        </a:lnTo>
                        <a:cubicBezTo>
                          <a:pt x="9498" y="782"/>
                          <a:pt x="11206" y="888"/>
                          <a:pt x="12529" y="1279"/>
                        </a:cubicBezTo>
                        <a:cubicBezTo>
                          <a:pt x="14292" y="1812"/>
                          <a:pt x="15560" y="2700"/>
                          <a:pt x="16441" y="3979"/>
                        </a:cubicBezTo>
                        <a:lnTo>
                          <a:pt x="13190" y="4903"/>
                        </a:lnTo>
                        <a:cubicBezTo>
                          <a:pt x="12639" y="4121"/>
                          <a:pt x="11978" y="3553"/>
                          <a:pt x="11206" y="3197"/>
                        </a:cubicBezTo>
                        <a:cubicBezTo>
                          <a:pt x="10435" y="2878"/>
                          <a:pt x="9443" y="2735"/>
                          <a:pt x="8341" y="2771"/>
                        </a:cubicBezTo>
                        <a:lnTo>
                          <a:pt x="10876" y="8846"/>
                        </a:lnTo>
                        <a:cubicBezTo>
                          <a:pt x="12639" y="8846"/>
                          <a:pt x="13797" y="8846"/>
                          <a:pt x="14402" y="8917"/>
                        </a:cubicBezTo>
                        <a:cubicBezTo>
                          <a:pt x="15560" y="9024"/>
                          <a:pt x="16497" y="9237"/>
                          <a:pt x="17323" y="9557"/>
                        </a:cubicBezTo>
                        <a:cubicBezTo>
                          <a:pt x="18150" y="9876"/>
                          <a:pt x="18811" y="10267"/>
                          <a:pt x="19416" y="10765"/>
                        </a:cubicBezTo>
                        <a:cubicBezTo>
                          <a:pt x="20023" y="11262"/>
                          <a:pt x="20408" y="11866"/>
                          <a:pt x="20684" y="12541"/>
                        </a:cubicBezTo>
                        <a:cubicBezTo>
                          <a:pt x="21290" y="13997"/>
                          <a:pt x="21070" y="15347"/>
                          <a:pt x="20023" y="16591"/>
                        </a:cubicBezTo>
                        <a:cubicBezTo>
                          <a:pt x="18976" y="17834"/>
                          <a:pt x="17323" y="18651"/>
                          <a:pt x="15064" y="19149"/>
                        </a:cubicBezTo>
                        <a:lnTo>
                          <a:pt x="15945" y="21280"/>
                        </a:lnTo>
                        <a:lnTo>
                          <a:pt x="14016" y="21600"/>
                        </a:lnTo>
                        <a:close/>
                        <a:moveTo>
                          <a:pt x="6523" y="3091"/>
                        </a:moveTo>
                        <a:cubicBezTo>
                          <a:pt x="5311" y="3446"/>
                          <a:pt x="4429" y="3943"/>
                          <a:pt x="3933" y="4583"/>
                        </a:cubicBezTo>
                        <a:cubicBezTo>
                          <a:pt x="3437" y="5258"/>
                          <a:pt x="3327" y="5933"/>
                          <a:pt x="3602" y="6679"/>
                        </a:cubicBezTo>
                        <a:cubicBezTo>
                          <a:pt x="3878" y="7389"/>
                          <a:pt x="4484" y="7958"/>
                          <a:pt x="5311" y="8313"/>
                        </a:cubicBezTo>
                        <a:cubicBezTo>
                          <a:pt x="6137" y="8704"/>
                          <a:pt x="7350" y="8882"/>
                          <a:pt x="8947" y="8917"/>
                        </a:cubicBezTo>
                        <a:lnTo>
                          <a:pt x="6523" y="3055"/>
                        </a:lnTo>
                        <a:close/>
                        <a:moveTo>
                          <a:pt x="14513" y="17337"/>
                        </a:moveTo>
                        <a:cubicBezTo>
                          <a:pt x="15725" y="17017"/>
                          <a:pt x="16661" y="16484"/>
                          <a:pt x="17213" y="15738"/>
                        </a:cubicBezTo>
                        <a:cubicBezTo>
                          <a:pt x="17764" y="14992"/>
                          <a:pt x="17874" y="14175"/>
                          <a:pt x="17488" y="13251"/>
                        </a:cubicBezTo>
                        <a:cubicBezTo>
                          <a:pt x="17158" y="12505"/>
                          <a:pt x="16606" y="11937"/>
                          <a:pt x="15835" y="11546"/>
                        </a:cubicBezTo>
                        <a:cubicBezTo>
                          <a:pt x="15064" y="11191"/>
                          <a:pt x="13686" y="10978"/>
                          <a:pt x="11813" y="10906"/>
                        </a:cubicBezTo>
                        <a:lnTo>
                          <a:pt x="14513" y="1733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61" name="Freeform: Shape 4919"/>
                  <p:cNvSpPr/>
                  <p:nvPr/>
                </p:nvSpPr>
                <p:spPr>
                  <a:xfrm>
                    <a:off x="487614" y="10450"/>
                    <a:ext cx="15537" cy="2323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16" h="21409" fill="norm" stroke="1" extrusionOk="0">
                        <a:moveTo>
                          <a:pt x="2220" y="17329"/>
                        </a:moveTo>
                        <a:lnTo>
                          <a:pt x="5880" y="16442"/>
                        </a:lnTo>
                        <a:cubicBezTo>
                          <a:pt x="6660" y="17611"/>
                          <a:pt x="7680" y="18416"/>
                          <a:pt x="8880" y="18860"/>
                        </a:cubicBezTo>
                        <a:cubicBezTo>
                          <a:pt x="10140" y="19303"/>
                          <a:pt x="11460" y="19384"/>
                          <a:pt x="12900" y="19142"/>
                        </a:cubicBezTo>
                        <a:cubicBezTo>
                          <a:pt x="14640" y="18820"/>
                          <a:pt x="15900" y="18135"/>
                          <a:pt x="16740" y="17046"/>
                        </a:cubicBezTo>
                        <a:cubicBezTo>
                          <a:pt x="17580" y="15958"/>
                          <a:pt x="17700" y="14709"/>
                          <a:pt x="17160" y="13258"/>
                        </a:cubicBezTo>
                        <a:cubicBezTo>
                          <a:pt x="16620" y="11888"/>
                          <a:pt x="15600" y="10921"/>
                          <a:pt x="14160" y="10316"/>
                        </a:cubicBezTo>
                        <a:cubicBezTo>
                          <a:pt x="12720" y="9752"/>
                          <a:pt x="11040" y="9591"/>
                          <a:pt x="9180" y="9954"/>
                        </a:cubicBezTo>
                        <a:cubicBezTo>
                          <a:pt x="8040" y="10155"/>
                          <a:pt x="7080" y="10518"/>
                          <a:pt x="6300" y="11042"/>
                        </a:cubicBezTo>
                        <a:cubicBezTo>
                          <a:pt x="5520" y="11566"/>
                          <a:pt x="4980" y="12130"/>
                          <a:pt x="4680" y="12815"/>
                        </a:cubicBezTo>
                        <a:lnTo>
                          <a:pt x="1200" y="13137"/>
                        </a:lnTo>
                        <a:lnTo>
                          <a:pt x="0" y="2619"/>
                        </a:lnTo>
                        <a:lnTo>
                          <a:pt x="14460" y="0"/>
                        </a:lnTo>
                        <a:lnTo>
                          <a:pt x="15360" y="2297"/>
                        </a:lnTo>
                        <a:lnTo>
                          <a:pt x="3780" y="4392"/>
                        </a:lnTo>
                        <a:lnTo>
                          <a:pt x="4320" y="9914"/>
                        </a:lnTo>
                        <a:cubicBezTo>
                          <a:pt x="5760" y="8785"/>
                          <a:pt x="7380" y="8060"/>
                          <a:pt x="9300" y="7697"/>
                        </a:cubicBezTo>
                        <a:cubicBezTo>
                          <a:pt x="11820" y="7254"/>
                          <a:pt x="14220" y="7455"/>
                          <a:pt x="16440" y="8301"/>
                        </a:cubicBezTo>
                        <a:cubicBezTo>
                          <a:pt x="18660" y="9148"/>
                          <a:pt x="20100" y="10518"/>
                          <a:pt x="20880" y="12372"/>
                        </a:cubicBezTo>
                        <a:cubicBezTo>
                          <a:pt x="21600" y="14145"/>
                          <a:pt x="21420" y="15797"/>
                          <a:pt x="20400" y="17369"/>
                        </a:cubicBezTo>
                        <a:cubicBezTo>
                          <a:pt x="19140" y="19303"/>
                          <a:pt x="16920" y="20552"/>
                          <a:pt x="13740" y="21117"/>
                        </a:cubicBezTo>
                        <a:cubicBezTo>
                          <a:pt x="11100" y="21600"/>
                          <a:pt x="8760" y="21480"/>
                          <a:pt x="6660" y="20794"/>
                        </a:cubicBezTo>
                        <a:cubicBezTo>
                          <a:pt x="4620" y="20109"/>
                          <a:pt x="3120" y="18940"/>
                          <a:pt x="2220" y="1736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62" name="Freeform: Shape 4920"/>
                  <p:cNvSpPr/>
                  <p:nvPr/>
                </p:nvSpPr>
                <p:spPr>
                  <a:xfrm>
                    <a:off x="503120" y="6900"/>
                    <a:ext cx="17685" cy="2357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8" h="21409" fill="norm" stroke="1" extrusionOk="0">
                        <a:moveTo>
                          <a:pt x="20566" y="15731"/>
                        </a:moveTo>
                        <a:lnTo>
                          <a:pt x="21358" y="17994"/>
                        </a:lnTo>
                        <a:lnTo>
                          <a:pt x="4458" y="21409"/>
                        </a:lnTo>
                        <a:cubicBezTo>
                          <a:pt x="4247" y="20853"/>
                          <a:pt x="4141" y="20258"/>
                          <a:pt x="4247" y="19702"/>
                        </a:cubicBezTo>
                        <a:cubicBezTo>
                          <a:pt x="4352" y="18749"/>
                          <a:pt x="4775" y="17756"/>
                          <a:pt x="5409" y="16724"/>
                        </a:cubicBezTo>
                        <a:cubicBezTo>
                          <a:pt x="6042" y="15691"/>
                          <a:pt x="7098" y="14461"/>
                          <a:pt x="8472" y="12991"/>
                        </a:cubicBezTo>
                        <a:cubicBezTo>
                          <a:pt x="10637" y="10728"/>
                          <a:pt x="12010" y="8981"/>
                          <a:pt x="12644" y="7790"/>
                        </a:cubicBezTo>
                        <a:cubicBezTo>
                          <a:pt x="13278" y="6599"/>
                          <a:pt x="13436" y="5566"/>
                          <a:pt x="13119" y="4653"/>
                        </a:cubicBezTo>
                        <a:cubicBezTo>
                          <a:pt x="12803" y="3700"/>
                          <a:pt x="12063" y="3025"/>
                          <a:pt x="10954" y="2549"/>
                        </a:cubicBezTo>
                        <a:cubicBezTo>
                          <a:pt x="9845" y="2072"/>
                          <a:pt x="8578" y="1993"/>
                          <a:pt x="7151" y="2271"/>
                        </a:cubicBezTo>
                        <a:cubicBezTo>
                          <a:pt x="5620" y="2589"/>
                          <a:pt x="4564" y="3144"/>
                          <a:pt x="3877" y="4018"/>
                        </a:cubicBezTo>
                        <a:cubicBezTo>
                          <a:pt x="3191" y="4892"/>
                          <a:pt x="3085" y="5924"/>
                          <a:pt x="3507" y="7115"/>
                        </a:cubicBezTo>
                        <a:lnTo>
                          <a:pt x="180" y="7512"/>
                        </a:lnTo>
                        <a:cubicBezTo>
                          <a:pt x="-242" y="5646"/>
                          <a:pt x="74" y="4098"/>
                          <a:pt x="1184" y="2867"/>
                        </a:cubicBezTo>
                        <a:cubicBezTo>
                          <a:pt x="2293" y="1635"/>
                          <a:pt x="4036" y="762"/>
                          <a:pt x="6465" y="286"/>
                        </a:cubicBezTo>
                        <a:cubicBezTo>
                          <a:pt x="8894" y="-191"/>
                          <a:pt x="11060" y="-72"/>
                          <a:pt x="12855" y="643"/>
                        </a:cubicBezTo>
                        <a:cubicBezTo>
                          <a:pt x="14650" y="1358"/>
                          <a:pt x="15812" y="2509"/>
                          <a:pt x="16341" y="4018"/>
                        </a:cubicBezTo>
                        <a:cubicBezTo>
                          <a:pt x="16605" y="4773"/>
                          <a:pt x="16657" y="5566"/>
                          <a:pt x="16499" y="6400"/>
                        </a:cubicBezTo>
                        <a:cubicBezTo>
                          <a:pt x="16341" y="7234"/>
                          <a:pt x="15918" y="8148"/>
                          <a:pt x="15232" y="9180"/>
                        </a:cubicBezTo>
                        <a:cubicBezTo>
                          <a:pt x="14545" y="10212"/>
                          <a:pt x="13330" y="11641"/>
                          <a:pt x="11588" y="13547"/>
                        </a:cubicBezTo>
                        <a:cubicBezTo>
                          <a:pt x="10109" y="15096"/>
                          <a:pt x="9211" y="16168"/>
                          <a:pt x="8841" y="16684"/>
                        </a:cubicBezTo>
                        <a:cubicBezTo>
                          <a:pt x="8472" y="17200"/>
                          <a:pt x="8155" y="17717"/>
                          <a:pt x="7943" y="18233"/>
                        </a:cubicBezTo>
                        <a:lnTo>
                          <a:pt x="20460" y="1569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63" name="Freeform: Shape 4921"/>
                  <p:cNvSpPr/>
                  <p:nvPr/>
                </p:nvSpPr>
                <p:spPr>
                  <a:xfrm>
                    <a:off x="518880" y="0"/>
                    <a:ext cx="23178" cy="2575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298" y="21563"/>
                        </a:moveTo>
                        <a:lnTo>
                          <a:pt x="0" y="3814"/>
                        </a:lnTo>
                        <a:lnTo>
                          <a:pt x="2608" y="3191"/>
                        </a:lnTo>
                        <a:lnTo>
                          <a:pt x="5216" y="11992"/>
                        </a:lnTo>
                        <a:lnTo>
                          <a:pt x="12390" y="843"/>
                        </a:lnTo>
                        <a:lnTo>
                          <a:pt x="15935" y="0"/>
                        </a:lnTo>
                        <a:lnTo>
                          <a:pt x="9822" y="9205"/>
                        </a:lnTo>
                        <a:lnTo>
                          <a:pt x="21600" y="17676"/>
                        </a:lnTo>
                        <a:lnTo>
                          <a:pt x="18136" y="18519"/>
                        </a:lnTo>
                        <a:lnTo>
                          <a:pt x="8436" y="11222"/>
                        </a:lnTo>
                        <a:lnTo>
                          <a:pt x="6072" y="14815"/>
                        </a:lnTo>
                        <a:lnTo>
                          <a:pt x="7906" y="20977"/>
                        </a:lnTo>
                        <a:lnTo>
                          <a:pt x="5298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479" name="Graphic 2243"/>
                <p:cNvGrpSpPr/>
                <p:nvPr/>
              </p:nvGrpSpPr>
              <p:grpSpPr>
                <a:xfrm>
                  <a:off x="25659" y="964997"/>
                  <a:ext cx="554442" cy="74109"/>
                  <a:chOff x="0" y="0"/>
                  <a:chExt cx="554441" cy="74107"/>
                </a:xfrm>
              </p:grpSpPr>
              <p:sp>
                <p:nvSpPr>
                  <p:cNvPr id="465" name="Freeform: Shape 4893"/>
                  <p:cNvSpPr/>
                  <p:nvPr/>
                </p:nvSpPr>
                <p:spPr>
                  <a:xfrm>
                    <a:off x="0" y="31833"/>
                    <a:ext cx="12700" cy="3808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532" y="21600"/>
                        </a:moveTo>
                        <a:lnTo>
                          <a:pt x="0" y="372"/>
                        </a:lnTo>
                        <a:lnTo>
                          <a:pt x="15067" y="0"/>
                        </a:lnTo>
                        <a:lnTo>
                          <a:pt x="21600" y="21228"/>
                        </a:lnTo>
                        <a:lnTo>
                          <a:pt x="6532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66" name="Freeform: Shape 4894"/>
                  <p:cNvSpPr/>
                  <p:nvPr/>
                </p:nvSpPr>
                <p:spPr>
                  <a:xfrm>
                    <a:off x="13565" y="31396"/>
                    <a:ext cx="18280" cy="373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53" fill="norm" stroke="1" extrusionOk="0">
                        <a:moveTo>
                          <a:pt x="18190" y="5223"/>
                        </a:moveTo>
                        <a:lnTo>
                          <a:pt x="18758" y="8529"/>
                        </a:lnTo>
                        <a:lnTo>
                          <a:pt x="12970" y="8781"/>
                        </a:lnTo>
                        <a:lnTo>
                          <a:pt x="14107" y="15090"/>
                        </a:lnTo>
                        <a:cubicBezTo>
                          <a:pt x="14314" y="16377"/>
                          <a:pt x="14520" y="17108"/>
                          <a:pt x="14676" y="17310"/>
                        </a:cubicBezTo>
                        <a:cubicBezTo>
                          <a:pt x="14831" y="17512"/>
                          <a:pt x="15089" y="17689"/>
                          <a:pt x="15502" y="17815"/>
                        </a:cubicBezTo>
                        <a:cubicBezTo>
                          <a:pt x="15915" y="17941"/>
                          <a:pt x="16381" y="17992"/>
                          <a:pt x="16949" y="17966"/>
                        </a:cubicBezTo>
                        <a:cubicBezTo>
                          <a:pt x="17724" y="17941"/>
                          <a:pt x="18861" y="17764"/>
                          <a:pt x="20308" y="17436"/>
                        </a:cubicBezTo>
                        <a:lnTo>
                          <a:pt x="21600" y="20616"/>
                        </a:lnTo>
                        <a:cubicBezTo>
                          <a:pt x="19688" y="21121"/>
                          <a:pt x="17517" y="21423"/>
                          <a:pt x="15037" y="21524"/>
                        </a:cubicBezTo>
                        <a:cubicBezTo>
                          <a:pt x="13487" y="21600"/>
                          <a:pt x="12092" y="21524"/>
                          <a:pt x="10851" y="21323"/>
                        </a:cubicBezTo>
                        <a:cubicBezTo>
                          <a:pt x="9560" y="21121"/>
                          <a:pt x="8630" y="20843"/>
                          <a:pt x="7958" y="20465"/>
                        </a:cubicBezTo>
                        <a:cubicBezTo>
                          <a:pt x="7337" y="20086"/>
                          <a:pt x="6821" y="19581"/>
                          <a:pt x="6459" y="18900"/>
                        </a:cubicBezTo>
                        <a:cubicBezTo>
                          <a:pt x="6201" y="18421"/>
                          <a:pt x="5943" y="17462"/>
                          <a:pt x="5684" y="15998"/>
                        </a:cubicBezTo>
                        <a:lnTo>
                          <a:pt x="4444" y="9185"/>
                        </a:lnTo>
                        <a:lnTo>
                          <a:pt x="568" y="9362"/>
                        </a:lnTo>
                        <a:lnTo>
                          <a:pt x="0" y="6056"/>
                        </a:lnTo>
                        <a:lnTo>
                          <a:pt x="3875" y="5879"/>
                        </a:lnTo>
                        <a:lnTo>
                          <a:pt x="3307" y="2776"/>
                        </a:lnTo>
                        <a:lnTo>
                          <a:pt x="11369" y="0"/>
                        </a:lnTo>
                        <a:lnTo>
                          <a:pt x="12350" y="5526"/>
                        </a:lnTo>
                        <a:lnTo>
                          <a:pt x="18138" y="52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67" name="Freeform: Shape 4895"/>
                  <p:cNvSpPr/>
                  <p:nvPr/>
                </p:nvSpPr>
                <p:spPr>
                  <a:xfrm>
                    <a:off x="33417" y="38318"/>
                    <a:ext cx="26457" cy="2882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45" fill="norm" stroke="1" extrusionOk="0">
                        <a:moveTo>
                          <a:pt x="5391" y="7018"/>
                        </a:moveTo>
                        <a:lnTo>
                          <a:pt x="0" y="6564"/>
                        </a:lnTo>
                        <a:cubicBezTo>
                          <a:pt x="428" y="4589"/>
                          <a:pt x="1285" y="3067"/>
                          <a:pt x="2678" y="1998"/>
                        </a:cubicBezTo>
                        <a:cubicBezTo>
                          <a:pt x="4034" y="962"/>
                          <a:pt x="6176" y="314"/>
                          <a:pt x="9033" y="87"/>
                        </a:cubicBezTo>
                        <a:cubicBezTo>
                          <a:pt x="11639" y="-107"/>
                          <a:pt x="13603" y="23"/>
                          <a:pt x="14959" y="476"/>
                        </a:cubicBezTo>
                        <a:cubicBezTo>
                          <a:pt x="16280" y="929"/>
                          <a:pt x="17245" y="1577"/>
                          <a:pt x="17851" y="2386"/>
                        </a:cubicBezTo>
                        <a:cubicBezTo>
                          <a:pt x="18458" y="3196"/>
                          <a:pt x="18887" y="4783"/>
                          <a:pt x="19101" y="7082"/>
                        </a:cubicBezTo>
                        <a:lnTo>
                          <a:pt x="19636" y="13300"/>
                        </a:lnTo>
                        <a:cubicBezTo>
                          <a:pt x="19815" y="15049"/>
                          <a:pt x="20029" y="16344"/>
                          <a:pt x="20279" y="17186"/>
                        </a:cubicBezTo>
                        <a:cubicBezTo>
                          <a:pt x="20565" y="17996"/>
                          <a:pt x="20993" y="18870"/>
                          <a:pt x="21600" y="19809"/>
                        </a:cubicBezTo>
                        <a:lnTo>
                          <a:pt x="15816" y="20263"/>
                        </a:lnTo>
                        <a:cubicBezTo>
                          <a:pt x="15638" y="19906"/>
                          <a:pt x="15388" y="19420"/>
                          <a:pt x="15102" y="18741"/>
                        </a:cubicBezTo>
                        <a:cubicBezTo>
                          <a:pt x="14959" y="18449"/>
                          <a:pt x="14888" y="18223"/>
                          <a:pt x="14817" y="18125"/>
                        </a:cubicBezTo>
                        <a:cubicBezTo>
                          <a:pt x="13888" y="19097"/>
                          <a:pt x="12889" y="19842"/>
                          <a:pt x="11782" y="20360"/>
                        </a:cubicBezTo>
                        <a:cubicBezTo>
                          <a:pt x="10675" y="20878"/>
                          <a:pt x="9497" y="21202"/>
                          <a:pt x="8212" y="21299"/>
                        </a:cubicBezTo>
                        <a:cubicBezTo>
                          <a:pt x="5927" y="21493"/>
                          <a:pt x="4070" y="21072"/>
                          <a:pt x="2678" y="20036"/>
                        </a:cubicBezTo>
                        <a:cubicBezTo>
                          <a:pt x="1250" y="19032"/>
                          <a:pt x="464" y="17640"/>
                          <a:pt x="286" y="15923"/>
                        </a:cubicBezTo>
                        <a:cubicBezTo>
                          <a:pt x="179" y="14790"/>
                          <a:pt x="393" y="13753"/>
                          <a:pt x="892" y="12814"/>
                        </a:cubicBezTo>
                        <a:cubicBezTo>
                          <a:pt x="1393" y="11875"/>
                          <a:pt x="2178" y="11130"/>
                          <a:pt x="3213" y="10580"/>
                        </a:cubicBezTo>
                        <a:cubicBezTo>
                          <a:pt x="4249" y="10029"/>
                          <a:pt x="5748" y="9479"/>
                          <a:pt x="7748" y="8961"/>
                        </a:cubicBezTo>
                        <a:cubicBezTo>
                          <a:pt x="10425" y="8280"/>
                          <a:pt x="12282" y="7698"/>
                          <a:pt x="13317" y="7212"/>
                        </a:cubicBezTo>
                        <a:lnTo>
                          <a:pt x="13317" y="6694"/>
                        </a:lnTo>
                        <a:cubicBezTo>
                          <a:pt x="13174" y="5657"/>
                          <a:pt x="12817" y="4978"/>
                          <a:pt x="12210" y="4589"/>
                        </a:cubicBezTo>
                        <a:cubicBezTo>
                          <a:pt x="11603" y="4200"/>
                          <a:pt x="10532" y="4070"/>
                          <a:pt x="8997" y="4200"/>
                        </a:cubicBezTo>
                        <a:cubicBezTo>
                          <a:pt x="7961" y="4297"/>
                          <a:pt x="7176" y="4524"/>
                          <a:pt x="6605" y="4945"/>
                        </a:cubicBezTo>
                        <a:cubicBezTo>
                          <a:pt x="6070" y="5366"/>
                          <a:pt x="5641" y="6046"/>
                          <a:pt x="5391" y="7018"/>
                        </a:cubicBezTo>
                        <a:close/>
                        <a:moveTo>
                          <a:pt x="13639" y="10709"/>
                        </a:moveTo>
                        <a:cubicBezTo>
                          <a:pt x="12924" y="11001"/>
                          <a:pt x="11746" y="11357"/>
                          <a:pt x="10140" y="11810"/>
                        </a:cubicBezTo>
                        <a:cubicBezTo>
                          <a:pt x="8533" y="12264"/>
                          <a:pt x="7497" y="12652"/>
                          <a:pt x="7033" y="12976"/>
                        </a:cubicBezTo>
                        <a:cubicBezTo>
                          <a:pt x="6319" y="13527"/>
                          <a:pt x="5998" y="14174"/>
                          <a:pt x="6070" y="14952"/>
                        </a:cubicBezTo>
                        <a:cubicBezTo>
                          <a:pt x="6141" y="15697"/>
                          <a:pt x="6498" y="16312"/>
                          <a:pt x="7176" y="16797"/>
                        </a:cubicBezTo>
                        <a:cubicBezTo>
                          <a:pt x="7855" y="17283"/>
                          <a:pt x="8640" y="17510"/>
                          <a:pt x="9604" y="17445"/>
                        </a:cubicBezTo>
                        <a:cubicBezTo>
                          <a:pt x="10639" y="17348"/>
                          <a:pt x="11639" y="16959"/>
                          <a:pt x="12532" y="16247"/>
                        </a:cubicBezTo>
                        <a:cubicBezTo>
                          <a:pt x="13210" y="15697"/>
                          <a:pt x="13603" y="15081"/>
                          <a:pt x="13746" y="14369"/>
                        </a:cubicBezTo>
                        <a:cubicBezTo>
                          <a:pt x="13852" y="13915"/>
                          <a:pt x="13852" y="13041"/>
                          <a:pt x="13746" y="11746"/>
                        </a:cubicBezTo>
                        <a:lnTo>
                          <a:pt x="13639" y="106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68" name="Freeform: Shape 4896"/>
                  <p:cNvSpPr/>
                  <p:nvPr/>
                </p:nvSpPr>
                <p:spPr>
                  <a:xfrm>
                    <a:off x="60979" y="26543"/>
                    <a:ext cx="12701" cy="3804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778" y="21600"/>
                        </a:moveTo>
                        <a:lnTo>
                          <a:pt x="0" y="348"/>
                        </a:lnTo>
                        <a:lnTo>
                          <a:pt x="14822" y="0"/>
                        </a:lnTo>
                        <a:lnTo>
                          <a:pt x="21600" y="21252"/>
                        </a:lnTo>
                        <a:lnTo>
                          <a:pt x="6778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69" name="Freeform: Shape 4897"/>
                  <p:cNvSpPr/>
                  <p:nvPr/>
                </p:nvSpPr>
                <p:spPr>
                  <a:xfrm>
                    <a:off x="74085" y="34064"/>
                    <a:ext cx="27944" cy="4004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70" fill="norm" stroke="1" extrusionOk="0">
                        <a:moveTo>
                          <a:pt x="34" y="1319"/>
                        </a:moveTo>
                        <a:lnTo>
                          <a:pt x="5949" y="966"/>
                        </a:lnTo>
                        <a:lnTo>
                          <a:pt x="12270" y="11024"/>
                        </a:lnTo>
                        <a:lnTo>
                          <a:pt x="15853" y="353"/>
                        </a:lnTo>
                        <a:lnTo>
                          <a:pt x="21600" y="0"/>
                        </a:lnTo>
                        <a:lnTo>
                          <a:pt x="15955" y="14510"/>
                        </a:lnTo>
                        <a:lnTo>
                          <a:pt x="14941" y="17125"/>
                        </a:lnTo>
                        <a:cubicBezTo>
                          <a:pt x="14569" y="18020"/>
                          <a:pt x="14163" y="18679"/>
                          <a:pt x="13792" y="19174"/>
                        </a:cubicBezTo>
                        <a:cubicBezTo>
                          <a:pt x="13420" y="19645"/>
                          <a:pt x="12947" y="20045"/>
                          <a:pt x="12406" y="20352"/>
                        </a:cubicBezTo>
                        <a:cubicBezTo>
                          <a:pt x="11865" y="20658"/>
                          <a:pt x="11189" y="20917"/>
                          <a:pt x="10377" y="21129"/>
                        </a:cubicBezTo>
                        <a:cubicBezTo>
                          <a:pt x="9566" y="21341"/>
                          <a:pt x="8620" y="21482"/>
                          <a:pt x="7572" y="21529"/>
                        </a:cubicBezTo>
                        <a:cubicBezTo>
                          <a:pt x="6490" y="21600"/>
                          <a:pt x="5442" y="21576"/>
                          <a:pt x="4394" y="21482"/>
                        </a:cubicBezTo>
                        <a:lnTo>
                          <a:pt x="3516" y="18491"/>
                        </a:lnTo>
                        <a:cubicBezTo>
                          <a:pt x="4394" y="18561"/>
                          <a:pt x="5206" y="18561"/>
                          <a:pt x="5882" y="18538"/>
                        </a:cubicBezTo>
                        <a:cubicBezTo>
                          <a:pt x="7166" y="18467"/>
                          <a:pt x="8079" y="18137"/>
                          <a:pt x="8653" y="17572"/>
                        </a:cubicBezTo>
                        <a:cubicBezTo>
                          <a:pt x="9194" y="17007"/>
                          <a:pt x="9600" y="16300"/>
                          <a:pt x="9803" y="15476"/>
                        </a:cubicBezTo>
                        <a:lnTo>
                          <a:pt x="0" y="131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70" name="Freeform: Shape 4898"/>
                  <p:cNvSpPr/>
                  <p:nvPr/>
                </p:nvSpPr>
                <p:spPr>
                  <a:xfrm>
                    <a:off x="134393" y="23350"/>
                    <a:ext cx="21375" cy="3878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3" h="21600" fill="norm" stroke="1" extrusionOk="0">
                        <a:moveTo>
                          <a:pt x="11032" y="21576"/>
                        </a:moveTo>
                        <a:lnTo>
                          <a:pt x="10684" y="19433"/>
                        </a:lnTo>
                        <a:cubicBezTo>
                          <a:pt x="8772" y="19384"/>
                          <a:pt x="7164" y="19238"/>
                          <a:pt x="5947" y="18946"/>
                        </a:cubicBezTo>
                        <a:cubicBezTo>
                          <a:pt x="4686" y="18653"/>
                          <a:pt x="3600" y="18167"/>
                          <a:pt x="2600" y="17436"/>
                        </a:cubicBezTo>
                        <a:cubicBezTo>
                          <a:pt x="1601" y="16705"/>
                          <a:pt x="949" y="15804"/>
                          <a:pt x="645" y="14708"/>
                        </a:cubicBezTo>
                        <a:lnTo>
                          <a:pt x="4426" y="14124"/>
                        </a:lnTo>
                        <a:cubicBezTo>
                          <a:pt x="4904" y="15244"/>
                          <a:pt x="5556" y="16072"/>
                          <a:pt x="6382" y="16559"/>
                        </a:cubicBezTo>
                        <a:cubicBezTo>
                          <a:pt x="7555" y="17265"/>
                          <a:pt x="8902" y="17631"/>
                          <a:pt x="10423" y="17631"/>
                        </a:cubicBezTo>
                        <a:lnTo>
                          <a:pt x="9381" y="10837"/>
                        </a:lnTo>
                        <a:cubicBezTo>
                          <a:pt x="7772" y="10739"/>
                          <a:pt x="6121" y="10496"/>
                          <a:pt x="4426" y="10057"/>
                        </a:cubicBezTo>
                        <a:cubicBezTo>
                          <a:pt x="3166" y="9741"/>
                          <a:pt x="2123" y="9254"/>
                          <a:pt x="1384" y="8621"/>
                        </a:cubicBezTo>
                        <a:cubicBezTo>
                          <a:pt x="645" y="7987"/>
                          <a:pt x="167" y="7232"/>
                          <a:pt x="36" y="6380"/>
                        </a:cubicBezTo>
                        <a:cubicBezTo>
                          <a:pt x="-181" y="4870"/>
                          <a:pt x="558" y="3580"/>
                          <a:pt x="2340" y="2557"/>
                        </a:cubicBezTo>
                        <a:cubicBezTo>
                          <a:pt x="3513" y="1851"/>
                          <a:pt x="5382" y="1388"/>
                          <a:pt x="7859" y="1120"/>
                        </a:cubicBezTo>
                        <a:lnTo>
                          <a:pt x="7685" y="97"/>
                        </a:lnTo>
                        <a:lnTo>
                          <a:pt x="9945" y="0"/>
                        </a:lnTo>
                        <a:lnTo>
                          <a:pt x="10119" y="1023"/>
                        </a:lnTo>
                        <a:cubicBezTo>
                          <a:pt x="12336" y="1023"/>
                          <a:pt x="14161" y="1315"/>
                          <a:pt x="15552" y="1851"/>
                        </a:cubicBezTo>
                        <a:cubicBezTo>
                          <a:pt x="17334" y="2533"/>
                          <a:pt x="18507" y="3555"/>
                          <a:pt x="19072" y="4895"/>
                        </a:cubicBezTo>
                        <a:lnTo>
                          <a:pt x="15204" y="5406"/>
                        </a:lnTo>
                        <a:cubicBezTo>
                          <a:pt x="14856" y="4578"/>
                          <a:pt x="14291" y="3969"/>
                          <a:pt x="13509" y="3555"/>
                        </a:cubicBezTo>
                        <a:cubicBezTo>
                          <a:pt x="12727" y="3141"/>
                          <a:pt x="11684" y="2898"/>
                          <a:pt x="10423" y="2825"/>
                        </a:cubicBezTo>
                        <a:lnTo>
                          <a:pt x="11380" y="8986"/>
                        </a:lnTo>
                        <a:cubicBezTo>
                          <a:pt x="13335" y="9156"/>
                          <a:pt x="14639" y="9302"/>
                          <a:pt x="15291" y="9424"/>
                        </a:cubicBezTo>
                        <a:cubicBezTo>
                          <a:pt x="16508" y="9668"/>
                          <a:pt x="17551" y="9960"/>
                          <a:pt x="18333" y="10349"/>
                        </a:cubicBezTo>
                        <a:cubicBezTo>
                          <a:pt x="19159" y="10739"/>
                          <a:pt x="19811" y="11202"/>
                          <a:pt x="20289" y="11762"/>
                        </a:cubicBezTo>
                        <a:cubicBezTo>
                          <a:pt x="20767" y="12322"/>
                          <a:pt x="21071" y="12931"/>
                          <a:pt x="21202" y="13613"/>
                        </a:cubicBezTo>
                        <a:cubicBezTo>
                          <a:pt x="21419" y="15098"/>
                          <a:pt x="20767" y="16364"/>
                          <a:pt x="19246" y="17436"/>
                        </a:cubicBezTo>
                        <a:cubicBezTo>
                          <a:pt x="17725" y="18507"/>
                          <a:pt x="15639" y="19140"/>
                          <a:pt x="12988" y="19335"/>
                        </a:cubicBezTo>
                        <a:lnTo>
                          <a:pt x="13335" y="21503"/>
                        </a:lnTo>
                        <a:lnTo>
                          <a:pt x="11075" y="21600"/>
                        </a:lnTo>
                        <a:close/>
                        <a:moveTo>
                          <a:pt x="8120" y="2898"/>
                        </a:moveTo>
                        <a:cubicBezTo>
                          <a:pt x="6643" y="3093"/>
                          <a:pt x="5556" y="3482"/>
                          <a:pt x="4773" y="4067"/>
                        </a:cubicBezTo>
                        <a:cubicBezTo>
                          <a:pt x="3991" y="4651"/>
                          <a:pt x="3687" y="5309"/>
                          <a:pt x="3774" y="6039"/>
                        </a:cubicBezTo>
                        <a:cubicBezTo>
                          <a:pt x="3904" y="6770"/>
                          <a:pt x="4339" y="7354"/>
                          <a:pt x="5165" y="7817"/>
                        </a:cubicBezTo>
                        <a:cubicBezTo>
                          <a:pt x="5991" y="8280"/>
                          <a:pt x="7251" y="8596"/>
                          <a:pt x="9033" y="8815"/>
                        </a:cubicBezTo>
                        <a:lnTo>
                          <a:pt x="8120" y="2922"/>
                        </a:lnTo>
                        <a:close/>
                        <a:moveTo>
                          <a:pt x="12683" y="17533"/>
                        </a:moveTo>
                        <a:cubicBezTo>
                          <a:pt x="14161" y="17363"/>
                          <a:pt x="15334" y="16949"/>
                          <a:pt x="16204" y="16267"/>
                        </a:cubicBezTo>
                        <a:cubicBezTo>
                          <a:pt x="17073" y="15609"/>
                          <a:pt x="17421" y="14806"/>
                          <a:pt x="17290" y="13905"/>
                        </a:cubicBezTo>
                        <a:cubicBezTo>
                          <a:pt x="17160" y="13126"/>
                          <a:pt x="16725" y="12517"/>
                          <a:pt x="15987" y="12103"/>
                        </a:cubicBezTo>
                        <a:cubicBezTo>
                          <a:pt x="15248" y="11665"/>
                          <a:pt x="13814" y="11324"/>
                          <a:pt x="11684" y="11031"/>
                        </a:cubicBezTo>
                        <a:lnTo>
                          <a:pt x="12683" y="1753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71" name="Freeform: Shape 4899"/>
                  <p:cNvSpPr/>
                  <p:nvPr/>
                </p:nvSpPr>
                <p:spPr>
                  <a:xfrm>
                    <a:off x="158568" y="23947"/>
                    <a:ext cx="21822" cy="3237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465" fill="norm" stroke="1" extrusionOk="0">
                        <a:moveTo>
                          <a:pt x="21297" y="17841"/>
                        </a:moveTo>
                        <a:lnTo>
                          <a:pt x="21600" y="20276"/>
                        </a:lnTo>
                        <a:lnTo>
                          <a:pt x="1212" y="21465"/>
                        </a:lnTo>
                        <a:cubicBezTo>
                          <a:pt x="1125" y="20856"/>
                          <a:pt x="1212" y="20247"/>
                          <a:pt x="1428" y="19668"/>
                        </a:cubicBezTo>
                        <a:cubicBezTo>
                          <a:pt x="1818" y="18710"/>
                          <a:pt x="2554" y="17725"/>
                          <a:pt x="3549" y="16768"/>
                        </a:cubicBezTo>
                        <a:cubicBezTo>
                          <a:pt x="4545" y="15811"/>
                          <a:pt x="6103" y="14652"/>
                          <a:pt x="8095" y="13347"/>
                        </a:cubicBezTo>
                        <a:cubicBezTo>
                          <a:pt x="11211" y="11317"/>
                          <a:pt x="13289" y="9723"/>
                          <a:pt x="14328" y="8563"/>
                        </a:cubicBezTo>
                        <a:cubicBezTo>
                          <a:pt x="15366" y="7403"/>
                          <a:pt x="15800" y="6360"/>
                          <a:pt x="15713" y="5403"/>
                        </a:cubicBezTo>
                        <a:cubicBezTo>
                          <a:pt x="15583" y="4388"/>
                          <a:pt x="14934" y="3576"/>
                          <a:pt x="13765" y="2938"/>
                        </a:cubicBezTo>
                        <a:cubicBezTo>
                          <a:pt x="12596" y="2300"/>
                          <a:pt x="11168" y="2039"/>
                          <a:pt x="9437" y="2155"/>
                        </a:cubicBezTo>
                        <a:cubicBezTo>
                          <a:pt x="7618" y="2271"/>
                          <a:pt x="6190" y="2706"/>
                          <a:pt x="5195" y="3518"/>
                        </a:cubicBezTo>
                        <a:cubicBezTo>
                          <a:pt x="4199" y="4330"/>
                          <a:pt x="3766" y="5374"/>
                          <a:pt x="3939" y="6649"/>
                        </a:cubicBezTo>
                        <a:lnTo>
                          <a:pt x="0" y="6649"/>
                        </a:lnTo>
                        <a:cubicBezTo>
                          <a:pt x="0" y="4649"/>
                          <a:pt x="823" y="3112"/>
                          <a:pt x="2424" y="1982"/>
                        </a:cubicBezTo>
                        <a:cubicBezTo>
                          <a:pt x="4025" y="851"/>
                          <a:pt x="6320" y="213"/>
                          <a:pt x="9220" y="39"/>
                        </a:cubicBezTo>
                        <a:cubicBezTo>
                          <a:pt x="12163" y="-135"/>
                          <a:pt x="14587" y="271"/>
                          <a:pt x="16449" y="1286"/>
                        </a:cubicBezTo>
                        <a:cubicBezTo>
                          <a:pt x="18310" y="2271"/>
                          <a:pt x="19349" y="3605"/>
                          <a:pt x="19565" y="5229"/>
                        </a:cubicBezTo>
                        <a:cubicBezTo>
                          <a:pt x="19652" y="6070"/>
                          <a:pt x="19565" y="6881"/>
                          <a:pt x="19132" y="7722"/>
                        </a:cubicBezTo>
                        <a:cubicBezTo>
                          <a:pt x="18700" y="8563"/>
                          <a:pt x="18007" y="9433"/>
                          <a:pt x="16968" y="10390"/>
                        </a:cubicBezTo>
                        <a:cubicBezTo>
                          <a:pt x="15930" y="11346"/>
                          <a:pt x="14111" y="12680"/>
                          <a:pt x="11601" y="14362"/>
                        </a:cubicBezTo>
                        <a:cubicBezTo>
                          <a:pt x="9480" y="15782"/>
                          <a:pt x="8138" y="16739"/>
                          <a:pt x="7575" y="17232"/>
                        </a:cubicBezTo>
                        <a:cubicBezTo>
                          <a:pt x="6969" y="17725"/>
                          <a:pt x="6493" y="18218"/>
                          <a:pt x="6146" y="18710"/>
                        </a:cubicBezTo>
                        <a:lnTo>
                          <a:pt x="21297" y="178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72" name="Freeform: Shape 4900"/>
                  <p:cNvSpPr/>
                  <p:nvPr/>
                </p:nvSpPr>
                <p:spPr>
                  <a:xfrm>
                    <a:off x="182325" y="45227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782" y="21600"/>
                        </a:moveTo>
                        <a:lnTo>
                          <a:pt x="0" y="1782"/>
                        </a:lnTo>
                        <a:lnTo>
                          <a:pt x="19818" y="0"/>
                        </a:lnTo>
                        <a:lnTo>
                          <a:pt x="21600" y="19818"/>
                        </a:lnTo>
                        <a:lnTo>
                          <a:pt x="1782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73" name="Freeform: Shape 4901"/>
                  <p:cNvSpPr/>
                  <p:nvPr/>
                </p:nvSpPr>
                <p:spPr>
                  <a:xfrm>
                    <a:off x="194207" y="20552"/>
                    <a:ext cx="20465" cy="321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23" y="3644"/>
                        </a:moveTo>
                        <a:lnTo>
                          <a:pt x="0" y="1176"/>
                        </a:lnTo>
                        <a:lnTo>
                          <a:pt x="21323" y="0"/>
                        </a:lnTo>
                        <a:lnTo>
                          <a:pt x="21600" y="1998"/>
                        </a:lnTo>
                        <a:cubicBezTo>
                          <a:pt x="19708" y="3527"/>
                          <a:pt x="17862" y="5554"/>
                          <a:pt x="16154" y="7993"/>
                        </a:cubicBezTo>
                        <a:cubicBezTo>
                          <a:pt x="14446" y="10433"/>
                          <a:pt x="13154" y="12960"/>
                          <a:pt x="12370" y="15517"/>
                        </a:cubicBezTo>
                        <a:cubicBezTo>
                          <a:pt x="11815" y="17309"/>
                          <a:pt x="11539" y="19278"/>
                          <a:pt x="11631" y="21365"/>
                        </a:cubicBezTo>
                        <a:lnTo>
                          <a:pt x="7477" y="21600"/>
                        </a:lnTo>
                        <a:cubicBezTo>
                          <a:pt x="7292" y="19954"/>
                          <a:pt x="7523" y="17927"/>
                          <a:pt x="8169" y="15546"/>
                        </a:cubicBezTo>
                        <a:cubicBezTo>
                          <a:pt x="8815" y="13166"/>
                          <a:pt x="9923" y="10844"/>
                          <a:pt x="11446" y="8552"/>
                        </a:cubicBezTo>
                        <a:cubicBezTo>
                          <a:pt x="12969" y="6260"/>
                          <a:pt x="14631" y="4349"/>
                          <a:pt x="16477" y="2733"/>
                        </a:cubicBezTo>
                        <a:lnTo>
                          <a:pt x="370" y="364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74" name="Freeform: Shape 4902"/>
                  <p:cNvSpPr/>
                  <p:nvPr/>
                </p:nvSpPr>
                <p:spPr>
                  <a:xfrm>
                    <a:off x="217339" y="17753"/>
                    <a:ext cx="25014" cy="3244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1215" y="21571"/>
                        </a:moveTo>
                        <a:lnTo>
                          <a:pt x="9138" y="3260"/>
                        </a:lnTo>
                        <a:lnTo>
                          <a:pt x="265" y="3872"/>
                        </a:lnTo>
                        <a:lnTo>
                          <a:pt x="0" y="1426"/>
                        </a:lnTo>
                        <a:lnTo>
                          <a:pt x="21336" y="0"/>
                        </a:lnTo>
                        <a:lnTo>
                          <a:pt x="21600" y="2445"/>
                        </a:lnTo>
                        <a:lnTo>
                          <a:pt x="12688" y="3057"/>
                        </a:lnTo>
                        <a:lnTo>
                          <a:pt x="14765" y="21367"/>
                        </a:lnTo>
                        <a:lnTo>
                          <a:pt x="11215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75" name="Freeform: Shape 4903"/>
                  <p:cNvSpPr/>
                  <p:nvPr/>
                </p:nvSpPr>
                <p:spPr>
                  <a:xfrm>
                    <a:off x="483394" y="3366"/>
                    <a:ext cx="14980" cy="272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01" h="21600" fill="norm" stroke="1" extrusionOk="0">
                        <a:moveTo>
                          <a:pt x="11001" y="21530"/>
                        </a:moveTo>
                        <a:lnTo>
                          <a:pt x="10692" y="19412"/>
                        </a:lnTo>
                        <a:cubicBezTo>
                          <a:pt x="8773" y="19378"/>
                          <a:pt x="7164" y="19204"/>
                          <a:pt x="5926" y="18926"/>
                        </a:cubicBezTo>
                        <a:cubicBezTo>
                          <a:pt x="4688" y="18648"/>
                          <a:pt x="3574" y="18127"/>
                          <a:pt x="2584" y="17398"/>
                        </a:cubicBezTo>
                        <a:cubicBezTo>
                          <a:pt x="1594" y="16669"/>
                          <a:pt x="975" y="15766"/>
                          <a:pt x="665" y="14655"/>
                        </a:cubicBezTo>
                        <a:lnTo>
                          <a:pt x="4440" y="14064"/>
                        </a:lnTo>
                        <a:cubicBezTo>
                          <a:pt x="4936" y="15210"/>
                          <a:pt x="5555" y="16009"/>
                          <a:pt x="6422" y="16495"/>
                        </a:cubicBezTo>
                        <a:cubicBezTo>
                          <a:pt x="7597" y="17190"/>
                          <a:pt x="8959" y="17572"/>
                          <a:pt x="10445" y="17572"/>
                        </a:cubicBezTo>
                        <a:lnTo>
                          <a:pt x="9392" y="10800"/>
                        </a:lnTo>
                        <a:cubicBezTo>
                          <a:pt x="7783" y="10696"/>
                          <a:pt x="6174" y="10453"/>
                          <a:pt x="4440" y="10001"/>
                        </a:cubicBezTo>
                        <a:cubicBezTo>
                          <a:pt x="3203" y="9689"/>
                          <a:pt x="2151" y="9203"/>
                          <a:pt x="1408" y="8578"/>
                        </a:cubicBezTo>
                        <a:cubicBezTo>
                          <a:pt x="665" y="7952"/>
                          <a:pt x="233" y="7188"/>
                          <a:pt x="47" y="6355"/>
                        </a:cubicBezTo>
                        <a:cubicBezTo>
                          <a:pt x="-201" y="4827"/>
                          <a:pt x="541" y="3577"/>
                          <a:pt x="2337" y="2535"/>
                        </a:cubicBezTo>
                        <a:cubicBezTo>
                          <a:pt x="3512" y="1841"/>
                          <a:pt x="5370" y="1354"/>
                          <a:pt x="7845" y="1111"/>
                        </a:cubicBezTo>
                        <a:lnTo>
                          <a:pt x="7659" y="104"/>
                        </a:lnTo>
                        <a:lnTo>
                          <a:pt x="9887" y="0"/>
                        </a:lnTo>
                        <a:lnTo>
                          <a:pt x="10073" y="1007"/>
                        </a:lnTo>
                        <a:cubicBezTo>
                          <a:pt x="12301" y="1007"/>
                          <a:pt x="14096" y="1285"/>
                          <a:pt x="15520" y="1841"/>
                        </a:cubicBezTo>
                        <a:cubicBezTo>
                          <a:pt x="17314" y="2535"/>
                          <a:pt x="18490" y="3542"/>
                          <a:pt x="18985" y="4862"/>
                        </a:cubicBezTo>
                        <a:lnTo>
                          <a:pt x="15148" y="5382"/>
                        </a:lnTo>
                        <a:cubicBezTo>
                          <a:pt x="14776" y="4549"/>
                          <a:pt x="14220" y="3924"/>
                          <a:pt x="13477" y="3542"/>
                        </a:cubicBezTo>
                        <a:cubicBezTo>
                          <a:pt x="12672" y="3125"/>
                          <a:pt x="11682" y="2882"/>
                          <a:pt x="10445" y="2813"/>
                        </a:cubicBezTo>
                        <a:lnTo>
                          <a:pt x="11373" y="8959"/>
                        </a:lnTo>
                        <a:cubicBezTo>
                          <a:pt x="13353" y="9133"/>
                          <a:pt x="14652" y="9272"/>
                          <a:pt x="15272" y="9411"/>
                        </a:cubicBezTo>
                        <a:cubicBezTo>
                          <a:pt x="16510" y="9654"/>
                          <a:pt x="17500" y="9966"/>
                          <a:pt x="18304" y="10349"/>
                        </a:cubicBezTo>
                        <a:cubicBezTo>
                          <a:pt x="19109" y="10730"/>
                          <a:pt x="19789" y="11217"/>
                          <a:pt x="20285" y="11772"/>
                        </a:cubicBezTo>
                        <a:cubicBezTo>
                          <a:pt x="20780" y="12328"/>
                          <a:pt x="21089" y="12953"/>
                          <a:pt x="21151" y="13613"/>
                        </a:cubicBezTo>
                        <a:cubicBezTo>
                          <a:pt x="21399" y="15072"/>
                          <a:pt x="20718" y="16356"/>
                          <a:pt x="19233" y="17433"/>
                        </a:cubicBezTo>
                        <a:cubicBezTo>
                          <a:pt x="17685" y="18509"/>
                          <a:pt x="15643" y="19134"/>
                          <a:pt x="12982" y="19343"/>
                        </a:cubicBezTo>
                        <a:lnTo>
                          <a:pt x="13291" y="21496"/>
                        </a:lnTo>
                        <a:lnTo>
                          <a:pt x="11063" y="21600"/>
                        </a:lnTo>
                        <a:close/>
                        <a:moveTo>
                          <a:pt x="8092" y="2917"/>
                        </a:moveTo>
                        <a:cubicBezTo>
                          <a:pt x="6607" y="3125"/>
                          <a:pt x="5493" y="3507"/>
                          <a:pt x="4750" y="4063"/>
                        </a:cubicBezTo>
                        <a:cubicBezTo>
                          <a:pt x="4008" y="4653"/>
                          <a:pt x="3636" y="5313"/>
                          <a:pt x="3760" y="6042"/>
                        </a:cubicBezTo>
                        <a:cubicBezTo>
                          <a:pt x="3884" y="6772"/>
                          <a:pt x="4317" y="7362"/>
                          <a:pt x="5122" y="7813"/>
                        </a:cubicBezTo>
                        <a:cubicBezTo>
                          <a:pt x="5926" y="8265"/>
                          <a:pt x="7226" y="8612"/>
                          <a:pt x="8959" y="8820"/>
                        </a:cubicBezTo>
                        <a:lnTo>
                          <a:pt x="8031" y="2917"/>
                        </a:lnTo>
                        <a:close/>
                        <a:moveTo>
                          <a:pt x="12610" y="17502"/>
                        </a:moveTo>
                        <a:cubicBezTo>
                          <a:pt x="14096" y="17329"/>
                          <a:pt x="15210" y="16912"/>
                          <a:pt x="16076" y="16252"/>
                        </a:cubicBezTo>
                        <a:cubicBezTo>
                          <a:pt x="16943" y="15592"/>
                          <a:pt x="17314" y="14794"/>
                          <a:pt x="17190" y="13891"/>
                        </a:cubicBezTo>
                        <a:cubicBezTo>
                          <a:pt x="17066" y="13127"/>
                          <a:pt x="16633" y="12502"/>
                          <a:pt x="15890" y="12085"/>
                        </a:cubicBezTo>
                        <a:cubicBezTo>
                          <a:pt x="15148" y="11668"/>
                          <a:pt x="13724" y="11286"/>
                          <a:pt x="11620" y="11009"/>
                        </a:cubicBezTo>
                        <a:lnTo>
                          <a:pt x="12610" y="1750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76" name="Freeform: Shape 4904"/>
                  <p:cNvSpPr/>
                  <p:nvPr/>
                </p:nvSpPr>
                <p:spPr>
                  <a:xfrm>
                    <a:off x="499956" y="3629"/>
                    <a:ext cx="15306" cy="220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4318" y="21600"/>
                        </a:moveTo>
                        <a:lnTo>
                          <a:pt x="13700" y="16457"/>
                        </a:lnTo>
                        <a:lnTo>
                          <a:pt x="309" y="17271"/>
                        </a:lnTo>
                        <a:lnTo>
                          <a:pt x="0" y="14872"/>
                        </a:lnTo>
                        <a:lnTo>
                          <a:pt x="12343" y="172"/>
                        </a:lnTo>
                        <a:lnTo>
                          <a:pt x="15429" y="0"/>
                        </a:lnTo>
                        <a:lnTo>
                          <a:pt x="17156" y="13843"/>
                        </a:lnTo>
                        <a:lnTo>
                          <a:pt x="21291" y="13586"/>
                        </a:lnTo>
                        <a:lnTo>
                          <a:pt x="21600" y="15986"/>
                        </a:lnTo>
                        <a:lnTo>
                          <a:pt x="17465" y="16243"/>
                        </a:lnTo>
                        <a:lnTo>
                          <a:pt x="18082" y="21386"/>
                        </a:lnTo>
                        <a:lnTo>
                          <a:pt x="14318" y="21600"/>
                        </a:lnTo>
                        <a:close/>
                        <a:moveTo>
                          <a:pt x="13392" y="14057"/>
                        </a:moveTo>
                        <a:lnTo>
                          <a:pt x="12158" y="4414"/>
                        </a:lnTo>
                        <a:lnTo>
                          <a:pt x="3703" y="14657"/>
                        </a:lnTo>
                        <a:lnTo>
                          <a:pt x="13330" y="1405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77" name="Freeform: Shape 4905"/>
                  <p:cNvSpPr/>
                  <p:nvPr/>
                </p:nvSpPr>
                <p:spPr>
                  <a:xfrm>
                    <a:off x="517337" y="2377"/>
                    <a:ext cx="14845" cy="2235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31" h="21360" fill="norm" stroke="1" extrusionOk="0">
                        <a:moveTo>
                          <a:pt x="19391" y="4621"/>
                        </a:moveTo>
                        <a:lnTo>
                          <a:pt x="15593" y="5039"/>
                        </a:lnTo>
                        <a:cubicBezTo>
                          <a:pt x="15095" y="4036"/>
                          <a:pt x="14535" y="3368"/>
                          <a:pt x="13850" y="2950"/>
                        </a:cubicBezTo>
                        <a:cubicBezTo>
                          <a:pt x="12730" y="2281"/>
                          <a:pt x="11422" y="1989"/>
                          <a:pt x="9867" y="2073"/>
                        </a:cubicBezTo>
                        <a:cubicBezTo>
                          <a:pt x="8684" y="2156"/>
                          <a:pt x="7626" y="2448"/>
                          <a:pt x="6754" y="2950"/>
                        </a:cubicBezTo>
                        <a:cubicBezTo>
                          <a:pt x="5634" y="3618"/>
                          <a:pt x="4825" y="4537"/>
                          <a:pt x="4264" y="5707"/>
                        </a:cubicBezTo>
                        <a:cubicBezTo>
                          <a:pt x="3704" y="6877"/>
                          <a:pt x="3579" y="8506"/>
                          <a:pt x="3829" y="10595"/>
                        </a:cubicBezTo>
                        <a:cubicBezTo>
                          <a:pt x="4638" y="9593"/>
                          <a:pt x="5634" y="8841"/>
                          <a:pt x="6941" y="8298"/>
                        </a:cubicBezTo>
                        <a:cubicBezTo>
                          <a:pt x="8186" y="7754"/>
                          <a:pt x="9555" y="7462"/>
                          <a:pt x="11049" y="7379"/>
                        </a:cubicBezTo>
                        <a:cubicBezTo>
                          <a:pt x="13601" y="7211"/>
                          <a:pt x="15842" y="7713"/>
                          <a:pt x="17772" y="8883"/>
                        </a:cubicBezTo>
                        <a:cubicBezTo>
                          <a:pt x="19701" y="10052"/>
                          <a:pt x="20822" y="11598"/>
                          <a:pt x="21071" y="13604"/>
                        </a:cubicBezTo>
                        <a:cubicBezTo>
                          <a:pt x="21258" y="14899"/>
                          <a:pt x="21009" y="16152"/>
                          <a:pt x="20262" y="17322"/>
                        </a:cubicBezTo>
                        <a:cubicBezTo>
                          <a:pt x="19515" y="18492"/>
                          <a:pt x="18519" y="19411"/>
                          <a:pt x="17150" y="20122"/>
                        </a:cubicBezTo>
                        <a:cubicBezTo>
                          <a:pt x="15780" y="20790"/>
                          <a:pt x="14162" y="21208"/>
                          <a:pt x="12295" y="21333"/>
                        </a:cubicBezTo>
                        <a:cubicBezTo>
                          <a:pt x="9120" y="21500"/>
                          <a:pt x="6443" y="20873"/>
                          <a:pt x="4202" y="19411"/>
                        </a:cubicBezTo>
                        <a:cubicBezTo>
                          <a:pt x="1961" y="17949"/>
                          <a:pt x="654" y="15442"/>
                          <a:pt x="156" y="11849"/>
                        </a:cubicBezTo>
                        <a:cubicBezTo>
                          <a:pt x="-342" y="7796"/>
                          <a:pt x="342" y="4830"/>
                          <a:pt x="2334" y="2867"/>
                        </a:cubicBezTo>
                        <a:cubicBezTo>
                          <a:pt x="4078" y="1153"/>
                          <a:pt x="6567" y="192"/>
                          <a:pt x="9867" y="25"/>
                        </a:cubicBezTo>
                        <a:cubicBezTo>
                          <a:pt x="12295" y="-100"/>
                          <a:pt x="14349" y="234"/>
                          <a:pt x="16091" y="1070"/>
                        </a:cubicBezTo>
                        <a:cubicBezTo>
                          <a:pt x="17772" y="1905"/>
                          <a:pt x="18892" y="3117"/>
                          <a:pt x="19391" y="4705"/>
                        </a:cubicBezTo>
                        <a:close/>
                        <a:moveTo>
                          <a:pt x="4949" y="14565"/>
                        </a:moveTo>
                        <a:cubicBezTo>
                          <a:pt x="5074" y="15442"/>
                          <a:pt x="5447" y="16278"/>
                          <a:pt x="6132" y="17030"/>
                        </a:cubicBezTo>
                        <a:cubicBezTo>
                          <a:pt x="6816" y="17824"/>
                          <a:pt x="7688" y="18367"/>
                          <a:pt x="8746" y="18743"/>
                        </a:cubicBezTo>
                        <a:cubicBezTo>
                          <a:pt x="9804" y="19119"/>
                          <a:pt x="10863" y="19244"/>
                          <a:pt x="11983" y="19202"/>
                        </a:cubicBezTo>
                        <a:cubicBezTo>
                          <a:pt x="13601" y="19119"/>
                          <a:pt x="14909" y="18576"/>
                          <a:pt x="15967" y="17656"/>
                        </a:cubicBezTo>
                        <a:cubicBezTo>
                          <a:pt x="17025" y="16695"/>
                          <a:pt x="17461" y="15484"/>
                          <a:pt x="17274" y="13980"/>
                        </a:cubicBezTo>
                        <a:cubicBezTo>
                          <a:pt x="17087" y="12560"/>
                          <a:pt x="16341" y="11431"/>
                          <a:pt x="15095" y="10679"/>
                        </a:cubicBezTo>
                        <a:cubicBezTo>
                          <a:pt x="13850" y="9927"/>
                          <a:pt x="12357" y="9593"/>
                          <a:pt x="10613" y="9677"/>
                        </a:cubicBezTo>
                        <a:cubicBezTo>
                          <a:pt x="8871" y="9760"/>
                          <a:pt x="7501" y="10261"/>
                          <a:pt x="6380" y="11180"/>
                        </a:cubicBezTo>
                        <a:cubicBezTo>
                          <a:pt x="5322" y="12058"/>
                          <a:pt x="4825" y="13186"/>
                          <a:pt x="5011" y="145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78" name="Freeform: Shape 4906"/>
                  <p:cNvSpPr/>
                  <p:nvPr/>
                </p:nvSpPr>
                <p:spPr>
                  <a:xfrm>
                    <a:off x="534457" y="0"/>
                    <a:ext cx="19985" cy="2343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79" y="21519"/>
                        </a:moveTo>
                        <a:lnTo>
                          <a:pt x="0" y="1411"/>
                        </a:lnTo>
                        <a:lnTo>
                          <a:pt x="3120" y="1169"/>
                        </a:lnTo>
                        <a:lnTo>
                          <a:pt x="4160" y="11163"/>
                        </a:lnTo>
                        <a:lnTo>
                          <a:pt x="14841" y="323"/>
                        </a:lnTo>
                        <a:lnTo>
                          <a:pt x="19095" y="0"/>
                        </a:lnTo>
                        <a:lnTo>
                          <a:pt x="10020" y="8906"/>
                        </a:lnTo>
                        <a:lnTo>
                          <a:pt x="21600" y="20109"/>
                        </a:lnTo>
                        <a:lnTo>
                          <a:pt x="17488" y="20431"/>
                        </a:lnTo>
                        <a:lnTo>
                          <a:pt x="8035" y="10881"/>
                        </a:lnTo>
                        <a:lnTo>
                          <a:pt x="4490" y="14387"/>
                        </a:lnTo>
                        <a:lnTo>
                          <a:pt x="5199" y="21359"/>
                        </a:lnTo>
                        <a:lnTo>
                          <a:pt x="2079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495" name="Graphic 2243"/>
                <p:cNvGrpSpPr/>
                <p:nvPr/>
              </p:nvGrpSpPr>
              <p:grpSpPr>
                <a:xfrm>
                  <a:off x="21208" y="844001"/>
                  <a:ext cx="559550" cy="49370"/>
                  <a:chOff x="0" y="0"/>
                  <a:chExt cx="559548" cy="49369"/>
                </a:xfrm>
              </p:grpSpPr>
              <p:sp>
                <p:nvSpPr>
                  <p:cNvPr id="480" name="Freeform: Shape 4878"/>
                  <p:cNvSpPr/>
                  <p:nvPr/>
                </p:nvSpPr>
                <p:spPr>
                  <a:xfrm>
                    <a:off x="0" y="-1"/>
                    <a:ext cx="33759" cy="3813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1278"/>
                        </a:moveTo>
                        <a:lnTo>
                          <a:pt x="420" y="0"/>
                        </a:lnTo>
                        <a:lnTo>
                          <a:pt x="10632" y="149"/>
                        </a:lnTo>
                        <a:cubicBezTo>
                          <a:pt x="13206" y="198"/>
                          <a:pt x="15053" y="421"/>
                          <a:pt x="16228" y="817"/>
                        </a:cubicBezTo>
                        <a:cubicBezTo>
                          <a:pt x="17375" y="1214"/>
                          <a:pt x="18298" y="1907"/>
                          <a:pt x="18970" y="2898"/>
                        </a:cubicBezTo>
                        <a:cubicBezTo>
                          <a:pt x="19641" y="3889"/>
                          <a:pt x="19977" y="5004"/>
                          <a:pt x="19949" y="6267"/>
                        </a:cubicBezTo>
                        <a:cubicBezTo>
                          <a:pt x="19921" y="7852"/>
                          <a:pt x="19362" y="9165"/>
                          <a:pt x="18270" y="10206"/>
                        </a:cubicBezTo>
                        <a:cubicBezTo>
                          <a:pt x="17179" y="11221"/>
                          <a:pt x="15584" y="11865"/>
                          <a:pt x="13486" y="12088"/>
                        </a:cubicBezTo>
                        <a:cubicBezTo>
                          <a:pt x="14521" y="12658"/>
                          <a:pt x="15389" y="13252"/>
                          <a:pt x="16060" y="13921"/>
                        </a:cubicBezTo>
                        <a:cubicBezTo>
                          <a:pt x="16732" y="14590"/>
                          <a:pt x="17627" y="15754"/>
                          <a:pt x="18746" y="17414"/>
                        </a:cubicBezTo>
                        <a:lnTo>
                          <a:pt x="21600" y="21600"/>
                        </a:lnTo>
                        <a:lnTo>
                          <a:pt x="15808" y="21501"/>
                        </a:lnTo>
                        <a:lnTo>
                          <a:pt x="12395" y="16819"/>
                        </a:lnTo>
                        <a:cubicBezTo>
                          <a:pt x="11192" y="15135"/>
                          <a:pt x="10352" y="14094"/>
                          <a:pt x="9905" y="13648"/>
                        </a:cubicBezTo>
                        <a:cubicBezTo>
                          <a:pt x="9457" y="13203"/>
                          <a:pt x="8981" y="12905"/>
                          <a:pt x="8450" y="12732"/>
                        </a:cubicBezTo>
                        <a:cubicBezTo>
                          <a:pt x="7918" y="12559"/>
                          <a:pt x="7135" y="12484"/>
                          <a:pt x="6016" y="12460"/>
                        </a:cubicBezTo>
                        <a:lnTo>
                          <a:pt x="5036" y="12460"/>
                        </a:lnTo>
                        <a:cubicBezTo>
                          <a:pt x="5036" y="12460"/>
                          <a:pt x="4868" y="21327"/>
                          <a:pt x="4868" y="21327"/>
                        </a:cubicBezTo>
                        <a:lnTo>
                          <a:pt x="28" y="21253"/>
                        </a:lnTo>
                        <a:close/>
                        <a:moveTo>
                          <a:pt x="5092" y="9066"/>
                        </a:moveTo>
                        <a:lnTo>
                          <a:pt x="8674" y="9116"/>
                        </a:lnTo>
                        <a:cubicBezTo>
                          <a:pt x="10996" y="9140"/>
                          <a:pt x="12451" y="9091"/>
                          <a:pt x="13038" y="8917"/>
                        </a:cubicBezTo>
                        <a:cubicBezTo>
                          <a:pt x="13626" y="8744"/>
                          <a:pt x="14073" y="8471"/>
                          <a:pt x="14409" y="8050"/>
                        </a:cubicBezTo>
                        <a:cubicBezTo>
                          <a:pt x="14745" y="7629"/>
                          <a:pt x="14913" y="7109"/>
                          <a:pt x="14941" y="6465"/>
                        </a:cubicBezTo>
                        <a:cubicBezTo>
                          <a:pt x="14941" y="5747"/>
                          <a:pt x="14745" y="5177"/>
                          <a:pt x="14325" y="4731"/>
                        </a:cubicBezTo>
                        <a:cubicBezTo>
                          <a:pt x="13906" y="4285"/>
                          <a:pt x="13290" y="3988"/>
                          <a:pt x="12507" y="3864"/>
                        </a:cubicBezTo>
                        <a:cubicBezTo>
                          <a:pt x="12115" y="3814"/>
                          <a:pt x="10940" y="3765"/>
                          <a:pt x="8981" y="3740"/>
                        </a:cubicBezTo>
                        <a:lnTo>
                          <a:pt x="5204" y="3691"/>
                        </a:lnTo>
                        <a:lnTo>
                          <a:pt x="5092" y="909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81" name="Freeform: Shape 4879"/>
                  <p:cNvSpPr/>
                  <p:nvPr/>
                </p:nvSpPr>
                <p:spPr>
                  <a:xfrm>
                    <a:off x="37821" y="11019"/>
                    <a:ext cx="25105" cy="2798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6" h="21600" fill="norm" stroke="1" extrusionOk="0">
                        <a:moveTo>
                          <a:pt x="15368" y="21229"/>
                        </a:moveTo>
                        <a:lnTo>
                          <a:pt x="15442" y="18090"/>
                        </a:lnTo>
                        <a:cubicBezTo>
                          <a:pt x="14579" y="19204"/>
                          <a:pt x="13414" y="20048"/>
                          <a:pt x="12024" y="20689"/>
                        </a:cubicBezTo>
                        <a:cubicBezTo>
                          <a:pt x="10634" y="21296"/>
                          <a:pt x="9169" y="21600"/>
                          <a:pt x="7629" y="21600"/>
                        </a:cubicBezTo>
                        <a:cubicBezTo>
                          <a:pt x="6051" y="21600"/>
                          <a:pt x="4661" y="21229"/>
                          <a:pt x="3422" y="20621"/>
                        </a:cubicBezTo>
                        <a:cubicBezTo>
                          <a:pt x="2182" y="19980"/>
                          <a:pt x="1318" y="19103"/>
                          <a:pt x="755" y="17955"/>
                        </a:cubicBezTo>
                        <a:cubicBezTo>
                          <a:pt x="229" y="16841"/>
                          <a:pt x="-34" y="15289"/>
                          <a:pt x="4" y="13298"/>
                        </a:cubicBezTo>
                        <a:lnTo>
                          <a:pt x="266" y="0"/>
                        </a:lnTo>
                        <a:lnTo>
                          <a:pt x="6465" y="101"/>
                        </a:lnTo>
                        <a:lnTo>
                          <a:pt x="6277" y="9754"/>
                        </a:lnTo>
                        <a:cubicBezTo>
                          <a:pt x="6201" y="12724"/>
                          <a:pt x="6277" y="14513"/>
                          <a:pt x="6502" y="15188"/>
                        </a:cubicBezTo>
                        <a:cubicBezTo>
                          <a:pt x="6728" y="15862"/>
                          <a:pt x="7103" y="16402"/>
                          <a:pt x="7704" y="16774"/>
                        </a:cubicBezTo>
                        <a:cubicBezTo>
                          <a:pt x="8305" y="17145"/>
                          <a:pt x="9057" y="17381"/>
                          <a:pt x="9996" y="17381"/>
                        </a:cubicBezTo>
                        <a:cubicBezTo>
                          <a:pt x="11048" y="17381"/>
                          <a:pt x="11987" y="17145"/>
                          <a:pt x="12851" y="16639"/>
                        </a:cubicBezTo>
                        <a:cubicBezTo>
                          <a:pt x="13715" y="16133"/>
                          <a:pt x="14278" y="15491"/>
                          <a:pt x="14616" y="14715"/>
                        </a:cubicBezTo>
                        <a:cubicBezTo>
                          <a:pt x="14954" y="13939"/>
                          <a:pt x="15142" y="12049"/>
                          <a:pt x="15180" y="9045"/>
                        </a:cubicBezTo>
                        <a:lnTo>
                          <a:pt x="15368" y="203"/>
                        </a:lnTo>
                        <a:lnTo>
                          <a:pt x="21566" y="304"/>
                        </a:lnTo>
                        <a:lnTo>
                          <a:pt x="21152" y="21296"/>
                        </a:lnTo>
                        <a:lnTo>
                          <a:pt x="15405" y="2119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82" name="Freeform: Shape 4880"/>
                  <p:cNvSpPr/>
                  <p:nvPr/>
                </p:nvSpPr>
                <p:spPr>
                  <a:xfrm>
                    <a:off x="67385" y="11061"/>
                    <a:ext cx="25453" cy="2847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5" h="21536" fill="norm" stroke="1" extrusionOk="0">
                        <a:moveTo>
                          <a:pt x="37" y="15052"/>
                        </a:moveTo>
                        <a:lnTo>
                          <a:pt x="6187" y="14324"/>
                        </a:lnTo>
                        <a:cubicBezTo>
                          <a:pt x="6409" y="15382"/>
                          <a:pt x="6929" y="16209"/>
                          <a:pt x="7743" y="16771"/>
                        </a:cubicBezTo>
                        <a:cubicBezTo>
                          <a:pt x="8522" y="17334"/>
                          <a:pt x="9633" y="17632"/>
                          <a:pt x="11078" y="17632"/>
                        </a:cubicBezTo>
                        <a:cubicBezTo>
                          <a:pt x="12671" y="17632"/>
                          <a:pt x="13857" y="17400"/>
                          <a:pt x="14635" y="16904"/>
                        </a:cubicBezTo>
                        <a:cubicBezTo>
                          <a:pt x="15191" y="16540"/>
                          <a:pt x="15450" y="16077"/>
                          <a:pt x="15450" y="15449"/>
                        </a:cubicBezTo>
                        <a:cubicBezTo>
                          <a:pt x="15450" y="15052"/>
                          <a:pt x="15302" y="14688"/>
                          <a:pt x="15042" y="14423"/>
                        </a:cubicBezTo>
                        <a:cubicBezTo>
                          <a:pt x="14746" y="14158"/>
                          <a:pt x="14079" y="13894"/>
                          <a:pt x="13005" y="13662"/>
                        </a:cubicBezTo>
                        <a:cubicBezTo>
                          <a:pt x="8114" y="12604"/>
                          <a:pt x="5002" y="11678"/>
                          <a:pt x="3705" y="10851"/>
                        </a:cubicBezTo>
                        <a:cubicBezTo>
                          <a:pt x="1890" y="9726"/>
                          <a:pt x="1037" y="8138"/>
                          <a:pt x="1074" y="6187"/>
                        </a:cubicBezTo>
                        <a:cubicBezTo>
                          <a:pt x="1074" y="4400"/>
                          <a:pt x="1927" y="2912"/>
                          <a:pt x="3520" y="1721"/>
                        </a:cubicBezTo>
                        <a:cubicBezTo>
                          <a:pt x="5113" y="530"/>
                          <a:pt x="7596" y="-32"/>
                          <a:pt x="10893" y="1"/>
                        </a:cubicBezTo>
                        <a:cubicBezTo>
                          <a:pt x="14042" y="67"/>
                          <a:pt x="16376" y="563"/>
                          <a:pt x="17895" y="1489"/>
                        </a:cubicBezTo>
                        <a:cubicBezTo>
                          <a:pt x="19414" y="2449"/>
                          <a:pt x="20451" y="3805"/>
                          <a:pt x="20971" y="5624"/>
                        </a:cubicBezTo>
                        <a:lnTo>
                          <a:pt x="15191" y="6484"/>
                        </a:lnTo>
                        <a:cubicBezTo>
                          <a:pt x="14968" y="5691"/>
                          <a:pt x="14487" y="5062"/>
                          <a:pt x="13820" y="4632"/>
                        </a:cubicBezTo>
                        <a:cubicBezTo>
                          <a:pt x="13153" y="4202"/>
                          <a:pt x="12152" y="3971"/>
                          <a:pt x="10893" y="3937"/>
                        </a:cubicBezTo>
                        <a:cubicBezTo>
                          <a:pt x="9300" y="3937"/>
                          <a:pt x="8114" y="4103"/>
                          <a:pt x="7447" y="4500"/>
                        </a:cubicBezTo>
                        <a:cubicBezTo>
                          <a:pt x="6966" y="4765"/>
                          <a:pt x="6743" y="5128"/>
                          <a:pt x="6743" y="5591"/>
                        </a:cubicBezTo>
                        <a:cubicBezTo>
                          <a:pt x="6743" y="5988"/>
                          <a:pt x="6929" y="6319"/>
                          <a:pt x="7336" y="6584"/>
                        </a:cubicBezTo>
                        <a:cubicBezTo>
                          <a:pt x="7892" y="6947"/>
                          <a:pt x="9781" y="7510"/>
                          <a:pt x="13005" y="8204"/>
                        </a:cubicBezTo>
                        <a:cubicBezTo>
                          <a:pt x="16228" y="8899"/>
                          <a:pt x="18488" y="9759"/>
                          <a:pt x="19748" y="10719"/>
                        </a:cubicBezTo>
                        <a:cubicBezTo>
                          <a:pt x="21007" y="11711"/>
                          <a:pt x="21600" y="13067"/>
                          <a:pt x="21563" y="14787"/>
                        </a:cubicBezTo>
                        <a:cubicBezTo>
                          <a:pt x="21563" y="16672"/>
                          <a:pt x="20600" y="18293"/>
                          <a:pt x="18821" y="19616"/>
                        </a:cubicBezTo>
                        <a:cubicBezTo>
                          <a:pt x="17043" y="20939"/>
                          <a:pt x="14412" y="21568"/>
                          <a:pt x="10930" y="21535"/>
                        </a:cubicBezTo>
                        <a:cubicBezTo>
                          <a:pt x="7780" y="21502"/>
                          <a:pt x="5335" y="20873"/>
                          <a:pt x="3520" y="19715"/>
                        </a:cubicBezTo>
                        <a:cubicBezTo>
                          <a:pt x="1704" y="18558"/>
                          <a:pt x="556" y="16970"/>
                          <a:pt x="0" y="1501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83" name="Freeform: Shape 4881"/>
                  <p:cNvSpPr/>
                  <p:nvPr/>
                </p:nvSpPr>
                <p:spPr>
                  <a:xfrm>
                    <a:off x="96595" y="11586"/>
                    <a:ext cx="25453" cy="2847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5" h="21536" fill="norm" stroke="1" extrusionOk="0">
                        <a:moveTo>
                          <a:pt x="37" y="15052"/>
                        </a:moveTo>
                        <a:lnTo>
                          <a:pt x="6187" y="14324"/>
                        </a:lnTo>
                        <a:cubicBezTo>
                          <a:pt x="6409" y="15382"/>
                          <a:pt x="6929" y="16209"/>
                          <a:pt x="7743" y="16772"/>
                        </a:cubicBezTo>
                        <a:cubicBezTo>
                          <a:pt x="8559" y="17334"/>
                          <a:pt x="9633" y="17632"/>
                          <a:pt x="11078" y="17632"/>
                        </a:cubicBezTo>
                        <a:cubicBezTo>
                          <a:pt x="12671" y="17632"/>
                          <a:pt x="13857" y="17400"/>
                          <a:pt x="14635" y="16904"/>
                        </a:cubicBezTo>
                        <a:cubicBezTo>
                          <a:pt x="15191" y="16540"/>
                          <a:pt x="15450" y="16077"/>
                          <a:pt x="15450" y="15449"/>
                        </a:cubicBezTo>
                        <a:cubicBezTo>
                          <a:pt x="15450" y="15052"/>
                          <a:pt x="15302" y="14688"/>
                          <a:pt x="15042" y="14423"/>
                        </a:cubicBezTo>
                        <a:cubicBezTo>
                          <a:pt x="14746" y="14158"/>
                          <a:pt x="14079" y="13894"/>
                          <a:pt x="13005" y="13662"/>
                        </a:cubicBezTo>
                        <a:cubicBezTo>
                          <a:pt x="8114" y="12604"/>
                          <a:pt x="5002" y="11678"/>
                          <a:pt x="3705" y="10851"/>
                        </a:cubicBezTo>
                        <a:cubicBezTo>
                          <a:pt x="1890" y="9726"/>
                          <a:pt x="1037" y="8138"/>
                          <a:pt x="1074" y="6187"/>
                        </a:cubicBezTo>
                        <a:cubicBezTo>
                          <a:pt x="1074" y="4400"/>
                          <a:pt x="1927" y="2912"/>
                          <a:pt x="3520" y="1721"/>
                        </a:cubicBezTo>
                        <a:cubicBezTo>
                          <a:pt x="5113" y="530"/>
                          <a:pt x="7596" y="-32"/>
                          <a:pt x="10893" y="1"/>
                        </a:cubicBezTo>
                        <a:cubicBezTo>
                          <a:pt x="14042" y="34"/>
                          <a:pt x="16376" y="530"/>
                          <a:pt x="17895" y="1489"/>
                        </a:cubicBezTo>
                        <a:cubicBezTo>
                          <a:pt x="19414" y="2449"/>
                          <a:pt x="20451" y="3805"/>
                          <a:pt x="20971" y="5624"/>
                        </a:cubicBezTo>
                        <a:lnTo>
                          <a:pt x="15191" y="6484"/>
                        </a:lnTo>
                        <a:cubicBezTo>
                          <a:pt x="14968" y="5691"/>
                          <a:pt x="14487" y="5062"/>
                          <a:pt x="13820" y="4632"/>
                        </a:cubicBezTo>
                        <a:cubicBezTo>
                          <a:pt x="13153" y="4202"/>
                          <a:pt x="12152" y="3971"/>
                          <a:pt x="10893" y="3937"/>
                        </a:cubicBezTo>
                        <a:cubicBezTo>
                          <a:pt x="9300" y="3937"/>
                          <a:pt x="8114" y="4103"/>
                          <a:pt x="7447" y="4500"/>
                        </a:cubicBezTo>
                        <a:cubicBezTo>
                          <a:pt x="6966" y="4765"/>
                          <a:pt x="6743" y="5128"/>
                          <a:pt x="6743" y="5591"/>
                        </a:cubicBezTo>
                        <a:cubicBezTo>
                          <a:pt x="6743" y="5988"/>
                          <a:pt x="6929" y="6319"/>
                          <a:pt x="7336" y="6584"/>
                        </a:cubicBezTo>
                        <a:cubicBezTo>
                          <a:pt x="7892" y="6948"/>
                          <a:pt x="9781" y="7510"/>
                          <a:pt x="13005" y="8204"/>
                        </a:cubicBezTo>
                        <a:cubicBezTo>
                          <a:pt x="16228" y="8899"/>
                          <a:pt x="18488" y="9759"/>
                          <a:pt x="19748" y="10719"/>
                        </a:cubicBezTo>
                        <a:cubicBezTo>
                          <a:pt x="21007" y="11711"/>
                          <a:pt x="21600" y="13067"/>
                          <a:pt x="21563" y="14787"/>
                        </a:cubicBezTo>
                        <a:cubicBezTo>
                          <a:pt x="21563" y="16673"/>
                          <a:pt x="20600" y="18293"/>
                          <a:pt x="18821" y="19616"/>
                        </a:cubicBezTo>
                        <a:cubicBezTo>
                          <a:pt x="17043" y="20939"/>
                          <a:pt x="14412" y="21568"/>
                          <a:pt x="10930" y="21535"/>
                        </a:cubicBezTo>
                        <a:cubicBezTo>
                          <a:pt x="7780" y="21502"/>
                          <a:pt x="5298" y="20873"/>
                          <a:pt x="3520" y="19715"/>
                        </a:cubicBezTo>
                        <a:cubicBezTo>
                          <a:pt x="1704" y="18558"/>
                          <a:pt x="556" y="16970"/>
                          <a:pt x="0" y="1501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84" name="Freeform: Shape 4882"/>
                  <p:cNvSpPr/>
                  <p:nvPr/>
                </p:nvSpPr>
                <p:spPr>
                  <a:xfrm>
                    <a:off x="125796" y="2273"/>
                    <a:ext cx="12701" cy="376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1525"/>
                        </a:moveTo>
                        <a:lnTo>
                          <a:pt x="1320" y="5921"/>
                        </a:lnTo>
                        <a:lnTo>
                          <a:pt x="21120" y="5996"/>
                        </a:lnTo>
                        <a:lnTo>
                          <a:pt x="19800" y="21600"/>
                        </a:lnTo>
                        <a:lnTo>
                          <a:pt x="0" y="21525"/>
                        </a:lnTo>
                        <a:close/>
                        <a:moveTo>
                          <a:pt x="1440" y="3813"/>
                        </a:moveTo>
                        <a:lnTo>
                          <a:pt x="1800" y="0"/>
                        </a:lnTo>
                        <a:lnTo>
                          <a:pt x="21600" y="75"/>
                        </a:lnTo>
                        <a:lnTo>
                          <a:pt x="21240" y="3888"/>
                        </a:lnTo>
                        <a:lnTo>
                          <a:pt x="1440" y="38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85" name="Freeform: Shape 4883"/>
                  <p:cNvSpPr/>
                  <p:nvPr/>
                </p:nvSpPr>
                <p:spPr>
                  <a:xfrm>
                    <a:off x="141065" y="12410"/>
                    <a:ext cx="25409" cy="2838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4" h="21540" fill="norm" stroke="1" extrusionOk="0">
                        <a:moveTo>
                          <a:pt x="6311" y="6709"/>
                        </a:moveTo>
                        <a:lnTo>
                          <a:pt x="781" y="5714"/>
                        </a:lnTo>
                        <a:cubicBezTo>
                          <a:pt x="1449" y="3722"/>
                          <a:pt x="2562" y="2263"/>
                          <a:pt x="4083" y="1334"/>
                        </a:cubicBezTo>
                        <a:cubicBezTo>
                          <a:pt x="5642" y="404"/>
                          <a:pt x="7906" y="-60"/>
                          <a:pt x="10912" y="6"/>
                        </a:cubicBezTo>
                        <a:cubicBezTo>
                          <a:pt x="13622" y="40"/>
                          <a:pt x="15663" y="371"/>
                          <a:pt x="16999" y="969"/>
                        </a:cubicBezTo>
                        <a:cubicBezTo>
                          <a:pt x="18335" y="1566"/>
                          <a:pt x="19263" y="2329"/>
                          <a:pt x="19783" y="3192"/>
                        </a:cubicBezTo>
                        <a:cubicBezTo>
                          <a:pt x="20302" y="4087"/>
                          <a:pt x="20562" y="5714"/>
                          <a:pt x="20488" y="8102"/>
                        </a:cubicBezTo>
                        <a:lnTo>
                          <a:pt x="20302" y="14473"/>
                        </a:lnTo>
                        <a:cubicBezTo>
                          <a:pt x="20302" y="16298"/>
                          <a:pt x="20302" y="17625"/>
                          <a:pt x="20525" y="18488"/>
                        </a:cubicBezTo>
                        <a:cubicBezTo>
                          <a:pt x="20747" y="19350"/>
                          <a:pt x="21044" y="20279"/>
                          <a:pt x="21564" y="21275"/>
                        </a:cubicBezTo>
                        <a:lnTo>
                          <a:pt x="15515" y="21175"/>
                        </a:lnTo>
                        <a:cubicBezTo>
                          <a:pt x="15366" y="20810"/>
                          <a:pt x="15180" y="20279"/>
                          <a:pt x="14958" y="19549"/>
                        </a:cubicBezTo>
                        <a:cubicBezTo>
                          <a:pt x="14847" y="19218"/>
                          <a:pt x="14809" y="19018"/>
                          <a:pt x="14735" y="18919"/>
                        </a:cubicBezTo>
                        <a:cubicBezTo>
                          <a:pt x="13659" y="19815"/>
                          <a:pt x="12546" y="20478"/>
                          <a:pt x="11358" y="20910"/>
                        </a:cubicBezTo>
                        <a:cubicBezTo>
                          <a:pt x="10170" y="21341"/>
                          <a:pt x="8871" y="21540"/>
                          <a:pt x="7535" y="21540"/>
                        </a:cubicBezTo>
                        <a:cubicBezTo>
                          <a:pt x="5160" y="21507"/>
                          <a:pt x="3304" y="20910"/>
                          <a:pt x="1968" y="19715"/>
                        </a:cubicBezTo>
                        <a:cubicBezTo>
                          <a:pt x="632" y="18554"/>
                          <a:pt x="-36" y="17061"/>
                          <a:pt x="1" y="15302"/>
                        </a:cubicBezTo>
                        <a:cubicBezTo>
                          <a:pt x="1" y="14141"/>
                          <a:pt x="373" y="13113"/>
                          <a:pt x="1003" y="12184"/>
                        </a:cubicBezTo>
                        <a:cubicBezTo>
                          <a:pt x="1634" y="11254"/>
                          <a:pt x="2525" y="10591"/>
                          <a:pt x="3675" y="10126"/>
                        </a:cubicBezTo>
                        <a:cubicBezTo>
                          <a:pt x="4826" y="9662"/>
                          <a:pt x="6422" y="9264"/>
                          <a:pt x="8574" y="8932"/>
                        </a:cubicBezTo>
                        <a:cubicBezTo>
                          <a:pt x="11432" y="8500"/>
                          <a:pt x="13436" y="8069"/>
                          <a:pt x="14549" y="7671"/>
                        </a:cubicBezTo>
                        <a:lnTo>
                          <a:pt x="14549" y="7140"/>
                        </a:lnTo>
                        <a:cubicBezTo>
                          <a:pt x="14549" y="6078"/>
                          <a:pt x="14290" y="5348"/>
                          <a:pt x="13733" y="4884"/>
                        </a:cubicBezTo>
                        <a:cubicBezTo>
                          <a:pt x="13177" y="4419"/>
                          <a:pt x="12063" y="4187"/>
                          <a:pt x="10467" y="4154"/>
                        </a:cubicBezTo>
                        <a:cubicBezTo>
                          <a:pt x="9391" y="4154"/>
                          <a:pt x="8537" y="4320"/>
                          <a:pt x="7906" y="4685"/>
                        </a:cubicBezTo>
                        <a:cubicBezTo>
                          <a:pt x="7275" y="5050"/>
                          <a:pt x="6793" y="5714"/>
                          <a:pt x="6385" y="6676"/>
                        </a:cubicBezTo>
                        <a:close/>
                        <a:moveTo>
                          <a:pt x="14401" y="11254"/>
                        </a:moveTo>
                        <a:cubicBezTo>
                          <a:pt x="13622" y="11487"/>
                          <a:pt x="12360" y="11719"/>
                          <a:pt x="10653" y="12018"/>
                        </a:cubicBezTo>
                        <a:cubicBezTo>
                          <a:pt x="8945" y="12316"/>
                          <a:pt x="7832" y="12615"/>
                          <a:pt x="7312" y="12913"/>
                        </a:cubicBezTo>
                        <a:cubicBezTo>
                          <a:pt x="6496" y="13411"/>
                          <a:pt x="6088" y="14041"/>
                          <a:pt x="6088" y="14838"/>
                        </a:cubicBezTo>
                        <a:cubicBezTo>
                          <a:pt x="6088" y="15601"/>
                          <a:pt x="6385" y="16265"/>
                          <a:pt x="7016" y="16829"/>
                        </a:cubicBezTo>
                        <a:cubicBezTo>
                          <a:pt x="7647" y="17393"/>
                          <a:pt x="8463" y="17691"/>
                          <a:pt x="9428" y="17691"/>
                        </a:cubicBezTo>
                        <a:cubicBezTo>
                          <a:pt x="10541" y="17691"/>
                          <a:pt x="11580" y="17393"/>
                          <a:pt x="12583" y="16762"/>
                        </a:cubicBezTo>
                        <a:cubicBezTo>
                          <a:pt x="13325" y="16298"/>
                          <a:pt x="13844" y="15700"/>
                          <a:pt x="14067" y="14970"/>
                        </a:cubicBezTo>
                        <a:cubicBezTo>
                          <a:pt x="14253" y="14506"/>
                          <a:pt x="14327" y="13610"/>
                          <a:pt x="14364" y="12316"/>
                        </a:cubicBezTo>
                        <a:lnTo>
                          <a:pt x="14364" y="1122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86" name="Freeform: Shape 4884"/>
                  <p:cNvSpPr/>
                  <p:nvPr/>
                </p:nvSpPr>
                <p:spPr>
                  <a:xfrm>
                    <a:off x="199051" y="6996"/>
                    <a:ext cx="20772" cy="387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9458" y="21600"/>
                        </a:moveTo>
                        <a:lnTo>
                          <a:pt x="9549" y="19452"/>
                        </a:lnTo>
                        <a:cubicBezTo>
                          <a:pt x="7549" y="19306"/>
                          <a:pt x="5957" y="19037"/>
                          <a:pt x="4684" y="18696"/>
                        </a:cubicBezTo>
                        <a:cubicBezTo>
                          <a:pt x="3456" y="18354"/>
                          <a:pt x="2365" y="17768"/>
                          <a:pt x="1501" y="16987"/>
                        </a:cubicBezTo>
                        <a:cubicBezTo>
                          <a:pt x="637" y="16206"/>
                          <a:pt x="137" y="15254"/>
                          <a:pt x="0" y="14156"/>
                        </a:cubicBezTo>
                        <a:lnTo>
                          <a:pt x="4047" y="13790"/>
                        </a:lnTo>
                        <a:cubicBezTo>
                          <a:pt x="4320" y="14937"/>
                          <a:pt x="4820" y="15791"/>
                          <a:pt x="5594" y="16353"/>
                        </a:cubicBezTo>
                        <a:cubicBezTo>
                          <a:pt x="6685" y="17134"/>
                          <a:pt x="8049" y="17573"/>
                          <a:pt x="9595" y="17671"/>
                        </a:cubicBezTo>
                        <a:lnTo>
                          <a:pt x="9822" y="10837"/>
                        </a:lnTo>
                        <a:cubicBezTo>
                          <a:pt x="8185" y="10666"/>
                          <a:pt x="6503" y="10300"/>
                          <a:pt x="4820" y="9763"/>
                        </a:cubicBezTo>
                        <a:cubicBezTo>
                          <a:pt x="3547" y="9372"/>
                          <a:pt x="2592" y="8835"/>
                          <a:pt x="1955" y="8152"/>
                        </a:cubicBezTo>
                        <a:cubicBezTo>
                          <a:pt x="1319" y="7468"/>
                          <a:pt x="955" y="6712"/>
                          <a:pt x="1001" y="5833"/>
                        </a:cubicBezTo>
                        <a:cubicBezTo>
                          <a:pt x="1046" y="4320"/>
                          <a:pt x="2092" y="3075"/>
                          <a:pt x="4138" y="2148"/>
                        </a:cubicBezTo>
                        <a:cubicBezTo>
                          <a:pt x="5503" y="1513"/>
                          <a:pt x="7503" y="1147"/>
                          <a:pt x="10186" y="1025"/>
                        </a:cubicBezTo>
                        <a:lnTo>
                          <a:pt x="10186" y="0"/>
                        </a:lnTo>
                        <a:cubicBezTo>
                          <a:pt x="10186" y="0"/>
                          <a:pt x="12551" y="0"/>
                          <a:pt x="12551" y="0"/>
                        </a:cubicBezTo>
                        <a:lnTo>
                          <a:pt x="12551" y="1025"/>
                        </a:lnTo>
                        <a:cubicBezTo>
                          <a:pt x="14824" y="1172"/>
                          <a:pt x="16689" y="1538"/>
                          <a:pt x="18008" y="2172"/>
                        </a:cubicBezTo>
                        <a:cubicBezTo>
                          <a:pt x="19736" y="2978"/>
                          <a:pt x="20736" y="4052"/>
                          <a:pt x="21054" y="5418"/>
                        </a:cubicBezTo>
                        <a:lnTo>
                          <a:pt x="16916" y="5711"/>
                        </a:lnTo>
                        <a:cubicBezTo>
                          <a:pt x="16689" y="4857"/>
                          <a:pt x="16234" y="4223"/>
                          <a:pt x="15506" y="3759"/>
                        </a:cubicBezTo>
                        <a:cubicBezTo>
                          <a:pt x="14779" y="3295"/>
                          <a:pt x="13779" y="3002"/>
                          <a:pt x="12460" y="2831"/>
                        </a:cubicBezTo>
                        <a:lnTo>
                          <a:pt x="12278" y="9006"/>
                        </a:lnTo>
                        <a:cubicBezTo>
                          <a:pt x="14279" y="9299"/>
                          <a:pt x="15597" y="9519"/>
                          <a:pt x="16234" y="9665"/>
                        </a:cubicBezTo>
                        <a:cubicBezTo>
                          <a:pt x="17462" y="9958"/>
                          <a:pt x="18462" y="10348"/>
                          <a:pt x="19235" y="10763"/>
                        </a:cubicBezTo>
                        <a:cubicBezTo>
                          <a:pt x="20008" y="11203"/>
                          <a:pt x="20599" y="11691"/>
                          <a:pt x="21009" y="12277"/>
                        </a:cubicBezTo>
                        <a:cubicBezTo>
                          <a:pt x="21418" y="12862"/>
                          <a:pt x="21600" y="13497"/>
                          <a:pt x="21600" y="14156"/>
                        </a:cubicBezTo>
                        <a:cubicBezTo>
                          <a:pt x="21554" y="15645"/>
                          <a:pt x="20645" y="16865"/>
                          <a:pt x="18826" y="17841"/>
                        </a:cubicBezTo>
                        <a:cubicBezTo>
                          <a:pt x="17007" y="18818"/>
                          <a:pt x="14733" y="19330"/>
                          <a:pt x="11914" y="19379"/>
                        </a:cubicBezTo>
                        <a:lnTo>
                          <a:pt x="11823" y="21551"/>
                        </a:lnTo>
                        <a:lnTo>
                          <a:pt x="9458" y="21551"/>
                        </a:lnTo>
                        <a:close/>
                        <a:moveTo>
                          <a:pt x="10095" y="2831"/>
                        </a:moveTo>
                        <a:cubicBezTo>
                          <a:pt x="8549" y="2953"/>
                          <a:pt x="7321" y="3271"/>
                          <a:pt x="6366" y="3807"/>
                        </a:cubicBezTo>
                        <a:cubicBezTo>
                          <a:pt x="5457" y="4344"/>
                          <a:pt x="5002" y="4979"/>
                          <a:pt x="4956" y="5711"/>
                        </a:cubicBezTo>
                        <a:cubicBezTo>
                          <a:pt x="4956" y="6443"/>
                          <a:pt x="5275" y="7054"/>
                          <a:pt x="6048" y="7566"/>
                        </a:cubicBezTo>
                        <a:cubicBezTo>
                          <a:pt x="6821" y="8079"/>
                          <a:pt x="8094" y="8469"/>
                          <a:pt x="9868" y="8786"/>
                        </a:cubicBezTo>
                        <a:lnTo>
                          <a:pt x="10050" y="2856"/>
                        </a:lnTo>
                        <a:close/>
                        <a:moveTo>
                          <a:pt x="11960" y="17671"/>
                        </a:moveTo>
                        <a:cubicBezTo>
                          <a:pt x="13506" y="17573"/>
                          <a:pt x="14824" y="17231"/>
                          <a:pt x="15825" y="16621"/>
                        </a:cubicBezTo>
                        <a:cubicBezTo>
                          <a:pt x="16825" y="16011"/>
                          <a:pt x="17371" y="15254"/>
                          <a:pt x="17417" y="14327"/>
                        </a:cubicBezTo>
                        <a:cubicBezTo>
                          <a:pt x="17417" y="13546"/>
                          <a:pt x="17098" y="12911"/>
                          <a:pt x="16416" y="12447"/>
                        </a:cubicBezTo>
                        <a:cubicBezTo>
                          <a:pt x="15734" y="11959"/>
                          <a:pt x="14279" y="11520"/>
                          <a:pt x="12142" y="11129"/>
                        </a:cubicBezTo>
                        <a:lnTo>
                          <a:pt x="11914" y="1767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87" name="Freeform: Shape 4885"/>
                  <p:cNvSpPr/>
                  <p:nvPr/>
                </p:nvSpPr>
                <p:spPr>
                  <a:xfrm>
                    <a:off x="222970" y="10186"/>
                    <a:ext cx="21080" cy="316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7" h="21571" fill="norm" stroke="1" extrusionOk="0">
                        <a:moveTo>
                          <a:pt x="21242" y="19065"/>
                        </a:moveTo>
                        <a:lnTo>
                          <a:pt x="21152" y="21571"/>
                        </a:lnTo>
                        <a:lnTo>
                          <a:pt x="0" y="21333"/>
                        </a:lnTo>
                        <a:cubicBezTo>
                          <a:pt x="0" y="20706"/>
                          <a:pt x="179" y="20109"/>
                          <a:pt x="492" y="19513"/>
                        </a:cubicBezTo>
                        <a:cubicBezTo>
                          <a:pt x="1074" y="18558"/>
                          <a:pt x="1923" y="17633"/>
                          <a:pt x="3175" y="16708"/>
                        </a:cubicBezTo>
                        <a:cubicBezTo>
                          <a:pt x="4427" y="15783"/>
                          <a:pt x="6127" y="14739"/>
                          <a:pt x="8408" y="13546"/>
                        </a:cubicBezTo>
                        <a:cubicBezTo>
                          <a:pt x="11940" y="11696"/>
                          <a:pt x="14311" y="10204"/>
                          <a:pt x="15563" y="9101"/>
                        </a:cubicBezTo>
                        <a:cubicBezTo>
                          <a:pt x="16815" y="7997"/>
                          <a:pt x="17441" y="6952"/>
                          <a:pt x="17485" y="5968"/>
                        </a:cubicBezTo>
                        <a:cubicBezTo>
                          <a:pt x="17485" y="4924"/>
                          <a:pt x="16994" y="4058"/>
                          <a:pt x="15875" y="3313"/>
                        </a:cubicBezTo>
                        <a:cubicBezTo>
                          <a:pt x="14802" y="2597"/>
                          <a:pt x="13327" y="2209"/>
                          <a:pt x="11538" y="2179"/>
                        </a:cubicBezTo>
                        <a:cubicBezTo>
                          <a:pt x="9660" y="2179"/>
                          <a:pt x="8139" y="2507"/>
                          <a:pt x="6977" y="3253"/>
                        </a:cubicBezTo>
                        <a:cubicBezTo>
                          <a:pt x="5814" y="3999"/>
                          <a:pt x="5232" y="5043"/>
                          <a:pt x="5188" y="6385"/>
                        </a:cubicBezTo>
                        <a:lnTo>
                          <a:pt x="1162" y="6057"/>
                        </a:lnTo>
                        <a:cubicBezTo>
                          <a:pt x="1476" y="4058"/>
                          <a:pt x="2593" y="2537"/>
                          <a:pt x="4427" y="1493"/>
                        </a:cubicBezTo>
                        <a:cubicBezTo>
                          <a:pt x="6261" y="478"/>
                          <a:pt x="8676" y="-29"/>
                          <a:pt x="11717" y="1"/>
                        </a:cubicBezTo>
                        <a:cubicBezTo>
                          <a:pt x="14802" y="31"/>
                          <a:pt x="17217" y="627"/>
                          <a:pt x="18961" y="1791"/>
                        </a:cubicBezTo>
                        <a:cubicBezTo>
                          <a:pt x="20705" y="2954"/>
                          <a:pt x="21600" y="4357"/>
                          <a:pt x="21555" y="6057"/>
                        </a:cubicBezTo>
                        <a:cubicBezTo>
                          <a:pt x="21555" y="6922"/>
                          <a:pt x="21242" y="7758"/>
                          <a:pt x="20705" y="8563"/>
                        </a:cubicBezTo>
                        <a:cubicBezTo>
                          <a:pt x="20169" y="9369"/>
                          <a:pt x="19274" y="10234"/>
                          <a:pt x="18022" y="11129"/>
                        </a:cubicBezTo>
                        <a:cubicBezTo>
                          <a:pt x="16770" y="12024"/>
                          <a:pt x="14713" y="13247"/>
                          <a:pt x="11851" y="14829"/>
                        </a:cubicBezTo>
                        <a:cubicBezTo>
                          <a:pt x="9436" y="16111"/>
                          <a:pt x="7915" y="17007"/>
                          <a:pt x="7245" y="17454"/>
                        </a:cubicBezTo>
                        <a:cubicBezTo>
                          <a:pt x="6574" y="17902"/>
                          <a:pt x="5993" y="18379"/>
                          <a:pt x="5545" y="18856"/>
                        </a:cubicBezTo>
                        <a:lnTo>
                          <a:pt x="21242" y="1903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88" name="Freeform: Shape 4886"/>
                  <p:cNvSpPr/>
                  <p:nvPr/>
                </p:nvSpPr>
                <p:spPr>
                  <a:xfrm>
                    <a:off x="245831" y="33443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1176"/>
                        </a:moveTo>
                        <a:lnTo>
                          <a:pt x="424" y="0"/>
                        </a:lnTo>
                        <a:lnTo>
                          <a:pt x="21600" y="424"/>
                        </a:lnTo>
                        <a:lnTo>
                          <a:pt x="21176" y="21600"/>
                        </a:lnTo>
                        <a:lnTo>
                          <a:pt x="0" y="2117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89" name="Freeform: Shape 4887"/>
                  <p:cNvSpPr/>
                  <p:nvPr/>
                </p:nvSpPr>
                <p:spPr>
                  <a:xfrm>
                    <a:off x="260096" y="11325"/>
                    <a:ext cx="20817" cy="3153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6" h="21571" fill="norm" stroke="1" extrusionOk="0">
                        <a:moveTo>
                          <a:pt x="0" y="15437"/>
                        </a:moveTo>
                        <a:lnTo>
                          <a:pt x="4166" y="15258"/>
                        </a:lnTo>
                        <a:cubicBezTo>
                          <a:pt x="4438" y="16604"/>
                          <a:pt x="5117" y="17621"/>
                          <a:pt x="6249" y="18309"/>
                        </a:cubicBezTo>
                        <a:cubicBezTo>
                          <a:pt x="7381" y="18997"/>
                          <a:pt x="8694" y="19356"/>
                          <a:pt x="10324" y="19356"/>
                        </a:cubicBezTo>
                        <a:cubicBezTo>
                          <a:pt x="12227" y="19356"/>
                          <a:pt x="13856" y="18907"/>
                          <a:pt x="15215" y="17980"/>
                        </a:cubicBezTo>
                        <a:cubicBezTo>
                          <a:pt x="16574" y="17053"/>
                          <a:pt x="17253" y="15796"/>
                          <a:pt x="17298" y="14211"/>
                        </a:cubicBezTo>
                        <a:cubicBezTo>
                          <a:pt x="17298" y="12715"/>
                          <a:pt x="16754" y="11518"/>
                          <a:pt x="15487" y="10650"/>
                        </a:cubicBezTo>
                        <a:cubicBezTo>
                          <a:pt x="14219" y="9783"/>
                          <a:pt x="12589" y="9304"/>
                          <a:pt x="10506" y="9304"/>
                        </a:cubicBezTo>
                        <a:cubicBezTo>
                          <a:pt x="9238" y="9304"/>
                          <a:pt x="8060" y="9454"/>
                          <a:pt x="7019" y="9843"/>
                        </a:cubicBezTo>
                        <a:cubicBezTo>
                          <a:pt x="5977" y="10202"/>
                          <a:pt x="5162" y="10710"/>
                          <a:pt x="4528" y="11309"/>
                        </a:cubicBezTo>
                        <a:lnTo>
                          <a:pt x="815" y="10950"/>
                        </a:lnTo>
                        <a:lnTo>
                          <a:pt x="4256" y="0"/>
                        </a:lnTo>
                        <a:lnTo>
                          <a:pt x="20378" y="180"/>
                        </a:lnTo>
                        <a:lnTo>
                          <a:pt x="20378" y="2692"/>
                        </a:lnTo>
                        <a:cubicBezTo>
                          <a:pt x="20378" y="2692"/>
                          <a:pt x="7381" y="2543"/>
                          <a:pt x="7381" y="2543"/>
                        </a:cubicBezTo>
                        <a:lnTo>
                          <a:pt x="5479" y="8287"/>
                        </a:lnTo>
                        <a:cubicBezTo>
                          <a:pt x="7472" y="7419"/>
                          <a:pt x="9509" y="7001"/>
                          <a:pt x="11638" y="7001"/>
                        </a:cubicBezTo>
                        <a:cubicBezTo>
                          <a:pt x="14446" y="7031"/>
                          <a:pt x="16845" y="7718"/>
                          <a:pt x="18747" y="9035"/>
                        </a:cubicBezTo>
                        <a:cubicBezTo>
                          <a:pt x="20649" y="10351"/>
                          <a:pt x="21600" y="12026"/>
                          <a:pt x="21555" y="14061"/>
                        </a:cubicBezTo>
                        <a:cubicBezTo>
                          <a:pt x="21509" y="16005"/>
                          <a:pt x="20604" y="17681"/>
                          <a:pt x="18838" y="19057"/>
                        </a:cubicBezTo>
                        <a:cubicBezTo>
                          <a:pt x="16709" y="20762"/>
                          <a:pt x="13856" y="21600"/>
                          <a:pt x="10279" y="21570"/>
                        </a:cubicBezTo>
                        <a:cubicBezTo>
                          <a:pt x="7336" y="21540"/>
                          <a:pt x="4936" y="20972"/>
                          <a:pt x="3125" y="19865"/>
                        </a:cubicBezTo>
                        <a:cubicBezTo>
                          <a:pt x="1313" y="18758"/>
                          <a:pt x="272" y="17292"/>
                          <a:pt x="45" y="1549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90" name="Freeform: Shape 4888"/>
                  <p:cNvSpPr/>
                  <p:nvPr/>
                </p:nvSpPr>
                <p:spPr>
                  <a:xfrm>
                    <a:off x="283928" y="11238"/>
                    <a:ext cx="24882" cy="315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8541" y="21540"/>
                        </a:moveTo>
                        <a:lnTo>
                          <a:pt x="8959" y="2636"/>
                        </a:lnTo>
                        <a:lnTo>
                          <a:pt x="0" y="2517"/>
                        </a:lnTo>
                        <a:lnTo>
                          <a:pt x="0" y="0"/>
                        </a:lnTo>
                        <a:cubicBezTo>
                          <a:pt x="0" y="0"/>
                          <a:pt x="21600" y="299"/>
                          <a:pt x="21600" y="299"/>
                        </a:cubicBezTo>
                        <a:lnTo>
                          <a:pt x="21600" y="2816"/>
                        </a:lnTo>
                        <a:cubicBezTo>
                          <a:pt x="21600" y="2816"/>
                          <a:pt x="12565" y="2696"/>
                          <a:pt x="12565" y="2696"/>
                        </a:cubicBezTo>
                        <a:lnTo>
                          <a:pt x="12148" y="21600"/>
                        </a:lnTo>
                        <a:lnTo>
                          <a:pt x="8541" y="2154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91" name="Freeform: Shape 4889"/>
                  <p:cNvSpPr/>
                  <p:nvPr/>
                </p:nvSpPr>
                <p:spPr>
                  <a:xfrm>
                    <a:off x="489320" y="22257"/>
                    <a:ext cx="14475" cy="271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9527" y="21600"/>
                        </a:moveTo>
                        <a:lnTo>
                          <a:pt x="9527" y="19440"/>
                        </a:lnTo>
                        <a:cubicBezTo>
                          <a:pt x="7570" y="19301"/>
                          <a:pt x="5938" y="19022"/>
                          <a:pt x="4699" y="18673"/>
                        </a:cubicBezTo>
                        <a:cubicBezTo>
                          <a:pt x="3459" y="18325"/>
                          <a:pt x="2415" y="17768"/>
                          <a:pt x="1501" y="16966"/>
                        </a:cubicBezTo>
                        <a:cubicBezTo>
                          <a:pt x="587" y="16200"/>
                          <a:pt x="131" y="15224"/>
                          <a:pt x="0" y="14144"/>
                        </a:cubicBezTo>
                        <a:lnTo>
                          <a:pt x="4046" y="13761"/>
                        </a:lnTo>
                        <a:cubicBezTo>
                          <a:pt x="4307" y="14911"/>
                          <a:pt x="4829" y="15782"/>
                          <a:pt x="5612" y="16304"/>
                        </a:cubicBezTo>
                        <a:cubicBezTo>
                          <a:pt x="6722" y="17071"/>
                          <a:pt x="8027" y="17524"/>
                          <a:pt x="9658" y="17628"/>
                        </a:cubicBezTo>
                        <a:lnTo>
                          <a:pt x="9854" y="10800"/>
                        </a:lnTo>
                        <a:cubicBezTo>
                          <a:pt x="8222" y="10626"/>
                          <a:pt x="6526" y="10277"/>
                          <a:pt x="4829" y="9720"/>
                        </a:cubicBezTo>
                        <a:cubicBezTo>
                          <a:pt x="3589" y="9337"/>
                          <a:pt x="2611" y="8780"/>
                          <a:pt x="1958" y="8118"/>
                        </a:cubicBezTo>
                        <a:cubicBezTo>
                          <a:pt x="1305" y="7421"/>
                          <a:pt x="979" y="6654"/>
                          <a:pt x="979" y="5818"/>
                        </a:cubicBezTo>
                        <a:cubicBezTo>
                          <a:pt x="979" y="4285"/>
                          <a:pt x="2088" y="3066"/>
                          <a:pt x="4111" y="2125"/>
                        </a:cubicBezTo>
                        <a:cubicBezTo>
                          <a:pt x="5482" y="1498"/>
                          <a:pt x="7504" y="1150"/>
                          <a:pt x="10180" y="1010"/>
                        </a:cubicBezTo>
                        <a:lnTo>
                          <a:pt x="10180" y="0"/>
                        </a:lnTo>
                        <a:cubicBezTo>
                          <a:pt x="10180" y="0"/>
                          <a:pt x="12594" y="0"/>
                          <a:pt x="12594" y="0"/>
                        </a:cubicBezTo>
                        <a:lnTo>
                          <a:pt x="12594" y="1010"/>
                        </a:lnTo>
                        <a:cubicBezTo>
                          <a:pt x="14878" y="1150"/>
                          <a:pt x="16705" y="1533"/>
                          <a:pt x="18076" y="2160"/>
                        </a:cubicBezTo>
                        <a:cubicBezTo>
                          <a:pt x="19773" y="2961"/>
                          <a:pt x="20817" y="4041"/>
                          <a:pt x="21143" y="5400"/>
                        </a:cubicBezTo>
                        <a:lnTo>
                          <a:pt x="16967" y="5679"/>
                        </a:lnTo>
                        <a:cubicBezTo>
                          <a:pt x="16771" y="4842"/>
                          <a:pt x="16314" y="4181"/>
                          <a:pt x="15531" y="3728"/>
                        </a:cubicBezTo>
                        <a:cubicBezTo>
                          <a:pt x="14813" y="3275"/>
                          <a:pt x="13769" y="2961"/>
                          <a:pt x="12464" y="2822"/>
                        </a:cubicBezTo>
                        <a:lnTo>
                          <a:pt x="12269" y="8988"/>
                        </a:lnTo>
                        <a:cubicBezTo>
                          <a:pt x="14291" y="9267"/>
                          <a:pt x="15596" y="9511"/>
                          <a:pt x="16249" y="9650"/>
                        </a:cubicBezTo>
                        <a:cubicBezTo>
                          <a:pt x="17489" y="9964"/>
                          <a:pt x="18468" y="10312"/>
                          <a:pt x="19251" y="10730"/>
                        </a:cubicBezTo>
                        <a:cubicBezTo>
                          <a:pt x="20033" y="11148"/>
                          <a:pt x="20621" y="11671"/>
                          <a:pt x="21012" y="12263"/>
                        </a:cubicBezTo>
                        <a:cubicBezTo>
                          <a:pt x="21404" y="12856"/>
                          <a:pt x="21600" y="13482"/>
                          <a:pt x="21600" y="14144"/>
                        </a:cubicBezTo>
                        <a:cubicBezTo>
                          <a:pt x="21600" y="15643"/>
                          <a:pt x="20621" y="16862"/>
                          <a:pt x="18793" y="17838"/>
                        </a:cubicBezTo>
                        <a:cubicBezTo>
                          <a:pt x="16967" y="18813"/>
                          <a:pt x="14682" y="19335"/>
                          <a:pt x="11877" y="19370"/>
                        </a:cubicBezTo>
                        <a:lnTo>
                          <a:pt x="11877" y="21530"/>
                        </a:lnTo>
                        <a:cubicBezTo>
                          <a:pt x="11877" y="21530"/>
                          <a:pt x="9462" y="21530"/>
                          <a:pt x="9462" y="21530"/>
                        </a:cubicBezTo>
                        <a:close/>
                        <a:moveTo>
                          <a:pt x="10115" y="2822"/>
                        </a:moveTo>
                        <a:cubicBezTo>
                          <a:pt x="8549" y="2927"/>
                          <a:pt x="7309" y="3275"/>
                          <a:pt x="6395" y="3797"/>
                        </a:cubicBezTo>
                        <a:cubicBezTo>
                          <a:pt x="5482" y="4320"/>
                          <a:pt x="5024" y="4982"/>
                          <a:pt x="4959" y="5714"/>
                        </a:cubicBezTo>
                        <a:cubicBezTo>
                          <a:pt x="4959" y="6445"/>
                          <a:pt x="5286" y="7072"/>
                          <a:pt x="6069" y="7560"/>
                        </a:cubicBezTo>
                        <a:cubicBezTo>
                          <a:pt x="6852" y="8048"/>
                          <a:pt x="8091" y="8466"/>
                          <a:pt x="9919" y="8780"/>
                        </a:cubicBezTo>
                        <a:lnTo>
                          <a:pt x="10115" y="2857"/>
                        </a:lnTo>
                        <a:close/>
                        <a:moveTo>
                          <a:pt x="12007" y="17663"/>
                        </a:moveTo>
                        <a:cubicBezTo>
                          <a:pt x="13573" y="17559"/>
                          <a:pt x="14878" y="17245"/>
                          <a:pt x="15922" y="16618"/>
                        </a:cubicBezTo>
                        <a:cubicBezTo>
                          <a:pt x="16967" y="15991"/>
                          <a:pt x="17489" y="15259"/>
                          <a:pt x="17554" y="14319"/>
                        </a:cubicBezTo>
                        <a:cubicBezTo>
                          <a:pt x="17554" y="13552"/>
                          <a:pt x="17228" y="12925"/>
                          <a:pt x="16510" y="12437"/>
                        </a:cubicBezTo>
                        <a:cubicBezTo>
                          <a:pt x="15792" y="11950"/>
                          <a:pt x="14357" y="11532"/>
                          <a:pt x="12269" y="11114"/>
                        </a:cubicBezTo>
                        <a:lnTo>
                          <a:pt x="12073" y="1762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92" name="Freeform: Shape 4890"/>
                  <p:cNvSpPr/>
                  <p:nvPr/>
                </p:nvSpPr>
                <p:spPr>
                  <a:xfrm>
                    <a:off x="506540" y="24575"/>
                    <a:ext cx="12701" cy="220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450" y="21557"/>
                        </a:moveTo>
                        <a:lnTo>
                          <a:pt x="13442" y="21557"/>
                        </a:lnTo>
                        <a:cubicBezTo>
                          <a:pt x="13442" y="21557"/>
                          <a:pt x="14246" y="4714"/>
                          <a:pt x="14246" y="4714"/>
                        </a:cubicBezTo>
                        <a:cubicBezTo>
                          <a:pt x="12523" y="5314"/>
                          <a:pt x="10226" y="5915"/>
                          <a:pt x="7468" y="6472"/>
                        </a:cubicBezTo>
                        <a:cubicBezTo>
                          <a:pt x="4711" y="7072"/>
                          <a:pt x="2183" y="7500"/>
                          <a:pt x="0" y="7800"/>
                        </a:cubicBezTo>
                        <a:lnTo>
                          <a:pt x="0" y="5271"/>
                        </a:lnTo>
                        <a:cubicBezTo>
                          <a:pt x="4136" y="4586"/>
                          <a:pt x="7583" y="3772"/>
                          <a:pt x="10569" y="2829"/>
                        </a:cubicBezTo>
                        <a:cubicBezTo>
                          <a:pt x="13557" y="1843"/>
                          <a:pt x="15740" y="900"/>
                          <a:pt x="17004" y="0"/>
                        </a:cubicBezTo>
                        <a:lnTo>
                          <a:pt x="21600" y="0"/>
                        </a:lnTo>
                        <a:cubicBezTo>
                          <a:pt x="21600" y="0"/>
                          <a:pt x="20565" y="21600"/>
                          <a:pt x="20565" y="216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93" name="Freeform: Shape 4891"/>
                  <p:cNvSpPr/>
                  <p:nvPr/>
                </p:nvSpPr>
                <p:spPr>
                  <a:xfrm>
                    <a:off x="523953" y="25100"/>
                    <a:ext cx="14213" cy="2173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564"/>
                        </a:moveTo>
                        <a:lnTo>
                          <a:pt x="0" y="0"/>
                        </a:lnTo>
                        <a:cubicBezTo>
                          <a:pt x="0" y="0"/>
                          <a:pt x="21600" y="261"/>
                          <a:pt x="21600" y="261"/>
                        </a:cubicBezTo>
                        <a:lnTo>
                          <a:pt x="21600" y="2347"/>
                        </a:lnTo>
                        <a:cubicBezTo>
                          <a:pt x="19407" y="3781"/>
                          <a:pt x="17213" y="5737"/>
                          <a:pt x="15087" y="8171"/>
                        </a:cubicBezTo>
                        <a:cubicBezTo>
                          <a:pt x="12960" y="10604"/>
                          <a:pt x="11232" y="13082"/>
                          <a:pt x="10036" y="15646"/>
                        </a:cubicBezTo>
                        <a:cubicBezTo>
                          <a:pt x="9172" y="17471"/>
                          <a:pt x="8573" y="19470"/>
                          <a:pt x="8307" y="21600"/>
                        </a:cubicBezTo>
                        <a:lnTo>
                          <a:pt x="4120" y="21600"/>
                        </a:lnTo>
                        <a:cubicBezTo>
                          <a:pt x="4187" y="19861"/>
                          <a:pt x="4786" y="17775"/>
                          <a:pt x="5849" y="15385"/>
                        </a:cubicBezTo>
                        <a:cubicBezTo>
                          <a:pt x="6912" y="12995"/>
                          <a:pt x="8374" y="10648"/>
                          <a:pt x="10302" y="8431"/>
                        </a:cubicBezTo>
                        <a:cubicBezTo>
                          <a:pt x="12229" y="6215"/>
                          <a:pt x="14223" y="4346"/>
                          <a:pt x="16350" y="2825"/>
                        </a:cubicBezTo>
                        <a:lnTo>
                          <a:pt x="67" y="265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94" name="Freeform: Shape 4892"/>
                  <p:cNvSpPr/>
                  <p:nvPr/>
                </p:nvSpPr>
                <p:spPr>
                  <a:xfrm>
                    <a:off x="541445" y="25100"/>
                    <a:ext cx="18104" cy="2225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1261"/>
                        </a:moveTo>
                        <a:lnTo>
                          <a:pt x="469" y="0"/>
                        </a:lnTo>
                        <a:lnTo>
                          <a:pt x="3913" y="0"/>
                        </a:lnTo>
                        <a:cubicBezTo>
                          <a:pt x="3913" y="0"/>
                          <a:pt x="3705" y="10609"/>
                          <a:pt x="3705" y="10609"/>
                        </a:cubicBezTo>
                        <a:lnTo>
                          <a:pt x="16904" y="255"/>
                        </a:lnTo>
                        <a:lnTo>
                          <a:pt x="21600" y="339"/>
                        </a:lnTo>
                        <a:lnTo>
                          <a:pt x="10435" y="8784"/>
                        </a:lnTo>
                        <a:lnTo>
                          <a:pt x="21600" y="21600"/>
                        </a:lnTo>
                        <a:lnTo>
                          <a:pt x="17061" y="21600"/>
                        </a:lnTo>
                        <a:cubicBezTo>
                          <a:pt x="17061" y="21600"/>
                          <a:pt x="7983" y="10652"/>
                          <a:pt x="7983" y="10652"/>
                        </a:cubicBezTo>
                        <a:lnTo>
                          <a:pt x="3652" y="14004"/>
                        </a:lnTo>
                        <a:lnTo>
                          <a:pt x="3496" y="21388"/>
                        </a:lnTo>
                        <a:lnTo>
                          <a:pt x="52" y="2138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510" name="Graphic 2243"/>
                <p:cNvGrpSpPr/>
                <p:nvPr/>
              </p:nvGrpSpPr>
              <p:grpSpPr>
                <a:xfrm>
                  <a:off x="35638" y="696832"/>
                  <a:ext cx="553428" cy="113630"/>
                  <a:chOff x="0" y="0"/>
                  <a:chExt cx="553426" cy="113629"/>
                </a:xfrm>
              </p:grpSpPr>
              <p:sp>
                <p:nvSpPr>
                  <p:cNvPr id="496" name="Freeform: Shape 4864"/>
                  <p:cNvSpPr/>
                  <p:nvPr/>
                </p:nvSpPr>
                <p:spPr>
                  <a:xfrm>
                    <a:off x="0" y="0"/>
                    <a:ext cx="31341" cy="390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3" h="21436" fill="norm" stroke="1" extrusionOk="0">
                        <a:moveTo>
                          <a:pt x="0" y="13107"/>
                        </a:moveTo>
                        <a:lnTo>
                          <a:pt x="5042" y="13275"/>
                        </a:lnTo>
                        <a:cubicBezTo>
                          <a:pt x="5102" y="14645"/>
                          <a:pt x="5549" y="15726"/>
                          <a:pt x="6355" y="16446"/>
                        </a:cubicBezTo>
                        <a:cubicBezTo>
                          <a:pt x="7160" y="17191"/>
                          <a:pt x="8353" y="17648"/>
                          <a:pt x="9905" y="17816"/>
                        </a:cubicBezTo>
                        <a:cubicBezTo>
                          <a:pt x="11546" y="18008"/>
                          <a:pt x="12858" y="17864"/>
                          <a:pt x="13783" y="17384"/>
                        </a:cubicBezTo>
                        <a:cubicBezTo>
                          <a:pt x="14708" y="16927"/>
                          <a:pt x="15245" y="16302"/>
                          <a:pt x="15394" y="15557"/>
                        </a:cubicBezTo>
                        <a:cubicBezTo>
                          <a:pt x="15484" y="15077"/>
                          <a:pt x="15394" y="14645"/>
                          <a:pt x="15096" y="14260"/>
                        </a:cubicBezTo>
                        <a:cubicBezTo>
                          <a:pt x="14798" y="13876"/>
                          <a:pt x="14231" y="13515"/>
                          <a:pt x="13396" y="13155"/>
                        </a:cubicBezTo>
                        <a:cubicBezTo>
                          <a:pt x="12829" y="12914"/>
                          <a:pt x="11516" y="12458"/>
                          <a:pt x="9457" y="11809"/>
                        </a:cubicBezTo>
                        <a:cubicBezTo>
                          <a:pt x="6802" y="10944"/>
                          <a:pt x="4982" y="10055"/>
                          <a:pt x="4028" y="9142"/>
                        </a:cubicBezTo>
                        <a:cubicBezTo>
                          <a:pt x="2655" y="7845"/>
                          <a:pt x="2118" y="6379"/>
                          <a:pt x="2416" y="4770"/>
                        </a:cubicBezTo>
                        <a:cubicBezTo>
                          <a:pt x="2596" y="3736"/>
                          <a:pt x="3133" y="2799"/>
                          <a:pt x="4028" y="1982"/>
                        </a:cubicBezTo>
                        <a:cubicBezTo>
                          <a:pt x="4923" y="1165"/>
                          <a:pt x="6086" y="589"/>
                          <a:pt x="7548" y="276"/>
                        </a:cubicBezTo>
                        <a:cubicBezTo>
                          <a:pt x="9010" y="-36"/>
                          <a:pt x="10710" y="-84"/>
                          <a:pt x="12679" y="132"/>
                        </a:cubicBezTo>
                        <a:cubicBezTo>
                          <a:pt x="15872" y="493"/>
                          <a:pt x="18169" y="1333"/>
                          <a:pt x="19571" y="2631"/>
                        </a:cubicBezTo>
                        <a:cubicBezTo>
                          <a:pt x="20973" y="3929"/>
                          <a:pt x="21570" y="5538"/>
                          <a:pt x="21331" y="7412"/>
                        </a:cubicBezTo>
                        <a:lnTo>
                          <a:pt x="16170" y="7004"/>
                        </a:lnTo>
                        <a:cubicBezTo>
                          <a:pt x="16140" y="5923"/>
                          <a:pt x="15782" y="5130"/>
                          <a:pt x="15156" y="4577"/>
                        </a:cubicBezTo>
                        <a:cubicBezTo>
                          <a:pt x="14529" y="4025"/>
                          <a:pt x="13485" y="3688"/>
                          <a:pt x="12023" y="3520"/>
                        </a:cubicBezTo>
                        <a:cubicBezTo>
                          <a:pt x="10532" y="3352"/>
                          <a:pt x="9338" y="3472"/>
                          <a:pt x="8383" y="3856"/>
                        </a:cubicBezTo>
                        <a:cubicBezTo>
                          <a:pt x="7787" y="4121"/>
                          <a:pt x="7429" y="4505"/>
                          <a:pt x="7339" y="5034"/>
                        </a:cubicBezTo>
                        <a:cubicBezTo>
                          <a:pt x="7249" y="5514"/>
                          <a:pt x="7429" y="5971"/>
                          <a:pt x="7876" y="6355"/>
                        </a:cubicBezTo>
                        <a:cubicBezTo>
                          <a:pt x="8443" y="6860"/>
                          <a:pt x="9935" y="7509"/>
                          <a:pt x="12351" y="8253"/>
                        </a:cubicBezTo>
                        <a:cubicBezTo>
                          <a:pt x="14768" y="9022"/>
                          <a:pt x="16528" y="9719"/>
                          <a:pt x="17632" y="10344"/>
                        </a:cubicBezTo>
                        <a:cubicBezTo>
                          <a:pt x="18736" y="10992"/>
                          <a:pt x="19541" y="11785"/>
                          <a:pt x="20078" y="12746"/>
                        </a:cubicBezTo>
                        <a:cubicBezTo>
                          <a:pt x="20585" y="13707"/>
                          <a:pt x="20735" y="14813"/>
                          <a:pt x="20526" y="16110"/>
                        </a:cubicBezTo>
                        <a:cubicBezTo>
                          <a:pt x="20317" y="17287"/>
                          <a:pt x="19720" y="18320"/>
                          <a:pt x="18736" y="19258"/>
                        </a:cubicBezTo>
                        <a:cubicBezTo>
                          <a:pt x="17751" y="20195"/>
                          <a:pt x="16468" y="20819"/>
                          <a:pt x="14917" y="21156"/>
                        </a:cubicBezTo>
                        <a:cubicBezTo>
                          <a:pt x="13366" y="21492"/>
                          <a:pt x="11456" y="21516"/>
                          <a:pt x="9278" y="21276"/>
                        </a:cubicBezTo>
                        <a:cubicBezTo>
                          <a:pt x="6056" y="20915"/>
                          <a:pt x="3699" y="20026"/>
                          <a:pt x="2207" y="18657"/>
                        </a:cubicBezTo>
                        <a:cubicBezTo>
                          <a:pt x="686" y="17263"/>
                          <a:pt x="-30" y="15413"/>
                          <a:pt x="30" y="1308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97" name="Freeform: Shape 4865"/>
                  <p:cNvSpPr/>
                  <p:nvPr/>
                </p:nvSpPr>
                <p:spPr>
                  <a:xfrm>
                    <a:off x="33102" y="14103"/>
                    <a:ext cx="29922" cy="382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7" h="21600" fill="norm" stroke="1" extrusionOk="0">
                        <a:moveTo>
                          <a:pt x="3772" y="0"/>
                        </a:moveTo>
                        <a:lnTo>
                          <a:pt x="8509" y="519"/>
                        </a:lnTo>
                        <a:lnTo>
                          <a:pt x="8104" y="2768"/>
                        </a:lnTo>
                        <a:cubicBezTo>
                          <a:pt x="8852" y="2076"/>
                          <a:pt x="9787" y="1532"/>
                          <a:pt x="10940" y="1186"/>
                        </a:cubicBezTo>
                        <a:cubicBezTo>
                          <a:pt x="12062" y="816"/>
                          <a:pt x="13278" y="717"/>
                          <a:pt x="14556" y="865"/>
                        </a:cubicBezTo>
                        <a:cubicBezTo>
                          <a:pt x="16800" y="1112"/>
                          <a:pt x="18545" y="2027"/>
                          <a:pt x="19854" y="3583"/>
                        </a:cubicBezTo>
                        <a:cubicBezTo>
                          <a:pt x="21164" y="5140"/>
                          <a:pt x="21600" y="7167"/>
                          <a:pt x="21164" y="9638"/>
                        </a:cubicBezTo>
                        <a:cubicBezTo>
                          <a:pt x="20696" y="12184"/>
                          <a:pt x="19574" y="14062"/>
                          <a:pt x="17766" y="15298"/>
                        </a:cubicBezTo>
                        <a:cubicBezTo>
                          <a:pt x="15958" y="16534"/>
                          <a:pt x="13933" y="17028"/>
                          <a:pt x="11688" y="16781"/>
                        </a:cubicBezTo>
                        <a:cubicBezTo>
                          <a:pt x="10628" y="16657"/>
                          <a:pt x="9693" y="16385"/>
                          <a:pt x="8883" y="15965"/>
                        </a:cubicBezTo>
                        <a:cubicBezTo>
                          <a:pt x="8073" y="15545"/>
                          <a:pt x="7262" y="14853"/>
                          <a:pt x="6452" y="13939"/>
                        </a:cubicBezTo>
                        <a:lnTo>
                          <a:pt x="5080" y="21600"/>
                        </a:lnTo>
                        <a:lnTo>
                          <a:pt x="0" y="21031"/>
                        </a:lnTo>
                        <a:lnTo>
                          <a:pt x="3740" y="0"/>
                        </a:lnTo>
                        <a:close/>
                        <a:moveTo>
                          <a:pt x="7480" y="7908"/>
                        </a:moveTo>
                        <a:cubicBezTo>
                          <a:pt x="7169" y="9614"/>
                          <a:pt x="7387" y="10924"/>
                          <a:pt x="8104" y="11838"/>
                        </a:cubicBezTo>
                        <a:cubicBezTo>
                          <a:pt x="8821" y="12752"/>
                          <a:pt x="9787" y="13271"/>
                          <a:pt x="11003" y="13420"/>
                        </a:cubicBezTo>
                        <a:cubicBezTo>
                          <a:pt x="12187" y="13543"/>
                          <a:pt x="13247" y="13296"/>
                          <a:pt x="14150" y="12629"/>
                        </a:cubicBezTo>
                        <a:cubicBezTo>
                          <a:pt x="15055" y="11961"/>
                          <a:pt x="15678" y="10775"/>
                          <a:pt x="15990" y="9070"/>
                        </a:cubicBezTo>
                        <a:cubicBezTo>
                          <a:pt x="16270" y="7464"/>
                          <a:pt x="16083" y="6253"/>
                          <a:pt x="15397" y="5388"/>
                        </a:cubicBezTo>
                        <a:cubicBezTo>
                          <a:pt x="14743" y="4523"/>
                          <a:pt x="13808" y="4028"/>
                          <a:pt x="12592" y="3880"/>
                        </a:cubicBezTo>
                        <a:cubicBezTo>
                          <a:pt x="11345" y="3732"/>
                          <a:pt x="10255" y="4004"/>
                          <a:pt x="9288" y="4671"/>
                        </a:cubicBezTo>
                        <a:cubicBezTo>
                          <a:pt x="8322" y="5338"/>
                          <a:pt x="7730" y="6426"/>
                          <a:pt x="7449" y="790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98" name="Freeform: Shape 4866"/>
                  <p:cNvSpPr/>
                  <p:nvPr/>
                </p:nvSpPr>
                <p:spPr>
                  <a:xfrm>
                    <a:off x="65662" y="19261"/>
                    <a:ext cx="25485" cy="296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9" h="21412" fill="norm" stroke="1" extrusionOk="0">
                        <a:moveTo>
                          <a:pt x="7397" y="6002"/>
                        </a:moveTo>
                        <a:lnTo>
                          <a:pt x="2134" y="4517"/>
                        </a:lnTo>
                        <a:cubicBezTo>
                          <a:pt x="3048" y="2717"/>
                          <a:pt x="4327" y="1454"/>
                          <a:pt x="5935" y="728"/>
                        </a:cubicBezTo>
                        <a:cubicBezTo>
                          <a:pt x="7580" y="2"/>
                          <a:pt x="9846" y="-188"/>
                          <a:pt x="12770" y="191"/>
                        </a:cubicBezTo>
                        <a:cubicBezTo>
                          <a:pt x="15438" y="507"/>
                          <a:pt x="17375" y="1012"/>
                          <a:pt x="18581" y="1739"/>
                        </a:cubicBezTo>
                        <a:cubicBezTo>
                          <a:pt x="19787" y="2465"/>
                          <a:pt x="20591" y="3254"/>
                          <a:pt x="20993" y="4138"/>
                        </a:cubicBezTo>
                        <a:cubicBezTo>
                          <a:pt x="21395" y="5054"/>
                          <a:pt x="21395" y="6601"/>
                          <a:pt x="21030" y="8844"/>
                        </a:cubicBezTo>
                        <a:lnTo>
                          <a:pt x="20006" y="14843"/>
                        </a:lnTo>
                        <a:cubicBezTo>
                          <a:pt x="19714" y="16549"/>
                          <a:pt x="19604" y="17812"/>
                          <a:pt x="19677" y="18665"/>
                        </a:cubicBezTo>
                        <a:cubicBezTo>
                          <a:pt x="19750" y="19485"/>
                          <a:pt x="19970" y="20402"/>
                          <a:pt x="20335" y="21412"/>
                        </a:cubicBezTo>
                        <a:lnTo>
                          <a:pt x="14451" y="20686"/>
                        </a:lnTo>
                        <a:cubicBezTo>
                          <a:pt x="14341" y="20338"/>
                          <a:pt x="14232" y="19801"/>
                          <a:pt x="14122" y="19107"/>
                        </a:cubicBezTo>
                        <a:cubicBezTo>
                          <a:pt x="14086" y="18791"/>
                          <a:pt x="14049" y="18570"/>
                          <a:pt x="14013" y="18475"/>
                        </a:cubicBezTo>
                        <a:cubicBezTo>
                          <a:pt x="12843" y="19201"/>
                          <a:pt x="11674" y="19707"/>
                          <a:pt x="10431" y="19991"/>
                        </a:cubicBezTo>
                        <a:cubicBezTo>
                          <a:pt x="9188" y="20275"/>
                          <a:pt x="7946" y="20338"/>
                          <a:pt x="6630" y="20180"/>
                        </a:cubicBezTo>
                        <a:cubicBezTo>
                          <a:pt x="4327" y="19896"/>
                          <a:pt x="2573" y="19138"/>
                          <a:pt x="1403" y="17875"/>
                        </a:cubicBezTo>
                        <a:cubicBezTo>
                          <a:pt x="234" y="16612"/>
                          <a:pt x="-205" y="15159"/>
                          <a:pt x="88" y="13517"/>
                        </a:cubicBezTo>
                        <a:cubicBezTo>
                          <a:pt x="270" y="12412"/>
                          <a:pt x="746" y="11465"/>
                          <a:pt x="1477" y="10675"/>
                        </a:cubicBezTo>
                        <a:cubicBezTo>
                          <a:pt x="2207" y="9886"/>
                          <a:pt x="3194" y="9349"/>
                          <a:pt x="4364" y="9002"/>
                        </a:cubicBezTo>
                        <a:cubicBezTo>
                          <a:pt x="5533" y="8686"/>
                          <a:pt x="7178" y="8465"/>
                          <a:pt x="9297" y="8370"/>
                        </a:cubicBezTo>
                        <a:cubicBezTo>
                          <a:pt x="12149" y="8244"/>
                          <a:pt x="14158" y="8054"/>
                          <a:pt x="15292" y="7802"/>
                        </a:cubicBezTo>
                        <a:lnTo>
                          <a:pt x="15365" y="7296"/>
                        </a:lnTo>
                        <a:cubicBezTo>
                          <a:pt x="15511" y="6317"/>
                          <a:pt x="15365" y="5559"/>
                          <a:pt x="14853" y="5086"/>
                        </a:cubicBezTo>
                        <a:cubicBezTo>
                          <a:pt x="14341" y="4580"/>
                          <a:pt x="13318" y="4265"/>
                          <a:pt x="11746" y="4075"/>
                        </a:cubicBezTo>
                        <a:cubicBezTo>
                          <a:pt x="10686" y="3949"/>
                          <a:pt x="9846" y="4044"/>
                          <a:pt x="9188" y="4328"/>
                        </a:cubicBezTo>
                        <a:cubicBezTo>
                          <a:pt x="8530" y="4612"/>
                          <a:pt x="7946" y="5180"/>
                          <a:pt x="7434" y="6033"/>
                        </a:cubicBezTo>
                        <a:close/>
                        <a:moveTo>
                          <a:pt x="14670" y="11149"/>
                        </a:moveTo>
                        <a:cubicBezTo>
                          <a:pt x="13866" y="11275"/>
                          <a:pt x="12624" y="11401"/>
                          <a:pt x="10906" y="11496"/>
                        </a:cubicBezTo>
                        <a:cubicBezTo>
                          <a:pt x="9188" y="11591"/>
                          <a:pt x="8055" y="11780"/>
                          <a:pt x="7507" y="12002"/>
                        </a:cubicBezTo>
                        <a:cubicBezTo>
                          <a:pt x="6666" y="12380"/>
                          <a:pt x="6155" y="12949"/>
                          <a:pt x="6045" y="13675"/>
                        </a:cubicBezTo>
                        <a:cubicBezTo>
                          <a:pt x="5935" y="14401"/>
                          <a:pt x="6155" y="15065"/>
                          <a:pt x="6666" y="15665"/>
                        </a:cubicBezTo>
                        <a:cubicBezTo>
                          <a:pt x="7214" y="16265"/>
                          <a:pt x="7946" y="16612"/>
                          <a:pt x="8896" y="16738"/>
                        </a:cubicBezTo>
                        <a:cubicBezTo>
                          <a:pt x="9955" y="16865"/>
                          <a:pt x="11052" y="16675"/>
                          <a:pt x="12112" y="16202"/>
                        </a:cubicBezTo>
                        <a:cubicBezTo>
                          <a:pt x="12916" y="15822"/>
                          <a:pt x="13464" y="15317"/>
                          <a:pt x="13793" y="14654"/>
                        </a:cubicBezTo>
                        <a:cubicBezTo>
                          <a:pt x="14013" y="14243"/>
                          <a:pt x="14232" y="13422"/>
                          <a:pt x="14451" y="12160"/>
                        </a:cubicBezTo>
                        <a:lnTo>
                          <a:pt x="14634" y="111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499" name="Freeform: Shape 4867"/>
                  <p:cNvSpPr/>
                  <p:nvPr/>
                </p:nvSpPr>
                <p:spPr>
                  <a:xfrm>
                    <a:off x="95274" y="12398"/>
                    <a:ext cx="12701" cy="382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1031"/>
                        </a:moveTo>
                        <a:lnTo>
                          <a:pt x="6664" y="5808"/>
                        </a:lnTo>
                        <a:lnTo>
                          <a:pt x="19149" y="6376"/>
                        </a:lnTo>
                        <a:lnTo>
                          <a:pt x="12485" y="21600"/>
                        </a:lnTo>
                        <a:lnTo>
                          <a:pt x="0" y="21031"/>
                        </a:lnTo>
                        <a:close/>
                        <a:moveTo>
                          <a:pt x="7506" y="3732"/>
                        </a:moveTo>
                        <a:lnTo>
                          <a:pt x="9115" y="0"/>
                        </a:lnTo>
                        <a:lnTo>
                          <a:pt x="21600" y="569"/>
                        </a:lnTo>
                        <a:lnTo>
                          <a:pt x="19991" y="4300"/>
                        </a:lnTo>
                        <a:lnTo>
                          <a:pt x="7506" y="373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0" name="Freeform: Shape 4868"/>
                  <p:cNvSpPr/>
                  <p:nvPr/>
                </p:nvSpPr>
                <p:spPr>
                  <a:xfrm>
                    <a:off x="109845" y="24685"/>
                    <a:ext cx="27233" cy="3039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7" h="21600" fill="norm" stroke="1" extrusionOk="0">
                        <a:moveTo>
                          <a:pt x="19419" y="21600"/>
                        </a:moveTo>
                        <a:lnTo>
                          <a:pt x="13777" y="20885"/>
                        </a:lnTo>
                        <a:lnTo>
                          <a:pt x="15300" y="11126"/>
                        </a:lnTo>
                        <a:cubicBezTo>
                          <a:pt x="15612" y="9044"/>
                          <a:pt x="15715" y="7708"/>
                          <a:pt x="15577" y="7055"/>
                        </a:cubicBezTo>
                        <a:cubicBezTo>
                          <a:pt x="15439" y="6402"/>
                          <a:pt x="15127" y="5905"/>
                          <a:pt x="14608" y="5501"/>
                        </a:cubicBezTo>
                        <a:cubicBezTo>
                          <a:pt x="14123" y="5097"/>
                          <a:pt x="13500" y="4848"/>
                          <a:pt x="12739" y="4755"/>
                        </a:cubicBezTo>
                        <a:cubicBezTo>
                          <a:pt x="11769" y="4631"/>
                          <a:pt x="10835" y="4755"/>
                          <a:pt x="10004" y="5128"/>
                        </a:cubicBezTo>
                        <a:cubicBezTo>
                          <a:pt x="9138" y="5501"/>
                          <a:pt x="8515" y="6091"/>
                          <a:pt x="8100" y="6838"/>
                        </a:cubicBezTo>
                        <a:cubicBezTo>
                          <a:pt x="7684" y="7583"/>
                          <a:pt x="7304" y="9044"/>
                          <a:pt x="6992" y="11188"/>
                        </a:cubicBezTo>
                        <a:lnTo>
                          <a:pt x="5642" y="19859"/>
                        </a:lnTo>
                        <a:lnTo>
                          <a:pt x="0" y="19145"/>
                        </a:lnTo>
                        <a:lnTo>
                          <a:pt x="3012" y="0"/>
                        </a:lnTo>
                        <a:lnTo>
                          <a:pt x="8239" y="653"/>
                        </a:lnTo>
                        <a:lnTo>
                          <a:pt x="7788" y="3481"/>
                        </a:lnTo>
                        <a:cubicBezTo>
                          <a:pt x="10004" y="1554"/>
                          <a:pt x="12496" y="777"/>
                          <a:pt x="15335" y="1119"/>
                        </a:cubicBezTo>
                        <a:cubicBezTo>
                          <a:pt x="16581" y="1274"/>
                          <a:pt x="17689" y="1616"/>
                          <a:pt x="18658" y="2145"/>
                        </a:cubicBezTo>
                        <a:cubicBezTo>
                          <a:pt x="19627" y="2673"/>
                          <a:pt x="20319" y="3295"/>
                          <a:pt x="20769" y="3978"/>
                        </a:cubicBezTo>
                        <a:cubicBezTo>
                          <a:pt x="21185" y="4662"/>
                          <a:pt x="21461" y="5439"/>
                          <a:pt x="21531" y="6247"/>
                        </a:cubicBezTo>
                        <a:cubicBezTo>
                          <a:pt x="21600" y="7055"/>
                          <a:pt x="21531" y="8205"/>
                          <a:pt x="21323" y="9697"/>
                        </a:cubicBezTo>
                        <a:lnTo>
                          <a:pt x="19454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1" name="Freeform: Shape 4869"/>
                  <p:cNvSpPr/>
                  <p:nvPr/>
                </p:nvSpPr>
                <p:spPr>
                  <a:xfrm>
                    <a:off x="169486" y="27353"/>
                    <a:ext cx="22001" cy="386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77" h="21600" fill="norm" stroke="1" extrusionOk="0">
                        <a:moveTo>
                          <a:pt x="7262" y="21404"/>
                        </a:moveTo>
                        <a:lnTo>
                          <a:pt x="7774" y="19276"/>
                        </a:lnTo>
                        <a:cubicBezTo>
                          <a:pt x="5938" y="18983"/>
                          <a:pt x="4487" y="18640"/>
                          <a:pt x="3420" y="18200"/>
                        </a:cubicBezTo>
                        <a:cubicBezTo>
                          <a:pt x="2353" y="17760"/>
                          <a:pt x="1457" y="17123"/>
                          <a:pt x="816" y="16292"/>
                        </a:cubicBezTo>
                        <a:cubicBezTo>
                          <a:pt x="176" y="15460"/>
                          <a:pt x="-123" y="14482"/>
                          <a:pt x="48" y="13381"/>
                        </a:cubicBezTo>
                        <a:lnTo>
                          <a:pt x="3890" y="13283"/>
                        </a:lnTo>
                        <a:cubicBezTo>
                          <a:pt x="3890" y="14457"/>
                          <a:pt x="4189" y="15338"/>
                          <a:pt x="4786" y="15925"/>
                        </a:cubicBezTo>
                        <a:cubicBezTo>
                          <a:pt x="5640" y="16756"/>
                          <a:pt x="6792" y="17295"/>
                          <a:pt x="8244" y="17491"/>
                        </a:cubicBezTo>
                        <a:lnTo>
                          <a:pt x="9909" y="10714"/>
                        </a:lnTo>
                        <a:cubicBezTo>
                          <a:pt x="8415" y="10421"/>
                          <a:pt x="6963" y="9956"/>
                          <a:pt x="5469" y="9320"/>
                        </a:cubicBezTo>
                        <a:cubicBezTo>
                          <a:pt x="4402" y="8855"/>
                          <a:pt x="3591" y="8244"/>
                          <a:pt x="3121" y="7534"/>
                        </a:cubicBezTo>
                        <a:cubicBezTo>
                          <a:pt x="2652" y="6825"/>
                          <a:pt x="2524" y="6018"/>
                          <a:pt x="2737" y="5186"/>
                        </a:cubicBezTo>
                        <a:cubicBezTo>
                          <a:pt x="3121" y="3669"/>
                          <a:pt x="4359" y="2520"/>
                          <a:pt x="6451" y="1737"/>
                        </a:cubicBezTo>
                        <a:cubicBezTo>
                          <a:pt x="7860" y="1199"/>
                          <a:pt x="9823" y="979"/>
                          <a:pt x="12299" y="1027"/>
                        </a:cubicBezTo>
                        <a:lnTo>
                          <a:pt x="12555" y="0"/>
                        </a:lnTo>
                        <a:lnTo>
                          <a:pt x="14733" y="171"/>
                        </a:lnTo>
                        <a:lnTo>
                          <a:pt x="14476" y="1199"/>
                        </a:lnTo>
                        <a:cubicBezTo>
                          <a:pt x="16611" y="1492"/>
                          <a:pt x="18233" y="1981"/>
                          <a:pt x="19343" y="2691"/>
                        </a:cubicBezTo>
                        <a:cubicBezTo>
                          <a:pt x="20794" y="3596"/>
                          <a:pt x="21477" y="4746"/>
                          <a:pt x="21477" y="6116"/>
                        </a:cubicBezTo>
                        <a:lnTo>
                          <a:pt x="17550" y="6116"/>
                        </a:lnTo>
                        <a:cubicBezTo>
                          <a:pt x="17550" y="5284"/>
                          <a:pt x="17251" y="4599"/>
                          <a:pt x="16653" y="4110"/>
                        </a:cubicBezTo>
                        <a:cubicBezTo>
                          <a:pt x="16056" y="3596"/>
                          <a:pt x="15202" y="3229"/>
                          <a:pt x="14007" y="2985"/>
                        </a:cubicBezTo>
                        <a:lnTo>
                          <a:pt x="12513" y="9124"/>
                        </a:lnTo>
                        <a:cubicBezTo>
                          <a:pt x="14305" y="9540"/>
                          <a:pt x="15501" y="9858"/>
                          <a:pt x="16056" y="10054"/>
                        </a:cubicBezTo>
                        <a:cubicBezTo>
                          <a:pt x="17123" y="10445"/>
                          <a:pt x="17977" y="10861"/>
                          <a:pt x="18617" y="11351"/>
                        </a:cubicBezTo>
                        <a:cubicBezTo>
                          <a:pt x="19257" y="11815"/>
                          <a:pt x="19684" y="12378"/>
                          <a:pt x="19940" y="12965"/>
                        </a:cubicBezTo>
                        <a:cubicBezTo>
                          <a:pt x="20196" y="13552"/>
                          <a:pt x="20239" y="14212"/>
                          <a:pt x="20068" y="14873"/>
                        </a:cubicBezTo>
                        <a:cubicBezTo>
                          <a:pt x="19727" y="16341"/>
                          <a:pt x="18574" y="17515"/>
                          <a:pt x="16696" y="18371"/>
                        </a:cubicBezTo>
                        <a:cubicBezTo>
                          <a:pt x="14818" y="19227"/>
                          <a:pt x="12555" y="19570"/>
                          <a:pt x="9952" y="19448"/>
                        </a:cubicBezTo>
                        <a:lnTo>
                          <a:pt x="9439" y="21600"/>
                        </a:lnTo>
                        <a:lnTo>
                          <a:pt x="7262" y="21429"/>
                        </a:lnTo>
                        <a:close/>
                        <a:moveTo>
                          <a:pt x="11830" y="2764"/>
                        </a:moveTo>
                        <a:cubicBezTo>
                          <a:pt x="10336" y="2764"/>
                          <a:pt x="9140" y="3009"/>
                          <a:pt x="8158" y="3474"/>
                        </a:cubicBezTo>
                        <a:cubicBezTo>
                          <a:pt x="7177" y="3938"/>
                          <a:pt x="6621" y="4550"/>
                          <a:pt x="6451" y="5284"/>
                        </a:cubicBezTo>
                        <a:cubicBezTo>
                          <a:pt x="6280" y="6018"/>
                          <a:pt x="6451" y="6654"/>
                          <a:pt x="7049" y="7192"/>
                        </a:cubicBezTo>
                        <a:cubicBezTo>
                          <a:pt x="7646" y="7730"/>
                          <a:pt x="8756" y="8219"/>
                          <a:pt x="10378" y="8659"/>
                        </a:cubicBezTo>
                        <a:lnTo>
                          <a:pt x="11830" y="2764"/>
                        </a:lnTo>
                        <a:close/>
                        <a:moveTo>
                          <a:pt x="10421" y="17662"/>
                        </a:moveTo>
                        <a:cubicBezTo>
                          <a:pt x="11872" y="17662"/>
                          <a:pt x="13153" y="17417"/>
                          <a:pt x="14263" y="16879"/>
                        </a:cubicBezTo>
                        <a:cubicBezTo>
                          <a:pt x="15373" y="16341"/>
                          <a:pt x="16013" y="15607"/>
                          <a:pt x="16227" y="14702"/>
                        </a:cubicBezTo>
                        <a:cubicBezTo>
                          <a:pt x="16397" y="13919"/>
                          <a:pt x="16227" y="13283"/>
                          <a:pt x="15671" y="12769"/>
                        </a:cubicBezTo>
                        <a:cubicBezTo>
                          <a:pt x="15116" y="12255"/>
                          <a:pt x="13879" y="11717"/>
                          <a:pt x="12001" y="11179"/>
                        </a:cubicBezTo>
                        <a:lnTo>
                          <a:pt x="10421" y="1766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2" name="Freeform: Shape 4870"/>
                  <p:cNvSpPr/>
                  <p:nvPr/>
                </p:nvSpPr>
                <p:spPr>
                  <a:xfrm>
                    <a:off x="192142" y="33510"/>
                    <a:ext cx="23754" cy="3258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71" h="21433" fill="norm" stroke="1" extrusionOk="0">
                        <a:moveTo>
                          <a:pt x="18925" y="19017"/>
                        </a:moveTo>
                        <a:lnTo>
                          <a:pt x="18452" y="21433"/>
                        </a:lnTo>
                        <a:lnTo>
                          <a:pt x="0" y="19535"/>
                        </a:lnTo>
                        <a:cubicBezTo>
                          <a:pt x="79" y="18931"/>
                          <a:pt x="354" y="18356"/>
                          <a:pt x="748" y="17838"/>
                        </a:cubicBezTo>
                        <a:cubicBezTo>
                          <a:pt x="1416" y="16975"/>
                          <a:pt x="2321" y="16141"/>
                          <a:pt x="3541" y="15364"/>
                        </a:cubicBezTo>
                        <a:cubicBezTo>
                          <a:pt x="4761" y="14588"/>
                          <a:pt x="6452" y="13696"/>
                          <a:pt x="8616" y="12747"/>
                        </a:cubicBezTo>
                        <a:cubicBezTo>
                          <a:pt x="12000" y="11251"/>
                          <a:pt x="14321" y="10015"/>
                          <a:pt x="15580" y="9065"/>
                        </a:cubicBezTo>
                        <a:cubicBezTo>
                          <a:pt x="16839" y="8117"/>
                          <a:pt x="17587" y="7167"/>
                          <a:pt x="17744" y="6218"/>
                        </a:cubicBezTo>
                        <a:cubicBezTo>
                          <a:pt x="17941" y="5212"/>
                          <a:pt x="17626" y="4349"/>
                          <a:pt x="16760" y="3572"/>
                        </a:cubicBezTo>
                        <a:cubicBezTo>
                          <a:pt x="15934" y="2796"/>
                          <a:pt x="14714" y="2307"/>
                          <a:pt x="13180" y="2163"/>
                        </a:cubicBezTo>
                        <a:cubicBezTo>
                          <a:pt x="11528" y="1990"/>
                          <a:pt x="10151" y="2220"/>
                          <a:pt x="9010" y="2853"/>
                        </a:cubicBezTo>
                        <a:cubicBezTo>
                          <a:pt x="7869" y="3486"/>
                          <a:pt x="7200" y="4435"/>
                          <a:pt x="6924" y="5701"/>
                        </a:cubicBezTo>
                        <a:lnTo>
                          <a:pt x="3462" y="5068"/>
                        </a:lnTo>
                        <a:cubicBezTo>
                          <a:pt x="4092" y="3169"/>
                          <a:pt x="5272" y="1818"/>
                          <a:pt x="7043" y="955"/>
                        </a:cubicBezTo>
                        <a:cubicBezTo>
                          <a:pt x="8813" y="121"/>
                          <a:pt x="11016" y="-167"/>
                          <a:pt x="13652" y="92"/>
                        </a:cubicBezTo>
                        <a:cubicBezTo>
                          <a:pt x="16328" y="351"/>
                          <a:pt x="18334" y="1127"/>
                          <a:pt x="19711" y="2364"/>
                        </a:cubicBezTo>
                        <a:cubicBezTo>
                          <a:pt x="21049" y="3601"/>
                          <a:pt x="21600" y="5039"/>
                          <a:pt x="21285" y="6650"/>
                        </a:cubicBezTo>
                        <a:cubicBezTo>
                          <a:pt x="21128" y="7455"/>
                          <a:pt x="20734" y="8231"/>
                          <a:pt x="20144" y="8979"/>
                        </a:cubicBezTo>
                        <a:cubicBezTo>
                          <a:pt x="19554" y="9727"/>
                          <a:pt x="18610" y="10475"/>
                          <a:pt x="17390" y="11223"/>
                        </a:cubicBezTo>
                        <a:cubicBezTo>
                          <a:pt x="16170" y="11999"/>
                          <a:pt x="14164" y="13006"/>
                          <a:pt x="11410" y="14272"/>
                        </a:cubicBezTo>
                        <a:cubicBezTo>
                          <a:pt x="9128" y="15307"/>
                          <a:pt x="7633" y="16055"/>
                          <a:pt x="6964" y="16429"/>
                        </a:cubicBezTo>
                        <a:cubicBezTo>
                          <a:pt x="6295" y="16802"/>
                          <a:pt x="5744" y="17234"/>
                          <a:pt x="5272" y="17636"/>
                        </a:cubicBezTo>
                        <a:lnTo>
                          <a:pt x="18964" y="1904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3" name="Freeform: Shape 4871"/>
                  <p:cNvSpPr/>
                  <p:nvPr/>
                </p:nvSpPr>
                <p:spPr>
                  <a:xfrm>
                    <a:off x="214981" y="58762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8924"/>
                        </a:moveTo>
                        <a:lnTo>
                          <a:pt x="2676" y="0"/>
                        </a:lnTo>
                        <a:lnTo>
                          <a:pt x="21600" y="2676"/>
                        </a:lnTo>
                        <a:lnTo>
                          <a:pt x="18924" y="21600"/>
                        </a:lnTo>
                        <a:lnTo>
                          <a:pt x="0" y="1892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4" name="Freeform: Shape 4872"/>
                  <p:cNvSpPr/>
                  <p:nvPr/>
                </p:nvSpPr>
                <p:spPr>
                  <a:xfrm>
                    <a:off x="230462" y="38527"/>
                    <a:ext cx="21080" cy="319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78" h="21334" fill="norm" stroke="1" extrusionOk="0">
                        <a:moveTo>
                          <a:pt x="423" y="9717"/>
                        </a:moveTo>
                        <a:cubicBezTo>
                          <a:pt x="947" y="7262"/>
                          <a:pt x="1734" y="5333"/>
                          <a:pt x="2784" y="3901"/>
                        </a:cubicBezTo>
                        <a:cubicBezTo>
                          <a:pt x="3833" y="2469"/>
                          <a:pt x="5232" y="1445"/>
                          <a:pt x="6894" y="773"/>
                        </a:cubicBezTo>
                        <a:cubicBezTo>
                          <a:pt x="8555" y="101"/>
                          <a:pt x="10523" y="-133"/>
                          <a:pt x="12753" y="72"/>
                        </a:cubicBezTo>
                        <a:cubicBezTo>
                          <a:pt x="14414" y="218"/>
                          <a:pt x="15814" y="598"/>
                          <a:pt x="16995" y="1153"/>
                        </a:cubicBezTo>
                        <a:cubicBezTo>
                          <a:pt x="18175" y="1708"/>
                          <a:pt x="19050" y="2469"/>
                          <a:pt x="19705" y="3375"/>
                        </a:cubicBezTo>
                        <a:cubicBezTo>
                          <a:pt x="20361" y="4310"/>
                          <a:pt x="20754" y="5391"/>
                          <a:pt x="20973" y="6648"/>
                        </a:cubicBezTo>
                        <a:cubicBezTo>
                          <a:pt x="21192" y="7905"/>
                          <a:pt x="21061" y="9571"/>
                          <a:pt x="20624" y="11617"/>
                        </a:cubicBezTo>
                        <a:cubicBezTo>
                          <a:pt x="20099" y="14043"/>
                          <a:pt x="19312" y="15972"/>
                          <a:pt x="18262" y="17404"/>
                        </a:cubicBezTo>
                        <a:cubicBezTo>
                          <a:pt x="17213" y="18837"/>
                          <a:pt x="15857" y="19860"/>
                          <a:pt x="14196" y="20561"/>
                        </a:cubicBezTo>
                        <a:cubicBezTo>
                          <a:pt x="12534" y="21233"/>
                          <a:pt x="10567" y="21467"/>
                          <a:pt x="8293" y="21263"/>
                        </a:cubicBezTo>
                        <a:cubicBezTo>
                          <a:pt x="5320" y="20970"/>
                          <a:pt x="3090" y="20035"/>
                          <a:pt x="1691" y="18457"/>
                        </a:cubicBezTo>
                        <a:cubicBezTo>
                          <a:pt x="29" y="16528"/>
                          <a:pt x="-408" y="13634"/>
                          <a:pt x="379" y="9747"/>
                        </a:cubicBezTo>
                        <a:close/>
                        <a:moveTo>
                          <a:pt x="4358" y="10068"/>
                        </a:moveTo>
                        <a:cubicBezTo>
                          <a:pt x="3658" y="13458"/>
                          <a:pt x="3746" y="15797"/>
                          <a:pt x="4708" y="17024"/>
                        </a:cubicBezTo>
                        <a:cubicBezTo>
                          <a:pt x="5669" y="18252"/>
                          <a:pt x="7025" y="18953"/>
                          <a:pt x="8774" y="19129"/>
                        </a:cubicBezTo>
                        <a:cubicBezTo>
                          <a:pt x="10523" y="19304"/>
                          <a:pt x="12097" y="18866"/>
                          <a:pt x="13540" y="17843"/>
                        </a:cubicBezTo>
                        <a:cubicBezTo>
                          <a:pt x="14983" y="16820"/>
                          <a:pt x="16032" y="14627"/>
                          <a:pt x="16732" y="11237"/>
                        </a:cubicBezTo>
                        <a:cubicBezTo>
                          <a:pt x="17432" y="7817"/>
                          <a:pt x="17344" y="5508"/>
                          <a:pt x="16382" y="4281"/>
                        </a:cubicBezTo>
                        <a:cubicBezTo>
                          <a:pt x="15420" y="3053"/>
                          <a:pt x="14065" y="2352"/>
                          <a:pt x="12272" y="2176"/>
                        </a:cubicBezTo>
                        <a:cubicBezTo>
                          <a:pt x="10523" y="2001"/>
                          <a:pt x="9037" y="2381"/>
                          <a:pt x="7768" y="3258"/>
                        </a:cubicBezTo>
                        <a:cubicBezTo>
                          <a:pt x="6195" y="4398"/>
                          <a:pt x="5057" y="6677"/>
                          <a:pt x="4314" y="1006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5" name="Freeform: Shape 4873"/>
                  <p:cNvSpPr/>
                  <p:nvPr/>
                </p:nvSpPr>
                <p:spPr>
                  <a:xfrm>
                    <a:off x="255898" y="40602"/>
                    <a:ext cx="25101" cy="330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494" y="21228"/>
                        </a:moveTo>
                        <a:lnTo>
                          <a:pt x="8806" y="3347"/>
                        </a:lnTo>
                        <a:lnTo>
                          <a:pt x="0" y="2403"/>
                        </a:lnTo>
                        <a:lnTo>
                          <a:pt x="451" y="0"/>
                        </a:lnTo>
                        <a:lnTo>
                          <a:pt x="21600" y="2260"/>
                        </a:lnTo>
                        <a:lnTo>
                          <a:pt x="21149" y="4663"/>
                        </a:lnTo>
                        <a:lnTo>
                          <a:pt x="12343" y="3719"/>
                        </a:lnTo>
                        <a:lnTo>
                          <a:pt x="9031" y="21600"/>
                        </a:lnTo>
                        <a:lnTo>
                          <a:pt x="5494" y="2122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6" name="Freeform: Shape 4874"/>
                  <p:cNvSpPr/>
                  <p:nvPr/>
                </p:nvSpPr>
                <p:spPr>
                  <a:xfrm>
                    <a:off x="481952" y="81095"/>
                    <a:ext cx="15371" cy="2706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08" h="21600" fill="norm" stroke="1" extrusionOk="0">
                        <a:moveTo>
                          <a:pt x="7250" y="21356"/>
                        </a:moveTo>
                        <a:lnTo>
                          <a:pt x="7802" y="19228"/>
                        </a:lnTo>
                        <a:cubicBezTo>
                          <a:pt x="5966" y="18948"/>
                          <a:pt x="4497" y="18599"/>
                          <a:pt x="3457" y="18145"/>
                        </a:cubicBezTo>
                        <a:cubicBezTo>
                          <a:pt x="2355" y="17727"/>
                          <a:pt x="1499" y="17064"/>
                          <a:pt x="826" y="16261"/>
                        </a:cubicBezTo>
                        <a:cubicBezTo>
                          <a:pt x="152" y="15424"/>
                          <a:pt x="-92" y="14447"/>
                          <a:pt x="30" y="13330"/>
                        </a:cubicBezTo>
                        <a:lnTo>
                          <a:pt x="3885" y="13225"/>
                        </a:lnTo>
                        <a:cubicBezTo>
                          <a:pt x="3885" y="14377"/>
                          <a:pt x="4191" y="15284"/>
                          <a:pt x="4803" y="15877"/>
                        </a:cubicBezTo>
                        <a:cubicBezTo>
                          <a:pt x="5660" y="16715"/>
                          <a:pt x="6822" y="17238"/>
                          <a:pt x="8229" y="17448"/>
                        </a:cubicBezTo>
                        <a:lnTo>
                          <a:pt x="9882" y="10678"/>
                        </a:lnTo>
                        <a:cubicBezTo>
                          <a:pt x="8413" y="10399"/>
                          <a:pt x="6884" y="9945"/>
                          <a:pt x="5415" y="9282"/>
                        </a:cubicBezTo>
                        <a:cubicBezTo>
                          <a:pt x="4313" y="8794"/>
                          <a:pt x="3518" y="8201"/>
                          <a:pt x="3090" y="7503"/>
                        </a:cubicBezTo>
                        <a:cubicBezTo>
                          <a:pt x="2600" y="6770"/>
                          <a:pt x="2478" y="6002"/>
                          <a:pt x="2661" y="5164"/>
                        </a:cubicBezTo>
                        <a:cubicBezTo>
                          <a:pt x="3029" y="3664"/>
                          <a:pt x="4252" y="2513"/>
                          <a:pt x="6394" y="1710"/>
                        </a:cubicBezTo>
                        <a:cubicBezTo>
                          <a:pt x="7802" y="1186"/>
                          <a:pt x="9760" y="942"/>
                          <a:pt x="12268" y="1012"/>
                        </a:cubicBezTo>
                        <a:lnTo>
                          <a:pt x="12513" y="0"/>
                        </a:lnTo>
                        <a:lnTo>
                          <a:pt x="14716" y="175"/>
                        </a:lnTo>
                        <a:lnTo>
                          <a:pt x="14471" y="1186"/>
                        </a:lnTo>
                        <a:cubicBezTo>
                          <a:pt x="16613" y="1466"/>
                          <a:pt x="18265" y="1989"/>
                          <a:pt x="19366" y="2687"/>
                        </a:cubicBezTo>
                        <a:cubicBezTo>
                          <a:pt x="20835" y="3594"/>
                          <a:pt x="21508" y="4711"/>
                          <a:pt x="21508" y="6107"/>
                        </a:cubicBezTo>
                        <a:lnTo>
                          <a:pt x="17592" y="6107"/>
                        </a:lnTo>
                        <a:cubicBezTo>
                          <a:pt x="17592" y="5269"/>
                          <a:pt x="17286" y="4606"/>
                          <a:pt x="16674" y="4083"/>
                        </a:cubicBezTo>
                        <a:cubicBezTo>
                          <a:pt x="16062" y="3594"/>
                          <a:pt x="15205" y="3211"/>
                          <a:pt x="14043" y="2966"/>
                        </a:cubicBezTo>
                        <a:lnTo>
                          <a:pt x="12513" y="9108"/>
                        </a:lnTo>
                        <a:cubicBezTo>
                          <a:pt x="14349" y="9526"/>
                          <a:pt x="15511" y="9841"/>
                          <a:pt x="16062" y="10015"/>
                        </a:cubicBezTo>
                        <a:cubicBezTo>
                          <a:pt x="17164" y="10399"/>
                          <a:pt x="18021" y="10817"/>
                          <a:pt x="18632" y="11306"/>
                        </a:cubicBezTo>
                        <a:cubicBezTo>
                          <a:pt x="19244" y="11794"/>
                          <a:pt x="19672" y="12318"/>
                          <a:pt x="19979" y="12946"/>
                        </a:cubicBezTo>
                        <a:cubicBezTo>
                          <a:pt x="20223" y="13539"/>
                          <a:pt x="20284" y="14202"/>
                          <a:pt x="20101" y="14865"/>
                        </a:cubicBezTo>
                        <a:cubicBezTo>
                          <a:pt x="19734" y="16331"/>
                          <a:pt x="18632" y="17517"/>
                          <a:pt x="16735" y="18355"/>
                        </a:cubicBezTo>
                        <a:cubicBezTo>
                          <a:pt x="14838" y="19192"/>
                          <a:pt x="12574" y="19576"/>
                          <a:pt x="9943" y="19437"/>
                        </a:cubicBezTo>
                        <a:lnTo>
                          <a:pt x="9392" y="21600"/>
                        </a:lnTo>
                        <a:lnTo>
                          <a:pt x="7189" y="21426"/>
                        </a:lnTo>
                        <a:close/>
                        <a:moveTo>
                          <a:pt x="11840" y="2722"/>
                        </a:moveTo>
                        <a:cubicBezTo>
                          <a:pt x="10371" y="2722"/>
                          <a:pt x="9148" y="2966"/>
                          <a:pt x="8168" y="3455"/>
                        </a:cubicBezTo>
                        <a:cubicBezTo>
                          <a:pt x="7189" y="3908"/>
                          <a:pt x="6639" y="4536"/>
                          <a:pt x="6455" y="5269"/>
                        </a:cubicBezTo>
                        <a:cubicBezTo>
                          <a:pt x="6271" y="6002"/>
                          <a:pt x="6455" y="6630"/>
                          <a:pt x="7067" y="7154"/>
                        </a:cubicBezTo>
                        <a:cubicBezTo>
                          <a:pt x="7679" y="7712"/>
                          <a:pt x="8781" y="8201"/>
                          <a:pt x="10371" y="8619"/>
                        </a:cubicBezTo>
                        <a:lnTo>
                          <a:pt x="11840" y="2722"/>
                        </a:lnTo>
                        <a:close/>
                        <a:moveTo>
                          <a:pt x="10432" y="17587"/>
                        </a:moveTo>
                        <a:cubicBezTo>
                          <a:pt x="11901" y="17587"/>
                          <a:pt x="13186" y="17343"/>
                          <a:pt x="14287" y="16820"/>
                        </a:cubicBezTo>
                        <a:cubicBezTo>
                          <a:pt x="15389" y="16296"/>
                          <a:pt x="16062" y="15563"/>
                          <a:pt x="16245" y="14656"/>
                        </a:cubicBezTo>
                        <a:cubicBezTo>
                          <a:pt x="16429" y="13888"/>
                          <a:pt x="16245" y="13225"/>
                          <a:pt x="15695" y="12702"/>
                        </a:cubicBezTo>
                        <a:cubicBezTo>
                          <a:pt x="15145" y="12179"/>
                          <a:pt x="13921" y="11655"/>
                          <a:pt x="12024" y="11132"/>
                        </a:cubicBezTo>
                        <a:lnTo>
                          <a:pt x="10432" y="1758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7" name="Freeform: Shape 4875"/>
                  <p:cNvSpPr/>
                  <p:nvPr/>
                </p:nvSpPr>
                <p:spPr>
                  <a:xfrm>
                    <a:off x="498022" y="85774"/>
                    <a:ext cx="15394" cy="220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150" y="21215"/>
                        </a:moveTo>
                        <a:lnTo>
                          <a:pt x="13193" y="16114"/>
                        </a:lnTo>
                        <a:lnTo>
                          <a:pt x="0" y="14829"/>
                        </a:lnTo>
                        <a:lnTo>
                          <a:pt x="491" y="12428"/>
                        </a:lnTo>
                        <a:lnTo>
                          <a:pt x="17182" y="0"/>
                        </a:lnTo>
                        <a:lnTo>
                          <a:pt x="20250" y="300"/>
                        </a:lnTo>
                        <a:lnTo>
                          <a:pt x="17489" y="14100"/>
                        </a:lnTo>
                        <a:lnTo>
                          <a:pt x="21600" y="14486"/>
                        </a:lnTo>
                        <a:lnTo>
                          <a:pt x="21109" y="16886"/>
                        </a:lnTo>
                        <a:lnTo>
                          <a:pt x="16997" y="16500"/>
                        </a:lnTo>
                        <a:lnTo>
                          <a:pt x="15954" y="21600"/>
                        </a:lnTo>
                        <a:lnTo>
                          <a:pt x="12211" y="21215"/>
                        </a:lnTo>
                        <a:close/>
                        <a:moveTo>
                          <a:pt x="13684" y="13714"/>
                        </a:moveTo>
                        <a:lnTo>
                          <a:pt x="15586" y="4114"/>
                        </a:lnTo>
                        <a:lnTo>
                          <a:pt x="4111" y="12772"/>
                        </a:lnTo>
                        <a:lnTo>
                          <a:pt x="13622" y="1371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8" name="Freeform: Shape 4876"/>
                  <p:cNvSpPr/>
                  <p:nvPr/>
                </p:nvSpPr>
                <p:spPr>
                  <a:xfrm>
                    <a:off x="517166" y="87917"/>
                    <a:ext cx="12701" cy="220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4436" y="21600"/>
                        </a:moveTo>
                        <a:lnTo>
                          <a:pt x="8100" y="21215"/>
                        </a:lnTo>
                        <a:lnTo>
                          <a:pt x="13812" y="4620"/>
                        </a:lnTo>
                        <a:cubicBezTo>
                          <a:pt x="12046" y="5133"/>
                          <a:pt x="9865" y="5603"/>
                          <a:pt x="7166" y="6074"/>
                        </a:cubicBezTo>
                        <a:cubicBezTo>
                          <a:pt x="4465" y="6544"/>
                          <a:pt x="2077" y="6843"/>
                          <a:pt x="0" y="7015"/>
                        </a:cubicBezTo>
                        <a:lnTo>
                          <a:pt x="831" y="4491"/>
                        </a:lnTo>
                        <a:cubicBezTo>
                          <a:pt x="4569" y="4020"/>
                          <a:pt x="7996" y="3379"/>
                          <a:pt x="11009" y="2523"/>
                        </a:cubicBezTo>
                        <a:cubicBezTo>
                          <a:pt x="14020" y="1711"/>
                          <a:pt x="16200" y="856"/>
                          <a:pt x="17551" y="0"/>
                        </a:cubicBezTo>
                        <a:lnTo>
                          <a:pt x="21600" y="257"/>
                        </a:lnTo>
                        <a:lnTo>
                          <a:pt x="14332" y="2155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09" name="Freeform: Shape 4877"/>
                  <p:cNvSpPr/>
                  <p:nvPr/>
                </p:nvSpPr>
                <p:spPr>
                  <a:xfrm>
                    <a:off x="532830" y="89404"/>
                    <a:ext cx="20597" cy="2422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339"/>
                        </a:moveTo>
                        <a:lnTo>
                          <a:pt x="3210" y="0"/>
                        </a:lnTo>
                        <a:lnTo>
                          <a:pt x="6237" y="351"/>
                        </a:lnTo>
                        <a:lnTo>
                          <a:pt x="4632" y="9943"/>
                        </a:lnTo>
                        <a:lnTo>
                          <a:pt x="17519" y="1677"/>
                        </a:lnTo>
                        <a:lnTo>
                          <a:pt x="21600" y="2184"/>
                        </a:lnTo>
                        <a:lnTo>
                          <a:pt x="10777" y="8890"/>
                        </a:lnTo>
                        <a:lnTo>
                          <a:pt x="18849" y="21600"/>
                        </a:lnTo>
                        <a:lnTo>
                          <a:pt x="14859" y="21132"/>
                        </a:lnTo>
                        <a:lnTo>
                          <a:pt x="8393" y="10371"/>
                        </a:lnTo>
                        <a:lnTo>
                          <a:pt x="4173" y="13023"/>
                        </a:lnTo>
                        <a:lnTo>
                          <a:pt x="3073" y="19729"/>
                        </a:lnTo>
                        <a:lnTo>
                          <a:pt x="46" y="1937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531" name="Graphic 2243"/>
                <p:cNvGrpSpPr/>
                <p:nvPr/>
              </p:nvGrpSpPr>
              <p:grpSpPr>
                <a:xfrm>
                  <a:off x="55316" y="587709"/>
                  <a:ext cx="546999" cy="161883"/>
                  <a:chOff x="0" y="0"/>
                  <a:chExt cx="546998" cy="161882"/>
                </a:xfrm>
              </p:grpSpPr>
              <p:sp>
                <p:nvSpPr>
                  <p:cNvPr id="511" name="Freeform: Shape 4844"/>
                  <p:cNvSpPr/>
                  <p:nvPr/>
                </p:nvSpPr>
                <p:spPr>
                  <a:xfrm>
                    <a:off x="0" y="0"/>
                    <a:ext cx="37476" cy="4329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8262"/>
                        </a:moveTo>
                        <a:lnTo>
                          <a:pt x="4864" y="0"/>
                        </a:lnTo>
                        <a:lnTo>
                          <a:pt x="8998" y="829"/>
                        </a:lnTo>
                        <a:lnTo>
                          <a:pt x="14391" y="14749"/>
                        </a:lnTo>
                        <a:lnTo>
                          <a:pt x="17643" y="2553"/>
                        </a:lnTo>
                        <a:lnTo>
                          <a:pt x="21600" y="3338"/>
                        </a:lnTo>
                        <a:lnTo>
                          <a:pt x="16736" y="21600"/>
                        </a:lnTo>
                        <a:lnTo>
                          <a:pt x="12451" y="20749"/>
                        </a:lnTo>
                        <a:lnTo>
                          <a:pt x="7133" y="7134"/>
                        </a:lnTo>
                        <a:lnTo>
                          <a:pt x="3957" y="19047"/>
                        </a:lnTo>
                        <a:lnTo>
                          <a:pt x="0" y="1826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12" name="Freeform: Shape 4845"/>
                  <p:cNvSpPr/>
                  <p:nvPr/>
                </p:nvSpPr>
                <p:spPr>
                  <a:xfrm>
                    <a:off x="37266" y="19963"/>
                    <a:ext cx="25741" cy="2863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81" h="21082" fill="norm" stroke="1" extrusionOk="0">
                        <a:moveTo>
                          <a:pt x="13714" y="14887"/>
                        </a:moveTo>
                        <a:lnTo>
                          <a:pt x="19204" y="16947"/>
                        </a:lnTo>
                        <a:cubicBezTo>
                          <a:pt x="17992" y="18686"/>
                          <a:pt x="16459" y="19877"/>
                          <a:pt x="14641" y="20520"/>
                        </a:cubicBezTo>
                        <a:cubicBezTo>
                          <a:pt x="12823" y="21164"/>
                          <a:pt x="10720" y="21261"/>
                          <a:pt x="8332" y="20778"/>
                        </a:cubicBezTo>
                        <a:cubicBezTo>
                          <a:pt x="4590" y="20005"/>
                          <a:pt x="2094" y="18299"/>
                          <a:pt x="847" y="15724"/>
                        </a:cubicBezTo>
                        <a:cubicBezTo>
                          <a:pt x="-115" y="13664"/>
                          <a:pt x="-258" y="11250"/>
                          <a:pt x="419" y="8546"/>
                        </a:cubicBezTo>
                        <a:cubicBezTo>
                          <a:pt x="1239" y="5326"/>
                          <a:pt x="2843" y="2976"/>
                          <a:pt x="5160" y="1528"/>
                        </a:cubicBezTo>
                        <a:cubicBezTo>
                          <a:pt x="7512" y="79"/>
                          <a:pt x="10114" y="-339"/>
                          <a:pt x="12966" y="272"/>
                        </a:cubicBezTo>
                        <a:cubicBezTo>
                          <a:pt x="16174" y="948"/>
                          <a:pt x="18455" y="2429"/>
                          <a:pt x="19845" y="4747"/>
                        </a:cubicBezTo>
                        <a:cubicBezTo>
                          <a:pt x="21200" y="7065"/>
                          <a:pt x="21342" y="10187"/>
                          <a:pt x="20273" y="14114"/>
                        </a:cubicBezTo>
                        <a:lnTo>
                          <a:pt x="5944" y="11121"/>
                        </a:lnTo>
                        <a:cubicBezTo>
                          <a:pt x="5588" y="12666"/>
                          <a:pt x="5766" y="13954"/>
                          <a:pt x="6408" y="14983"/>
                        </a:cubicBezTo>
                        <a:cubicBezTo>
                          <a:pt x="7085" y="16014"/>
                          <a:pt x="8047" y="16690"/>
                          <a:pt x="9366" y="16947"/>
                        </a:cubicBezTo>
                        <a:cubicBezTo>
                          <a:pt x="10257" y="17140"/>
                          <a:pt x="11077" y="17076"/>
                          <a:pt x="11790" y="16754"/>
                        </a:cubicBezTo>
                        <a:cubicBezTo>
                          <a:pt x="12502" y="16432"/>
                          <a:pt x="13144" y="15821"/>
                          <a:pt x="13714" y="14919"/>
                        </a:cubicBezTo>
                        <a:close/>
                        <a:moveTo>
                          <a:pt x="15389" y="9736"/>
                        </a:moveTo>
                        <a:cubicBezTo>
                          <a:pt x="15746" y="8223"/>
                          <a:pt x="15603" y="7000"/>
                          <a:pt x="14962" y="6067"/>
                        </a:cubicBezTo>
                        <a:cubicBezTo>
                          <a:pt x="14356" y="5133"/>
                          <a:pt x="13465" y="4521"/>
                          <a:pt x="12289" y="4296"/>
                        </a:cubicBezTo>
                        <a:cubicBezTo>
                          <a:pt x="11041" y="4039"/>
                          <a:pt x="9901" y="4232"/>
                          <a:pt x="8867" y="4876"/>
                        </a:cubicBezTo>
                        <a:cubicBezTo>
                          <a:pt x="7833" y="5519"/>
                          <a:pt x="7156" y="6549"/>
                          <a:pt x="6799" y="7966"/>
                        </a:cubicBezTo>
                        <a:lnTo>
                          <a:pt x="15354" y="973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13" name="Freeform: Shape 4846"/>
                  <p:cNvSpPr/>
                  <p:nvPr/>
                </p:nvSpPr>
                <p:spPr>
                  <a:xfrm>
                    <a:off x="66790" y="17535"/>
                    <a:ext cx="16819" cy="3683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22" h="21534" fill="norm" stroke="1" extrusionOk="0">
                        <a:moveTo>
                          <a:pt x="21410" y="6084"/>
                        </a:moveTo>
                        <a:lnTo>
                          <a:pt x="19731" y="9356"/>
                        </a:lnTo>
                        <a:lnTo>
                          <a:pt x="13576" y="8717"/>
                        </a:lnTo>
                        <a:lnTo>
                          <a:pt x="10442" y="14954"/>
                        </a:lnTo>
                        <a:cubicBezTo>
                          <a:pt x="9827" y="16232"/>
                          <a:pt x="9491" y="16973"/>
                          <a:pt x="9491" y="17178"/>
                        </a:cubicBezTo>
                        <a:cubicBezTo>
                          <a:pt x="9491" y="17408"/>
                          <a:pt x="9659" y="17612"/>
                          <a:pt x="10051" y="17791"/>
                        </a:cubicBezTo>
                        <a:cubicBezTo>
                          <a:pt x="10386" y="17970"/>
                          <a:pt x="10890" y="18098"/>
                          <a:pt x="11449" y="18149"/>
                        </a:cubicBezTo>
                        <a:cubicBezTo>
                          <a:pt x="12289" y="18225"/>
                          <a:pt x="13576" y="18225"/>
                          <a:pt x="15255" y="18149"/>
                        </a:cubicBezTo>
                        <a:lnTo>
                          <a:pt x="14415" y="21421"/>
                        </a:lnTo>
                        <a:cubicBezTo>
                          <a:pt x="12121" y="21600"/>
                          <a:pt x="9659" y="21574"/>
                          <a:pt x="7029" y="21293"/>
                        </a:cubicBezTo>
                        <a:cubicBezTo>
                          <a:pt x="5406" y="21114"/>
                          <a:pt x="4007" y="20833"/>
                          <a:pt x="2832" y="20449"/>
                        </a:cubicBezTo>
                        <a:cubicBezTo>
                          <a:pt x="1657" y="20066"/>
                          <a:pt x="873" y="19632"/>
                          <a:pt x="481" y="19197"/>
                        </a:cubicBezTo>
                        <a:cubicBezTo>
                          <a:pt x="90" y="18737"/>
                          <a:pt x="-78" y="18149"/>
                          <a:pt x="34" y="17459"/>
                        </a:cubicBezTo>
                        <a:cubicBezTo>
                          <a:pt x="34" y="16973"/>
                          <a:pt x="481" y="15976"/>
                          <a:pt x="1209" y="14545"/>
                        </a:cubicBezTo>
                        <a:lnTo>
                          <a:pt x="4623" y="7796"/>
                        </a:lnTo>
                        <a:lnTo>
                          <a:pt x="481" y="7362"/>
                        </a:lnTo>
                        <a:lnTo>
                          <a:pt x="2160" y="4090"/>
                        </a:lnTo>
                        <a:lnTo>
                          <a:pt x="6301" y="4524"/>
                        </a:lnTo>
                        <a:lnTo>
                          <a:pt x="7868" y="1432"/>
                        </a:lnTo>
                        <a:lnTo>
                          <a:pt x="18109" y="0"/>
                        </a:lnTo>
                        <a:lnTo>
                          <a:pt x="15367" y="5470"/>
                        </a:lnTo>
                        <a:lnTo>
                          <a:pt x="21522" y="610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14" name="Freeform: Shape 4847"/>
                  <p:cNvSpPr/>
                  <p:nvPr/>
                </p:nvSpPr>
                <p:spPr>
                  <a:xfrm>
                    <a:off x="82340" y="19065"/>
                    <a:ext cx="28512" cy="421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1628" y="785"/>
                        </a:moveTo>
                        <a:lnTo>
                          <a:pt x="9276" y="7693"/>
                        </a:lnTo>
                        <a:cubicBezTo>
                          <a:pt x="11463" y="6594"/>
                          <a:pt x="13749" y="6236"/>
                          <a:pt x="16134" y="6617"/>
                        </a:cubicBezTo>
                        <a:cubicBezTo>
                          <a:pt x="17360" y="6819"/>
                          <a:pt x="18420" y="7133"/>
                          <a:pt x="19281" y="7604"/>
                        </a:cubicBezTo>
                        <a:cubicBezTo>
                          <a:pt x="20176" y="8075"/>
                          <a:pt x="20772" y="8568"/>
                          <a:pt x="21103" y="9129"/>
                        </a:cubicBezTo>
                        <a:cubicBezTo>
                          <a:pt x="21435" y="9690"/>
                          <a:pt x="21600" y="10273"/>
                          <a:pt x="21600" y="10879"/>
                        </a:cubicBezTo>
                        <a:cubicBezTo>
                          <a:pt x="21600" y="11484"/>
                          <a:pt x="21368" y="12404"/>
                          <a:pt x="20938" y="13615"/>
                        </a:cubicBezTo>
                        <a:lnTo>
                          <a:pt x="18221" y="21600"/>
                        </a:lnTo>
                        <a:lnTo>
                          <a:pt x="12920" y="20770"/>
                        </a:lnTo>
                        <a:lnTo>
                          <a:pt x="15372" y="13593"/>
                        </a:lnTo>
                        <a:cubicBezTo>
                          <a:pt x="15869" y="12180"/>
                          <a:pt x="16067" y="11238"/>
                          <a:pt x="16001" y="10834"/>
                        </a:cubicBezTo>
                        <a:cubicBezTo>
                          <a:pt x="15935" y="10430"/>
                          <a:pt x="15670" y="10049"/>
                          <a:pt x="15239" y="9757"/>
                        </a:cubicBezTo>
                        <a:cubicBezTo>
                          <a:pt x="14809" y="9443"/>
                          <a:pt x="14212" y="9241"/>
                          <a:pt x="13450" y="9129"/>
                        </a:cubicBezTo>
                        <a:cubicBezTo>
                          <a:pt x="12556" y="8995"/>
                          <a:pt x="11727" y="9017"/>
                          <a:pt x="10933" y="9196"/>
                        </a:cubicBezTo>
                        <a:cubicBezTo>
                          <a:pt x="10137" y="9376"/>
                          <a:pt x="9475" y="9735"/>
                          <a:pt x="8978" y="10273"/>
                        </a:cubicBezTo>
                        <a:cubicBezTo>
                          <a:pt x="8448" y="10811"/>
                          <a:pt x="8017" y="11641"/>
                          <a:pt x="7620" y="12785"/>
                        </a:cubicBezTo>
                        <a:lnTo>
                          <a:pt x="5301" y="19604"/>
                        </a:lnTo>
                        <a:lnTo>
                          <a:pt x="0" y="18774"/>
                        </a:lnTo>
                        <a:lnTo>
                          <a:pt x="6394" y="0"/>
                        </a:lnTo>
                        <a:lnTo>
                          <a:pt x="11694" y="8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15" name="Freeform: Shape 4848"/>
                  <p:cNvSpPr/>
                  <p:nvPr/>
                </p:nvSpPr>
                <p:spPr>
                  <a:xfrm>
                    <a:off x="113966" y="37673"/>
                    <a:ext cx="25741" cy="286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81" h="21082" fill="norm" stroke="1" extrusionOk="0">
                        <a:moveTo>
                          <a:pt x="13714" y="14887"/>
                        </a:moveTo>
                        <a:lnTo>
                          <a:pt x="19204" y="16947"/>
                        </a:lnTo>
                        <a:cubicBezTo>
                          <a:pt x="17992" y="18685"/>
                          <a:pt x="16459" y="19877"/>
                          <a:pt x="14641" y="20520"/>
                        </a:cubicBezTo>
                        <a:cubicBezTo>
                          <a:pt x="12823" y="21164"/>
                          <a:pt x="10720" y="21261"/>
                          <a:pt x="8332" y="20778"/>
                        </a:cubicBezTo>
                        <a:cubicBezTo>
                          <a:pt x="4590" y="20005"/>
                          <a:pt x="2059" y="18299"/>
                          <a:pt x="847" y="15724"/>
                        </a:cubicBezTo>
                        <a:cubicBezTo>
                          <a:pt x="-115" y="13664"/>
                          <a:pt x="-258" y="11250"/>
                          <a:pt x="419" y="8546"/>
                        </a:cubicBezTo>
                        <a:cubicBezTo>
                          <a:pt x="1239" y="5326"/>
                          <a:pt x="2843" y="2976"/>
                          <a:pt x="5160" y="1528"/>
                        </a:cubicBezTo>
                        <a:cubicBezTo>
                          <a:pt x="7512" y="79"/>
                          <a:pt x="10114" y="-339"/>
                          <a:pt x="12966" y="272"/>
                        </a:cubicBezTo>
                        <a:cubicBezTo>
                          <a:pt x="16174" y="948"/>
                          <a:pt x="18455" y="2429"/>
                          <a:pt x="19845" y="4747"/>
                        </a:cubicBezTo>
                        <a:cubicBezTo>
                          <a:pt x="21200" y="7064"/>
                          <a:pt x="21342" y="10187"/>
                          <a:pt x="20273" y="14114"/>
                        </a:cubicBezTo>
                        <a:lnTo>
                          <a:pt x="5944" y="11121"/>
                        </a:lnTo>
                        <a:cubicBezTo>
                          <a:pt x="5588" y="12666"/>
                          <a:pt x="5766" y="13953"/>
                          <a:pt x="6408" y="14984"/>
                        </a:cubicBezTo>
                        <a:cubicBezTo>
                          <a:pt x="7085" y="16014"/>
                          <a:pt x="8047" y="16690"/>
                          <a:pt x="9366" y="16947"/>
                        </a:cubicBezTo>
                        <a:cubicBezTo>
                          <a:pt x="10257" y="17140"/>
                          <a:pt x="11077" y="17076"/>
                          <a:pt x="11790" y="16754"/>
                        </a:cubicBezTo>
                        <a:cubicBezTo>
                          <a:pt x="12502" y="16432"/>
                          <a:pt x="13144" y="15821"/>
                          <a:pt x="13714" y="14919"/>
                        </a:cubicBezTo>
                        <a:close/>
                        <a:moveTo>
                          <a:pt x="15389" y="9736"/>
                        </a:moveTo>
                        <a:cubicBezTo>
                          <a:pt x="15746" y="8223"/>
                          <a:pt x="15603" y="7000"/>
                          <a:pt x="14962" y="6067"/>
                        </a:cubicBezTo>
                        <a:cubicBezTo>
                          <a:pt x="14356" y="5133"/>
                          <a:pt x="13465" y="4521"/>
                          <a:pt x="12289" y="4296"/>
                        </a:cubicBezTo>
                        <a:cubicBezTo>
                          <a:pt x="11041" y="4039"/>
                          <a:pt x="9901" y="4232"/>
                          <a:pt x="8867" y="4876"/>
                        </a:cubicBezTo>
                        <a:cubicBezTo>
                          <a:pt x="7833" y="5519"/>
                          <a:pt x="7156" y="6550"/>
                          <a:pt x="6799" y="7966"/>
                        </a:cubicBezTo>
                        <a:lnTo>
                          <a:pt x="15354" y="973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16" name="Freeform: Shape 4849"/>
                  <p:cNvSpPr/>
                  <p:nvPr/>
                </p:nvSpPr>
                <p:spPr>
                  <a:xfrm>
                    <a:off x="141636" y="42810"/>
                    <a:ext cx="23133" cy="2811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533" y="21600"/>
                        </a:moveTo>
                        <a:lnTo>
                          <a:pt x="0" y="20357"/>
                        </a:lnTo>
                        <a:lnTo>
                          <a:pt x="5716" y="0"/>
                        </a:lnTo>
                        <a:lnTo>
                          <a:pt x="11800" y="1142"/>
                        </a:lnTo>
                        <a:lnTo>
                          <a:pt x="10984" y="4031"/>
                        </a:lnTo>
                        <a:cubicBezTo>
                          <a:pt x="12413" y="2855"/>
                          <a:pt x="13597" y="2150"/>
                          <a:pt x="14536" y="1848"/>
                        </a:cubicBezTo>
                        <a:cubicBezTo>
                          <a:pt x="15475" y="1579"/>
                          <a:pt x="16496" y="1545"/>
                          <a:pt x="17558" y="1747"/>
                        </a:cubicBezTo>
                        <a:cubicBezTo>
                          <a:pt x="19069" y="2015"/>
                          <a:pt x="20375" y="2654"/>
                          <a:pt x="21600" y="3594"/>
                        </a:cubicBezTo>
                        <a:lnTo>
                          <a:pt x="18252" y="7928"/>
                        </a:lnTo>
                        <a:cubicBezTo>
                          <a:pt x="17312" y="7122"/>
                          <a:pt x="16374" y="6651"/>
                          <a:pt x="15434" y="6450"/>
                        </a:cubicBezTo>
                        <a:cubicBezTo>
                          <a:pt x="14536" y="6282"/>
                          <a:pt x="13679" y="6349"/>
                          <a:pt x="12944" y="6618"/>
                        </a:cubicBezTo>
                        <a:cubicBezTo>
                          <a:pt x="12168" y="6920"/>
                          <a:pt x="11474" y="7558"/>
                          <a:pt x="10820" y="8599"/>
                        </a:cubicBezTo>
                        <a:cubicBezTo>
                          <a:pt x="10167" y="9608"/>
                          <a:pt x="9310" y="11858"/>
                          <a:pt x="8371" y="15318"/>
                        </a:cubicBezTo>
                        <a:lnTo>
                          <a:pt x="6615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17" name="Freeform: Shape 4850"/>
                  <p:cNvSpPr/>
                  <p:nvPr/>
                </p:nvSpPr>
                <p:spPr>
                  <a:xfrm>
                    <a:off x="161839" y="37344"/>
                    <a:ext cx="15436" cy="382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686"/>
                        </a:moveTo>
                        <a:lnTo>
                          <a:pt x="11810" y="0"/>
                        </a:lnTo>
                        <a:lnTo>
                          <a:pt x="21600" y="914"/>
                        </a:lnTo>
                        <a:lnTo>
                          <a:pt x="9790" y="21600"/>
                        </a:lnTo>
                        <a:lnTo>
                          <a:pt x="0" y="2068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18" name="Freeform: Shape 4851"/>
                  <p:cNvSpPr/>
                  <p:nvPr/>
                </p:nvSpPr>
                <p:spPr>
                  <a:xfrm>
                    <a:off x="175683" y="51932"/>
                    <a:ext cx="26474" cy="306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28" h="21459" fill="norm" stroke="1" extrusionOk="0">
                        <a:moveTo>
                          <a:pt x="7903" y="5672"/>
                        </a:moveTo>
                        <a:lnTo>
                          <a:pt x="2994" y="3837"/>
                        </a:lnTo>
                        <a:cubicBezTo>
                          <a:pt x="4046" y="2154"/>
                          <a:pt x="5379" y="1022"/>
                          <a:pt x="7027" y="440"/>
                        </a:cubicBezTo>
                        <a:cubicBezTo>
                          <a:pt x="8640" y="-141"/>
                          <a:pt x="10849" y="-141"/>
                          <a:pt x="13619" y="410"/>
                        </a:cubicBezTo>
                        <a:cubicBezTo>
                          <a:pt x="16143" y="930"/>
                          <a:pt x="17932" y="1542"/>
                          <a:pt x="19019" y="2307"/>
                        </a:cubicBezTo>
                        <a:cubicBezTo>
                          <a:pt x="20106" y="3072"/>
                          <a:pt x="20807" y="3898"/>
                          <a:pt x="21087" y="4816"/>
                        </a:cubicBezTo>
                        <a:cubicBezTo>
                          <a:pt x="21368" y="5703"/>
                          <a:pt x="21228" y="7233"/>
                          <a:pt x="20667" y="9374"/>
                        </a:cubicBezTo>
                        <a:lnTo>
                          <a:pt x="19089" y="15095"/>
                        </a:lnTo>
                        <a:cubicBezTo>
                          <a:pt x="18668" y="16717"/>
                          <a:pt x="18423" y="17941"/>
                          <a:pt x="18423" y="18767"/>
                        </a:cubicBezTo>
                        <a:cubicBezTo>
                          <a:pt x="18423" y="19562"/>
                          <a:pt x="18528" y="20480"/>
                          <a:pt x="18773" y="21459"/>
                        </a:cubicBezTo>
                        <a:lnTo>
                          <a:pt x="13198" y="20327"/>
                        </a:lnTo>
                        <a:cubicBezTo>
                          <a:pt x="13128" y="19960"/>
                          <a:pt x="13093" y="19440"/>
                          <a:pt x="13058" y="18767"/>
                        </a:cubicBezTo>
                        <a:cubicBezTo>
                          <a:pt x="13058" y="18461"/>
                          <a:pt x="13058" y="18247"/>
                          <a:pt x="13022" y="18155"/>
                        </a:cubicBezTo>
                        <a:cubicBezTo>
                          <a:pt x="11830" y="18767"/>
                          <a:pt x="10673" y="19195"/>
                          <a:pt x="9446" y="19379"/>
                        </a:cubicBezTo>
                        <a:cubicBezTo>
                          <a:pt x="8254" y="19562"/>
                          <a:pt x="7027" y="19532"/>
                          <a:pt x="5799" y="19287"/>
                        </a:cubicBezTo>
                        <a:cubicBezTo>
                          <a:pt x="3625" y="18859"/>
                          <a:pt x="2013" y="17971"/>
                          <a:pt x="1030" y="16686"/>
                        </a:cubicBezTo>
                        <a:cubicBezTo>
                          <a:pt x="49" y="15402"/>
                          <a:pt x="-232" y="13963"/>
                          <a:pt x="189" y="12373"/>
                        </a:cubicBezTo>
                        <a:cubicBezTo>
                          <a:pt x="469" y="11332"/>
                          <a:pt x="995" y="10445"/>
                          <a:pt x="1802" y="9741"/>
                        </a:cubicBezTo>
                        <a:cubicBezTo>
                          <a:pt x="2608" y="9038"/>
                          <a:pt x="3555" y="8579"/>
                          <a:pt x="4712" y="8334"/>
                        </a:cubicBezTo>
                        <a:cubicBezTo>
                          <a:pt x="5869" y="8089"/>
                          <a:pt x="7447" y="8028"/>
                          <a:pt x="9481" y="8089"/>
                        </a:cubicBezTo>
                        <a:cubicBezTo>
                          <a:pt x="12216" y="8181"/>
                          <a:pt x="14144" y="8150"/>
                          <a:pt x="15267" y="7997"/>
                        </a:cubicBezTo>
                        <a:lnTo>
                          <a:pt x="15407" y="7508"/>
                        </a:lnTo>
                        <a:cubicBezTo>
                          <a:pt x="15653" y="6559"/>
                          <a:pt x="15582" y="5825"/>
                          <a:pt x="15127" y="5336"/>
                        </a:cubicBezTo>
                        <a:cubicBezTo>
                          <a:pt x="14705" y="4816"/>
                          <a:pt x="13759" y="4418"/>
                          <a:pt x="12251" y="4112"/>
                        </a:cubicBezTo>
                        <a:cubicBezTo>
                          <a:pt x="11234" y="3898"/>
                          <a:pt x="10428" y="3928"/>
                          <a:pt x="9762" y="4142"/>
                        </a:cubicBezTo>
                        <a:cubicBezTo>
                          <a:pt x="9095" y="4387"/>
                          <a:pt x="8499" y="4877"/>
                          <a:pt x="7938" y="5672"/>
                        </a:cubicBezTo>
                        <a:close/>
                        <a:moveTo>
                          <a:pt x="14355" y="11179"/>
                        </a:moveTo>
                        <a:cubicBezTo>
                          <a:pt x="13583" y="11241"/>
                          <a:pt x="12357" y="11271"/>
                          <a:pt x="10743" y="11241"/>
                        </a:cubicBezTo>
                        <a:cubicBezTo>
                          <a:pt x="9130" y="11210"/>
                          <a:pt x="8008" y="11302"/>
                          <a:pt x="7447" y="11485"/>
                        </a:cubicBezTo>
                        <a:cubicBezTo>
                          <a:pt x="6606" y="11791"/>
                          <a:pt x="6080" y="12281"/>
                          <a:pt x="5905" y="12984"/>
                        </a:cubicBezTo>
                        <a:cubicBezTo>
                          <a:pt x="5729" y="13657"/>
                          <a:pt x="5869" y="14331"/>
                          <a:pt x="6325" y="14943"/>
                        </a:cubicBezTo>
                        <a:cubicBezTo>
                          <a:pt x="6781" y="15554"/>
                          <a:pt x="7447" y="15952"/>
                          <a:pt x="8359" y="16136"/>
                        </a:cubicBezTo>
                        <a:cubicBezTo>
                          <a:pt x="9376" y="16350"/>
                          <a:pt x="10428" y="16258"/>
                          <a:pt x="11480" y="15860"/>
                        </a:cubicBezTo>
                        <a:cubicBezTo>
                          <a:pt x="12286" y="15554"/>
                          <a:pt x="12882" y="15095"/>
                          <a:pt x="13268" y="14514"/>
                        </a:cubicBezTo>
                        <a:cubicBezTo>
                          <a:pt x="13514" y="14116"/>
                          <a:pt x="13794" y="13352"/>
                          <a:pt x="14109" y="12158"/>
                        </a:cubicBezTo>
                        <a:lnTo>
                          <a:pt x="14355" y="1117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19" name="Freeform: Shape 4852"/>
                  <p:cNvSpPr/>
                  <p:nvPr/>
                </p:nvSpPr>
                <p:spPr>
                  <a:xfrm>
                    <a:off x="204474" y="57327"/>
                    <a:ext cx="28687" cy="320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143" y="21600"/>
                        </a:moveTo>
                        <a:lnTo>
                          <a:pt x="12874" y="20510"/>
                        </a:lnTo>
                        <a:lnTo>
                          <a:pt x="15212" y="11404"/>
                        </a:lnTo>
                        <a:cubicBezTo>
                          <a:pt x="15706" y="9489"/>
                          <a:pt x="15904" y="8192"/>
                          <a:pt x="15838" y="7603"/>
                        </a:cubicBezTo>
                        <a:cubicBezTo>
                          <a:pt x="15772" y="7014"/>
                          <a:pt x="15508" y="6483"/>
                          <a:pt x="15080" y="6041"/>
                        </a:cubicBezTo>
                        <a:cubicBezTo>
                          <a:pt x="14652" y="5628"/>
                          <a:pt x="14093" y="5334"/>
                          <a:pt x="13368" y="5186"/>
                        </a:cubicBezTo>
                        <a:cubicBezTo>
                          <a:pt x="12446" y="5010"/>
                          <a:pt x="11590" y="5069"/>
                          <a:pt x="10734" y="5363"/>
                        </a:cubicBezTo>
                        <a:cubicBezTo>
                          <a:pt x="9878" y="5658"/>
                          <a:pt x="9252" y="6159"/>
                          <a:pt x="8792" y="6837"/>
                        </a:cubicBezTo>
                        <a:cubicBezTo>
                          <a:pt x="8331" y="7514"/>
                          <a:pt x="7837" y="8870"/>
                          <a:pt x="7343" y="10844"/>
                        </a:cubicBezTo>
                        <a:lnTo>
                          <a:pt x="5268" y="18948"/>
                        </a:lnTo>
                        <a:lnTo>
                          <a:pt x="0" y="17858"/>
                        </a:lnTo>
                        <a:lnTo>
                          <a:pt x="4610" y="0"/>
                        </a:lnTo>
                        <a:lnTo>
                          <a:pt x="9516" y="1002"/>
                        </a:lnTo>
                        <a:lnTo>
                          <a:pt x="8825" y="3624"/>
                        </a:lnTo>
                        <a:cubicBezTo>
                          <a:pt x="11096" y="1974"/>
                          <a:pt x="13533" y="1414"/>
                          <a:pt x="16200" y="1945"/>
                        </a:cubicBezTo>
                        <a:cubicBezTo>
                          <a:pt x="17352" y="2181"/>
                          <a:pt x="18373" y="2593"/>
                          <a:pt x="19262" y="3153"/>
                        </a:cubicBezTo>
                        <a:cubicBezTo>
                          <a:pt x="20118" y="3742"/>
                          <a:pt x="20744" y="4361"/>
                          <a:pt x="21073" y="5039"/>
                        </a:cubicBezTo>
                        <a:cubicBezTo>
                          <a:pt x="21402" y="5717"/>
                          <a:pt x="21600" y="6454"/>
                          <a:pt x="21600" y="7249"/>
                        </a:cubicBezTo>
                        <a:cubicBezTo>
                          <a:pt x="21600" y="8015"/>
                          <a:pt x="21435" y="9106"/>
                          <a:pt x="21073" y="10491"/>
                        </a:cubicBezTo>
                        <a:lnTo>
                          <a:pt x="18208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20" name="Freeform: Shape 4853"/>
                  <p:cNvSpPr/>
                  <p:nvPr/>
                </p:nvSpPr>
                <p:spPr>
                  <a:xfrm>
                    <a:off x="236658" y="58465"/>
                    <a:ext cx="31879" cy="382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07" h="21600" fill="norm" stroke="1" extrusionOk="0">
                        <a:moveTo>
                          <a:pt x="15607" y="21575"/>
                        </a:moveTo>
                        <a:lnTo>
                          <a:pt x="11252" y="20735"/>
                        </a:lnTo>
                        <a:lnTo>
                          <a:pt x="11866" y="18535"/>
                        </a:lnTo>
                        <a:cubicBezTo>
                          <a:pt x="10902" y="19252"/>
                          <a:pt x="9879" y="19722"/>
                          <a:pt x="8797" y="19944"/>
                        </a:cubicBezTo>
                        <a:cubicBezTo>
                          <a:pt x="7716" y="20166"/>
                          <a:pt x="6634" y="20191"/>
                          <a:pt x="5641" y="19994"/>
                        </a:cubicBezTo>
                        <a:cubicBezTo>
                          <a:pt x="3594" y="19598"/>
                          <a:pt x="2045" y="18560"/>
                          <a:pt x="993" y="16904"/>
                        </a:cubicBezTo>
                        <a:cubicBezTo>
                          <a:pt x="-88" y="15224"/>
                          <a:pt x="-293" y="13148"/>
                          <a:pt x="409" y="10676"/>
                        </a:cubicBezTo>
                        <a:cubicBezTo>
                          <a:pt x="1110" y="8131"/>
                          <a:pt x="2338" y="6351"/>
                          <a:pt x="4121" y="5289"/>
                        </a:cubicBezTo>
                        <a:cubicBezTo>
                          <a:pt x="5903" y="4251"/>
                          <a:pt x="7862" y="3929"/>
                          <a:pt x="10025" y="4350"/>
                        </a:cubicBezTo>
                        <a:cubicBezTo>
                          <a:pt x="12012" y="4745"/>
                          <a:pt x="13532" y="5758"/>
                          <a:pt x="14584" y="7439"/>
                        </a:cubicBezTo>
                        <a:lnTo>
                          <a:pt x="16631" y="0"/>
                        </a:lnTo>
                        <a:lnTo>
                          <a:pt x="21307" y="914"/>
                        </a:lnTo>
                        <a:lnTo>
                          <a:pt x="15666" y="21600"/>
                        </a:lnTo>
                        <a:close/>
                        <a:moveTo>
                          <a:pt x="5231" y="11319"/>
                        </a:moveTo>
                        <a:cubicBezTo>
                          <a:pt x="4793" y="12925"/>
                          <a:pt x="4735" y="14136"/>
                          <a:pt x="5056" y="14952"/>
                        </a:cubicBezTo>
                        <a:cubicBezTo>
                          <a:pt x="5524" y="16138"/>
                          <a:pt x="6459" y="16855"/>
                          <a:pt x="7803" y="17127"/>
                        </a:cubicBezTo>
                        <a:cubicBezTo>
                          <a:pt x="8885" y="17324"/>
                          <a:pt x="9908" y="17127"/>
                          <a:pt x="10872" y="16509"/>
                        </a:cubicBezTo>
                        <a:cubicBezTo>
                          <a:pt x="11837" y="15891"/>
                          <a:pt x="12538" y="14803"/>
                          <a:pt x="12948" y="13247"/>
                        </a:cubicBezTo>
                        <a:cubicBezTo>
                          <a:pt x="13415" y="11517"/>
                          <a:pt x="13386" y="10207"/>
                          <a:pt x="12860" y="9317"/>
                        </a:cubicBezTo>
                        <a:cubicBezTo>
                          <a:pt x="12334" y="8427"/>
                          <a:pt x="11486" y="7859"/>
                          <a:pt x="10346" y="7637"/>
                        </a:cubicBezTo>
                        <a:cubicBezTo>
                          <a:pt x="9235" y="7414"/>
                          <a:pt x="8212" y="7637"/>
                          <a:pt x="7248" y="8205"/>
                        </a:cubicBezTo>
                        <a:cubicBezTo>
                          <a:pt x="6283" y="8798"/>
                          <a:pt x="5611" y="9861"/>
                          <a:pt x="5202" y="1134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21" name="Freeform: Shape 4854"/>
                  <p:cNvSpPr/>
                  <p:nvPr/>
                </p:nvSpPr>
                <p:spPr>
                  <a:xfrm>
                    <a:off x="266218" y="72849"/>
                    <a:ext cx="26807" cy="289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130" fill="norm" stroke="1" extrusionOk="0">
                        <a:moveTo>
                          <a:pt x="0" y="12572"/>
                        </a:moveTo>
                        <a:lnTo>
                          <a:pt x="5885" y="12987"/>
                        </a:lnTo>
                        <a:cubicBezTo>
                          <a:pt x="5885" y="14040"/>
                          <a:pt x="6166" y="14901"/>
                          <a:pt x="6765" y="15571"/>
                        </a:cubicBezTo>
                        <a:cubicBezTo>
                          <a:pt x="7364" y="16241"/>
                          <a:pt x="8351" y="16720"/>
                          <a:pt x="9655" y="17007"/>
                        </a:cubicBezTo>
                        <a:cubicBezTo>
                          <a:pt x="11135" y="17326"/>
                          <a:pt x="12298" y="17294"/>
                          <a:pt x="13143" y="16975"/>
                        </a:cubicBezTo>
                        <a:cubicBezTo>
                          <a:pt x="13742" y="16751"/>
                          <a:pt x="14095" y="16337"/>
                          <a:pt x="14235" y="15762"/>
                        </a:cubicBezTo>
                        <a:cubicBezTo>
                          <a:pt x="14341" y="15380"/>
                          <a:pt x="14271" y="15029"/>
                          <a:pt x="14095" y="14709"/>
                        </a:cubicBezTo>
                        <a:cubicBezTo>
                          <a:pt x="13883" y="14423"/>
                          <a:pt x="13284" y="14040"/>
                          <a:pt x="12368" y="13657"/>
                        </a:cubicBezTo>
                        <a:cubicBezTo>
                          <a:pt x="8034" y="11806"/>
                          <a:pt x="5356" y="10371"/>
                          <a:pt x="4334" y="9350"/>
                        </a:cubicBezTo>
                        <a:cubicBezTo>
                          <a:pt x="2925" y="7946"/>
                          <a:pt x="2431" y="6318"/>
                          <a:pt x="2925" y="4468"/>
                        </a:cubicBezTo>
                        <a:cubicBezTo>
                          <a:pt x="3347" y="2809"/>
                          <a:pt x="4440" y="1533"/>
                          <a:pt x="6201" y="703"/>
                        </a:cubicBezTo>
                        <a:cubicBezTo>
                          <a:pt x="7963" y="-126"/>
                          <a:pt x="10359" y="-222"/>
                          <a:pt x="13425" y="416"/>
                        </a:cubicBezTo>
                        <a:cubicBezTo>
                          <a:pt x="16350" y="1022"/>
                          <a:pt x="18429" y="1916"/>
                          <a:pt x="19627" y="3064"/>
                        </a:cubicBezTo>
                        <a:cubicBezTo>
                          <a:pt x="20825" y="4213"/>
                          <a:pt x="21494" y="5713"/>
                          <a:pt x="21600" y="7499"/>
                        </a:cubicBezTo>
                        <a:lnTo>
                          <a:pt x="16032" y="7276"/>
                        </a:lnTo>
                        <a:cubicBezTo>
                          <a:pt x="16032" y="6478"/>
                          <a:pt x="15715" y="5808"/>
                          <a:pt x="15187" y="5266"/>
                        </a:cubicBezTo>
                        <a:cubicBezTo>
                          <a:pt x="14658" y="4723"/>
                          <a:pt x="13813" y="4340"/>
                          <a:pt x="12615" y="4085"/>
                        </a:cubicBezTo>
                        <a:cubicBezTo>
                          <a:pt x="11135" y="3766"/>
                          <a:pt x="10007" y="3734"/>
                          <a:pt x="9267" y="3990"/>
                        </a:cubicBezTo>
                        <a:cubicBezTo>
                          <a:pt x="8774" y="4181"/>
                          <a:pt x="8457" y="4468"/>
                          <a:pt x="8351" y="4883"/>
                        </a:cubicBezTo>
                        <a:cubicBezTo>
                          <a:pt x="8245" y="5234"/>
                          <a:pt x="8351" y="5585"/>
                          <a:pt x="8668" y="5936"/>
                        </a:cubicBezTo>
                        <a:cubicBezTo>
                          <a:pt x="9091" y="6382"/>
                          <a:pt x="10712" y="7244"/>
                          <a:pt x="13566" y="8488"/>
                        </a:cubicBezTo>
                        <a:cubicBezTo>
                          <a:pt x="16420" y="9732"/>
                          <a:pt x="18323" y="10945"/>
                          <a:pt x="19274" y="12093"/>
                        </a:cubicBezTo>
                        <a:cubicBezTo>
                          <a:pt x="20226" y="13242"/>
                          <a:pt x="20472" y="14646"/>
                          <a:pt x="20085" y="16273"/>
                        </a:cubicBezTo>
                        <a:cubicBezTo>
                          <a:pt x="19627" y="18060"/>
                          <a:pt x="18429" y="19400"/>
                          <a:pt x="16456" y="20325"/>
                        </a:cubicBezTo>
                        <a:cubicBezTo>
                          <a:pt x="14482" y="21250"/>
                          <a:pt x="11910" y="21378"/>
                          <a:pt x="8703" y="20708"/>
                        </a:cubicBezTo>
                        <a:cubicBezTo>
                          <a:pt x="5779" y="20102"/>
                          <a:pt x="3629" y="19081"/>
                          <a:pt x="2220" y="17645"/>
                        </a:cubicBezTo>
                        <a:cubicBezTo>
                          <a:pt x="811" y="16209"/>
                          <a:pt x="71" y="14550"/>
                          <a:pt x="0" y="1260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22" name="Freeform: Shape 4855"/>
                  <p:cNvSpPr/>
                  <p:nvPr/>
                </p:nvSpPr>
                <p:spPr>
                  <a:xfrm>
                    <a:off x="309215" y="76262"/>
                    <a:ext cx="23255" cy="382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10" h="21600" fill="norm" stroke="1" extrusionOk="0">
                        <a:moveTo>
                          <a:pt x="5760" y="21353"/>
                        </a:moveTo>
                        <a:lnTo>
                          <a:pt x="6562" y="19228"/>
                        </a:lnTo>
                        <a:cubicBezTo>
                          <a:pt x="4878" y="18857"/>
                          <a:pt x="3596" y="18412"/>
                          <a:pt x="2634" y="17918"/>
                        </a:cubicBezTo>
                        <a:cubicBezTo>
                          <a:pt x="1672" y="17423"/>
                          <a:pt x="951" y="16731"/>
                          <a:pt x="470" y="15866"/>
                        </a:cubicBezTo>
                        <a:cubicBezTo>
                          <a:pt x="-11" y="15001"/>
                          <a:pt x="-131" y="14013"/>
                          <a:pt x="149" y="12876"/>
                        </a:cubicBezTo>
                        <a:lnTo>
                          <a:pt x="3756" y="12975"/>
                        </a:lnTo>
                        <a:cubicBezTo>
                          <a:pt x="3596" y="14136"/>
                          <a:pt x="3756" y="15051"/>
                          <a:pt x="4237" y="15668"/>
                        </a:cubicBezTo>
                        <a:cubicBezTo>
                          <a:pt x="4918" y="16558"/>
                          <a:pt x="5920" y="17152"/>
                          <a:pt x="7242" y="17423"/>
                        </a:cubicBezTo>
                        <a:lnTo>
                          <a:pt x="9767" y="10676"/>
                        </a:lnTo>
                        <a:cubicBezTo>
                          <a:pt x="8405" y="10306"/>
                          <a:pt x="7082" y="9762"/>
                          <a:pt x="5800" y="9045"/>
                        </a:cubicBezTo>
                        <a:cubicBezTo>
                          <a:pt x="4838" y="8502"/>
                          <a:pt x="4197" y="7859"/>
                          <a:pt x="3876" y="7117"/>
                        </a:cubicBezTo>
                        <a:cubicBezTo>
                          <a:pt x="3516" y="6376"/>
                          <a:pt x="3516" y="5561"/>
                          <a:pt x="3876" y="4720"/>
                        </a:cubicBezTo>
                        <a:cubicBezTo>
                          <a:pt x="4437" y="3213"/>
                          <a:pt x="5760" y="2125"/>
                          <a:pt x="7844" y="1433"/>
                        </a:cubicBezTo>
                        <a:cubicBezTo>
                          <a:pt x="9246" y="964"/>
                          <a:pt x="11090" y="840"/>
                          <a:pt x="13414" y="1013"/>
                        </a:cubicBezTo>
                        <a:lnTo>
                          <a:pt x="13775" y="0"/>
                        </a:lnTo>
                        <a:lnTo>
                          <a:pt x="15779" y="296"/>
                        </a:lnTo>
                        <a:lnTo>
                          <a:pt x="15418" y="1310"/>
                        </a:lnTo>
                        <a:cubicBezTo>
                          <a:pt x="17381" y="1705"/>
                          <a:pt x="18824" y="2298"/>
                          <a:pt x="19746" y="3064"/>
                        </a:cubicBezTo>
                        <a:cubicBezTo>
                          <a:pt x="20948" y="4053"/>
                          <a:pt x="21469" y="5239"/>
                          <a:pt x="21268" y="6623"/>
                        </a:cubicBezTo>
                        <a:lnTo>
                          <a:pt x="17582" y="6450"/>
                        </a:lnTo>
                        <a:cubicBezTo>
                          <a:pt x="17702" y="5585"/>
                          <a:pt x="17502" y="4893"/>
                          <a:pt x="17021" y="4350"/>
                        </a:cubicBezTo>
                        <a:cubicBezTo>
                          <a:pt x="16540" y="3806"/>
                          <a:pt x="15779" y="3386"/>
                          <a:pt x="14696" y="3089"/>
                        </a:cubicBezTo>
                        <a:lnTo>
                          <a:pt x="12412" y="9193"/>
                        </a:lnTo>
                        <a:cubicBezTo>
                          <a:pt x="14055" y="9713"/>
                          <a:pt x="15097" y="10083"/>
                          <a:pt x="15618" y="10306"/>
                        </a:cubicBezTo>
                        <a:cubicBezTo>
                          <a:pt x="16580" y="10751"/>
                          <a:pt x="17301" y="11220"/>
                          <a:pt x="17822" y="11739"/>
                        </a:cubicBezTo>
                        <a:cubicBezTo>
                          <a:pt x="18343" y="12258"/>
                          <a:pt x="18664" y="12826"/>
                          <a:pt x="18824" y="13444"/>
                        </a:cubicBezTo>
                        <a:cubicBezTo>
                          <a:pt x="18985" y="14062"/>
                          <a:pt x="18904" y="14705"/>
                          <a:pt x="18664" y="15372"/>
                        </a:cubicBezTo>
                        <a:cubicBezTo>
                          <a:pt x="18103" y="16830"/>
                          <a:pt x="16901" y="17942"/>
                          <a:pt x="15017" y="18708"/>
                        </a:cubicBezTo>
                        <a:cubicBezTo>
                          <a:pt x="13134" y="19475"/>
                          <a:pt x="10970" y="19722"/>
                          <a:pt x="8565" y="19450"/>
                        </a:cubicBezTo>
                        <a:lnTo>
                          <a:pt x="7764" y="21600"/>
                        </a:lnTo>
                        <a:lnTo>
                          <a:pt x="5760" y="21303"/>
                        </a:lnTo>
                        <a:close/>
                        <a:moveTo>
                          <a:pt x="12693" y="2842"/>
                        </a:moveTo>
                        <a:cubicBezTo>
                          <a:pt x="11330" y="2768"/>
                          <a:pt x="10128" y="2966"/>
                          <a:pt x="9166" y="3386"/>
                        </a:cubicBezTo>
                        <a:cubicBezTo>
                          <a:pt x="8204" y="3806"/>
                          <a:pt x="7563" y="4374"/>
                          <a:pt x="7322" y="5116"/>
                        </a:cubicBezTo>
                        <a:cubicBezTo>
                          <a:pt x="7042" y="5833"/>
                          <a:pt x="7163" y="6475"/>
                          <a:pt x="7643" y="7068"/>
                        </a:cubicBezTo>
                        <a:cubicBezTo>
                          <a:pt x="8124" y="7661"/>
                          <a:pt x="9086" y="8205"/>
                          <a:pt x="10528" y="8699"/>
                        </a:cubicBezTo>
                        <a:lnTo>
                          <a:pt x="12733" y="2842"/>
                        </a:lnTo>
                        <a:close/>
                        <a:moveTo>
                          <a:pt x="9246" y="17744"/>
                        </a:moveTo>
                        <a:cubicBezTo>
                          <a:pt x="10609" y="17843"/>
                          <a:pt x="11851" y="17646"/>
                          <a:pt x="12973" y="17152"/>
                        </a:cubicBezTo>
                        <a:cubicBezTo>
                          <a:pt x="14055" y="16657"/>
                          <a:pt x="14776" y="15965"/>
                          <a:pt x="15137" y="15076"/>
                        </a:cubicBezTo>
                        <a:cubicBezTo>
                          <a:pt x="15418" y="14309"/>
                          <a:pt x="15337" y="13642"/>
                          <a:pt x="14897" y="13098"/>
                        </a:cubicBezTo>
                        <a:cubicBezTo>
                          <a:pt x="14456" y="12530"/>
                          <a:pt x="13374" y="11961"/>
                          <a:pt x="11691" y="11319"/>
                        </a:cubicBezTo>
                        <a:lnTo>
                          <a:pt x="9286" y="177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23" name="Freeform: Shape 4856"/>
                  <p:cNvSpPr/>
                  <p:nvPr/>
                </p:nvSpPr>
                <p:spPr>
                  <a:xfrm>
                    <a:off x="338676" y="85095"/>
                    <a:ext cx="13863" cy="312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0562" y="21600"/>
                        </a:moveTo>
                        <a:lnTo>
                          <a:pt x="4702" y="20996"/>
                        </a:lnTo>
                        <a:lnTo>
                          <a:pt x="13287" y="4501"/>
                        </a:lnTo>
                        <a:cubicBezTo>
                          <a:pt x="11584" y="4954"/>
                          <a:pt x="9403" y="5347"/>
                          <a:pt x="6814" y="5710"/>
                        </a:cubicBezTo>
                        <a:cubicBezTo>
                          <a:pt x="4224" y="6072"/>
                          <a:pt x="1976" y="6314"/>
                          <a:pt x="0" y="6404"/>
                        </a:cubicBezTo>
                        <a:lnTo>
                          <a:pt x="1295" y="3897"/>
                        </a:lnTo>
                        <a:cubicBezTo>
                          <a:pt x="4906" y="3535"/>
                          <a:pt x="8177" y="3021"/>
                          <a:pt x="11175" y="2296"/>
                        </a:cubicBezTo>
                        <a:cubicBezTo>
                          <a:pt x="14104" y="1571"/>
                          <a:pt x="16353" y="816"/>
                          <a:pt x="17852" y="0"/>
                        </a:cubicBezTo>
                        <a:lnTo>
                          <a:pt x="21600" y="393"/>
                        </a:lnTo>
                        <a:lnTo>
                          <a:pt x="10562" y="2154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24" name="Freeform: Shape 4857"/>
                  <p:cNvSpPr/>
                  <p:nvPr/>
                </p:nvSpPr>
                <p:spPr>
                  <a:xfrm>
                    <a:off x="353425" y="111060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79" y="17639"/>
                        </a:moveTo>
                        <a:lnTo>
                          <a:pt x="4285" y="0"/>
                        </a:lnTo>
                        <a:lnTo>
                          <a:pt x="21600" y="3961"/>
                        </a:lnTo>
                        <a:lnTo>
                          <a:pt x="17493" y="21600"/>
                        </a:lnTo>
                        <a:lnTo>
                          <a:pt x="0" y="1763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25" name="Freeform: Shape 4858"/>
                  <p:cNvSpPr/>
                  <p:nvPr/>
                </p:nvSpPr>
                <p:spPr>
                  <a:xfrm>
                    <a:off x="367362" y="93666"/>
                    <a:ext cx="22346" cy="312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1159" y="21025"/>
                        </a:moveTo>
                        <a:lnTo>
                          <a:pt x="12808" y="15973"/>
                        </a:lnTo>
                        <a:lnTo>
                          <a:pt x="0" y="13855"/>
                        </a:lnTo>
                        <a:lnTo>
                          <a:pt x="761" y="11465"/>
                        </a:lnTo>
                        <a:lnTo>
                          <a:pt x="18641" y="0"/>
                        </a:lnTo>
                        <a:lnTo>
                          <a:pt x="21600" y="484"/>
                        </a:lnTo>
                        <a:lnTo>
                          <a:pt x="17204" y="14158"/>
                        </a:lnTo>
                        <a:lnTo>
                          <a:pt x="21177" y="14823"/>
                        </a:lnTo>
                        <a:lnTo>
                          <a:pt x="20417" y="17213"/>
                        </a:lnTo>
                        <a:lnTo>
                          <a:pt x="16443" y="16548"/>
                        </a:lnTo>
                        <a:lnTo>
                          <a:pt x="14795" y="21600"/>
                        </a:lnTo>
                        <a:lnTo>
                          <a:pt x="11159" y="20995"/>
                        </a:lnTo>
                        <a:close/>
                        <a:moveTo>
                          <a:pt x="13568" y="13613"/>
                        </a:moveTo>
                        <a:lnTo>
                          <a:pt x="16654" y="4114"/>
                        </a:lnTo>
                        <a:lnTo>
                          <a:pt x="4354" y="12101"/>
                        </a:lnTo>
                        <a:lnTo>
                          <a:pt x="13568" y="136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26" name="Freeform: Shape 4859"/>
                  <p:cNvSpPr/>
                  <p:nvPr/>
                </p:nvSpPr>
                <p:spPr>
                  <a:xfrm>
                    <a:off x="396004" y="96114"/>
                    <a:ext cx="25014" cy="3376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323" y="20984"/>
                        </a:moveTo>
                        <a:lnTo>
                          <a:pt x="8685" y="3777"/>
                        </a:lnTo>
                        <a:lnTo>
                          <a:pt x="0" y="2294"/>
                        </a:lnTo>
                        <a:lnTo>
                          <a:pt x="718" y="0"/>
                        </a:lnTo>
                        <a:lnTo>
                          <a:pt x="21600" y="3581"/>
                        </a:lnTo>
                        <a:lnTo>
                          <a:pt x="20882" y="5876"/>
                        </a:lnTo>
                        <a:lnTo>
                          <a:pt x="12159" y="4393"/>
                        </a:lnTo>
                        <a:lnTo>
                          <a:pt x="6797" y="21600"/>
                        </a:lnTo>
                        <a:lnTo>
                          <a:pt x="3323" y="210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27" name="Freeform: Shape 4860"/>
                  <p:cNvSpPr/>
                  <p:nvPr/>
                </p:nvSpPr>
                <p:spPr>
                  <a:xfrm>
                    <a:off x="475166" y="124188"/>
                    <a:ext cx="16235" cy="268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6" h="21600" fill="norm" stroke="1" extrusionOk="0">
                        <a:moveTo>
                          <a:pt x="5784" y="21247"/>
                        </a:moveTo>
                        <a:lnTo>
                          <a:pt x="6588" y="19133"/>
                        </a:lnTo>
                        <a:cubicBezTo>
                          <a:pt x="4922" y="18746"/>
                          <a:pt x="3601" y="18323"/>
                          <a:pt x="2682" y="17829"/>
                        </a:cubicBezTo>
                        <a:cubicBezTo>
                          <a:pt x="1705" y="17336"/>
                          <a:pt x="1016" y="16667"/>
                          <a:pt x="499" y="15786"/>
                        </a:cubicBezTo>
                        <a:cubicBezTo>
                          <a:pt x="-18" y="14905"/>
                          <a:pt x="-133" y="13918"/>
                          <a:pt x="154" y="12826"/>
                        </a:cubicBezTo>
                        <a:lnTo>
                          <a:pt x="3773" y="12897"/>
                        </a:lnTo>
                        <a:cubicBezTo>
                          <a:pt x="3601" y="14059"/>
                          <a:pt x="3773" y="14975"/>
                          <a:pt x="4233" y="15610"/>
                        </a:cubicBezTo>
                        <a:cubicBezTo>
                          <a:pt x="4922" y="16490"/>
                          <a:pt x="5899" y="17089"/>
                          <a:pt x="7221" y="17372"/>
                        </a:cubicBezTo>
                        <a:lnTo>
                          <a:pt x="9748" y="10642"/>
                        </a:lnTo>
                        <a:cubicBezTo>
                          <a:pt x="8369" y="10289"/>
                          <a:pt x="7048" y="9725"/>
                          <a:pt x="5784" y="9020"/>
                        </a:cubicBezTo>
                        <a:cubicBezTo>
                          <a:pt x="4807" y="8492"/>
                          <a:pt x="4176" y="7858"/>
                          <a:pt x="3831" y="7118"/>
                        </a:cubicBezTo>
                        <a:cubicBezTo>
                          <a:pt x="3487" y="6378"/>
                          <a:pt x="3487" y="5567"/>
                          <a:pt x="3831" y="4722"/>
                        </a:cubicBezTo>
                        <a:cubicBezTo>
                          <a:pt x="4406" y="3206"/>
                          <a:pt x="5727" y="2114"/>
                          <a:pt x="7795" y="1444"/>
                        </a:cubicBezTo>
                        <a:cubicBezTo>
                          <a:pt x="9174" y="986"/>
                          <a:pt x="11069" y="845"/>
                          <a:pt x="13367" y="1022"/>
                        </a:cubicBezTo>
                        <a:lnTo>
                          <a:pt x="13769" y="0"/>
                        </a:lnTo>
                        <a:lnTo>
                          <a:pt x="15780" y="282"/>
                        </a:lnTo>
                        <a:lnTo>
                          <a:pt x="15377" y="1304"/>
                        </a:lnTo>
                        <a:cubicBezTo>
                          <a:pt x="17331" y="1691"/>
                          <a:pt x="18766" y="2290"/>
                          <a:pt x="19743" y="3066"/>
                        </a:cubicBezTo>
                        <a:cubicBezTo>
                          <a:pt x="20950" y="4052"/>
                          <a:pt x="21467" y="5215"/>
                          <a:pt x="21295" y="6589"/>
                        </a:cubicBezTo>
                        <a:lnTo>
                          <a:pt x="17618" y="6413"/>
                        </a:lnTo>
                        <a:cubicBezTo>
                          <a:pt x="17733" y="5567"/>
                          <a:pt x="17561" y="4863"/>
                          <a:pt x="17043" y="4334"/>
                        </a:cubicBezTo>
                        <a:cubicBezTo>
                          <a:pt x="16527" y="3805"/>
                          <a:pt x="15780" y="3383"/>
                          <a:pt x="14746" y="3101"/>
                        </a:cubicBezTo>
                        <a:lnTo>
                          <a:pt x="12448" y="9197"/>
                        </a:lnTo>
                        <a:cubicBezTo>
                          <a:pt x="14113" y="9725"/>
                          <a:pt x="15148" y="10078"/>
                          <a:pt x="15665" y="10324"/>
                        </a:cubicBezTo>
                        <a:cubicBezTo>
                          <a:pt x="16642" y="10747"/>
                          <a:pt x="17388" y="11240"/>
                          <a:pt x="17905" y="11734"/>
                        </a:cubicBezTo>
                        <a:cubicBezTo>
                          <a:pt x="18422" y="12227"/>
                          <a:pt x="18766" y="12826"/>
                          <a:pt x="18939" y="13425"/>
                        </a:cubicBezTo>
                        <a:cubicBezTo>
                          <a:pt x="19054" y="14059"/>
                          <a:pt x="19054" y="14694"/>
                          <a:pt x="18766" y="15363"/>
                        </a:cubicBezTo>
                        <a:cubicBezTo>
                          <a:pt x="18192" y="16843"/>
                          <a:pt x="16986" y="17935"/>
                          <a:pt x="15090" y="18711"/>
                        </a:cubicBezTo>
                        <a:cubicBezTo>
                          <a:pt x="13194" y="19486"/>
                          <a:pt x="11012" y="19732"/>
                          <a:pt x="8599" y="19450"/>
                        </a:cubicBezTo>
                        <a:lnTo>
                          <a:pt x="7795" y="21600"/>
                        </a:lnTo>
                        <a:lnTo>
                          <a:pt x="5784" y="21318"/>
                        </a:lnTo>
                        <a:close/>
                        <a:moveTo>
                          <a:pt x="12735" y="2748"/>
                        </a:moveTo>
                        <a:cubicBezTo>
                          <a:pt x="11356" y="2678"/>
                          <a:pt x="10150" y="2854"/>
                          <a:pt x="9174" y="3277"/>
                        </a:cubicBezTo>
                        <a:cubicBezTo>
                          <a:pt x="8197" y="3700"/>
                          <a:pt x="7565" y="4264"/>
                          <a:pt x="7278" y="5003"/>
                        </a:cubicBezTo>
                        <a:cubicBezTo>
                          <a:pt x="6991" y="5708"/>
                          <a:pt x="7106" y="6378"/>
                          <a:pt x="7565" y="6942"/>
                        </a:cubicBezTo>
                        <a:cubicBezTo>
                          <a:pt x="8025" y="7541"/>
                          <a:pt x="9001" y="8069"/>
                          <a:pt x="10495" y="8562"/>
                        </a:cubicBezTo>
                        <a:lnTo>
                          <a:pt x="12678" y="2713"/>
                        </a:lnTo>
                        <a:close/>
                        <a:moveTo>
                          <a:pt x="9288" y="17653"/>
                        </a:moveTo>
                        <a:cubicBezTo>
                          <a:pt x="10667" y="17759"/>
                          <a:pt x="11931" y="17548"/>
                          <a:pt x="13023" y="17054"/>
                        </a:cubicBezTo>
                        <a:cubicBezTo>
                          <a:pt x="14113" y="16561"/>
                          <a:pt x="14861" y="15891"/>
                          <a:pt x="15205" y="14975"/>
                        </a:cubicBezTo>
                        <a:cubicBezTo>
                          <a:pt x="15492" y="14200"/>
                          <a:pt x="15435" y="13566"/>
                          <a:pt x="14975" y="13002"/>
                        </a:cubicBezTo>
                        <a:cubicBezTo>
                          <a:pt x="14516" y="12438"/>
                          <a:pt x="13482" y="11874"/>
                          <a:pt x="11759" y="11240"/>
                        </a:cubicBezTo>
                        <a:lnTo>
                          <a:pt x="9345" y="1765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28" name="Freeform: Shape 4861"/>
                  <p:cNvSpPr/>
                  <p:nvPr/>
                </p:nvSpPr>
                <p:spPr>
                  <a:xfrm>
                    <a:off x="493781" y="128824"/>
                    <a:ext cx="15743" cy="2243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60" y="2442"/>
                        </a:moveTo>
                        <a:lnTo>
                          <a:pt x="2640" y="0"/>
                        </a:lnTo>
                        <a:lnTo>
                          <a:pt x="21600" y="3074"/>
                        </a:lnTo>
                        <a:lnTo>
                          <a:pt x="20940" y="5053"/>
                        </a:lnTo>
                        <a:cubicBezTo>
                          <a:pt x="18600" y="6147"/>
                          <a:pt x="16140" y="7705"/>
                          <a:pt x="13560" y="9726"/>
                        </a:cubicBezTo>
                        <a:cubicBezTo>
                          <a:pt x="10980" y="11747"/>
                          <a:pt x="8760" y="13895"/>
                          <a:pt x="6960" y="16169"/>
                        </a:cubicBezTo>
                        <a:cubicBezTo>
                          <a:pt x="5700" y="17768"/>
                          <a:pt x="4620" y="19579"/>
                          <a:pt x="3720" y="21600"/>
                        </a:cubicBezTo>
                        <a:lnTo>
                          <a:pt x="0" y="21011"/>
                        </a:lnTo>
                        <a:cubicBezTo>
                          <a:pt x="600" y="19410"/>
                          <a:pt x="1680" y="17516"/>
                          <a:pt x="3300" y="15368"/>
                        </a:cubicBezTo>
                        <a:cubicBezTo>
                          <a:pt x="4920" y="13221"/>
                          <a:pt x="6900" y="11200"/>
                          <a:pt x="9180" y="9347"/>
                        </a:cubicBezTo>
                        <a:cubicBezTo>
                          <a:pt x="11520" y="7495"/>
                          <a:pt x="13800" y="5979"/>
                          <a:pt x="16140" y="4800"/>
                        </a:cubicBezTo>
                        <a:lnTo>
                          <a:pt x="1800" y="248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29" name="Freeform: Shape 4862"/>
                  <p:cNvSpPr/>
                  <p:nvPr/>
                </p:nvSpPr>
                <p:spPr>
                  <a:xfrm>
                    <a:off x="508474" y="133630"/>
                    <a:ext cx="15761" cy="2224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41" h="21171" fill="norm" stroke="1" extrusionOk="0">
                        <a:moveTo>
                          <a:pt x="7355" y="8993"/>
                        </a:moveTo>
                        <a:cubicBezTo>
                          <a:pt x="6013" y="8369"/>
                          <a:pt x="5137" y="7661"/>
                          <a:pt x="4670" y="6829"/>
                        </a:cubicBezTo>
                        <a:cubicBezTo>
                          <a:pt x="4203" y="5996"/>
                          <a:pt x="4144" y="5123"/>
                          <a:pt x="4437" y="4123"/>
                        </a:cubicBezTo>
                        <a:cubicBezTo>
                          <a:pt x="4904" y="2667"/>
                          <a:pt x="6071" y="1543"/>
                          <a:pt x="7881" y="752"/>
                        </a:cubicBezTo>
                        <a:cubicBezTo>
                          <a:pt x="9691" y="3"/>
                          <a:pt x="11850" y="-205"/>
                          <a:pt x="14302" y="211"/>
                        </a:cubicBezTo>
                        <a:cubicBezTo>
                          <a:pt x="16812" y="627"/>
                          <a:pt x="18622" y="1460"/>
                          <a:pt x="19790" y="2750"/>
                        </a:cubicBezTo>
                        <a:cubicBezTo>
                          <a:pt x="20957" y="4040"/>
                          <a:pt x="21308" y="5414"/>
                          <a:pt x="20841" y="6870"/>
                        </a:cubicBezTo>
                        <a:cubicBezTo>
                          <a:pt x="20549" y="7828"/>
                          <a:pt x="19907" y="8577"/>
                          <a:pt x="19031" y="9159"/>
                        </a:cubicBezTo>
                        <a:cubicBezTo>
                          <a:pt x="18097" y="9742"/>
                          <a:pt x="16871" y="10116"/>
                          <a:pt x="15353" y="10241"/>
                        </a:cubicBezTo>
                        <a:cubicBezTo>
                          <a:pt x="16988" y="10949"/>
                          <a:pt x="18097" y="11823"/>
                          <a:pt x="18739" y="12863"/>
                        </a:cubicBezTo>
                        <a:cubicBezTo>
                          <a:pt x="19382" y="13904"/>
                          <a:pt x="19439" y="15069"/>
                          <a:pt x="19031" y="16317"/>
                        </a:cubicBezTo>
                        <a:cubicBezTo>
                          <a:pt x="18448" y="18066"/>
                          <a:pt x="17163" y="19356"/>
                          <a:pt x="15003" y="20271"/>
                        </a:cubicBezTo>
                        <a:cubicBezTo>
                          <a:pt x="12843" y="21187"/>
                          <a:pt x="10450" y="21395"/>
                          <a:pt x="7648" y="20937"/>
                        </a:cubicBezTo>
                        <a:cubicBezTo>
                          <a:pt x="4845" y="20479"/>
                          <a:pt x="2744" y="19522"/>
                          <a:pt x="1401" y="18024"/>
                        </a:cubicBezTo>
                        <a:cubicBezTo>
                          <a:pt x="59" y="16567"/>
                          <a:pt x="-292" y="14944"/>
                          <a:pt x="234" y="13155"/>
                        </a:cubicBezTo>
                        <a:cubicBezTo>
                          <a:pt x="642" y="11823"/>
                          <a:pt x="1518" y="10782"/>
                          <a:pt x="2744" y="10075"/>
                        </a:cubicBezTo>
                        <a:cubicBezTo>
                          <a:pt x="3970" y="9325"/>
                          <a:pt x="5487" y="8951"/>
                          <a:pt x="7355" y="8909"/>
                        </a:cubicBezTo>
                        <a:close/>
                        <a:moveTo>
                          <a:pt x="3853" y="13821"/>
                        </a:moveTo>
                        <a:cubicBezTo>
                          <a:pt x="3619" y="14528"/>
                          <a:pt x="3619" y="15277"/>
                          <a:pt x="3853" y="15985"/>
                        </a:cubicBezTo>
                        <a:cubicBezTo>
                          <a:pt x="4087" y="16734"/>
                          <a:pt x="4670" y="17358"/>
                          <a:pt x="5487" y="17857"/>
                        </a:cubicBezTo>
                        <a:cubicBezTo>
                          <a:pt x="6305" y="18357"/>
                          <a:pt x="7239" y="18732"/>
                          <a:pt x="8348" y="18898"/>
                        </a:cubicBezTo>
                        <a:cubicBezTo>
                          <a:pt x="10041" y="19189"/>
                          <a:pt x="11500" y="19023"/>
                          <a:pt x="12843" y="18440"/>
                        </a:cubicBezTo>
                        <a:cubicBezTo>
                          <a:pt x="14186" y="17857"/>
                          <a:pt x="15061" y="16983"/>
                          <a:pt x="15412" y="15776"/>
                        </a:cubicBezTo>
                        <a:cubicBezTo>
                          <a:pt x="15820" y="14570"/>
                          <a:pt x="15587" y="13488"/>
                          <a:pt x="14711" y="12530"/>
                        </a:cubicBezTo>
                        <a:cubicBezTo>
                          <a:pt x="13835" y="11573"/>
                          <a:pt x="12551" y="10949"/>
                          <a:pt x="10858" y="10658"/>
                        </a:cubicBezTo>
                        <a:cubicBezTo>
                          <a:pt x="9223" y="10366"/>
                          <a:pt x="7706" y="10533"/>
                          <a:pt x="6363" y="11157"/>
                        </a:cubicBezTo>
                        <a:cubicBezTo>
                          <a:pt x="5020" y="11740"/>
                          <a:pt x="4144" y="12655"/>
                          <a:pt x="3795" y="13821"/>
                        </a:cubicBezTo>
                        <a:close/>
                        <a:moveTo>
                          <a:pt x="7997" y="4623"/>
                        </a:moveTo>
                        <a:cubicBezTo>
                          <a:pt x="7706" y="5580"/>
                          <a:pt x="7881" y="6454"/>
                          <a:pt x="8523" y="7203"/>
                        </a:cubicBezTo>
                        <a:cubicBezTo>
                          <a:pt x="9165" y="7952"/>
                          <a:pt x="10216" y="8452"/>
                          <a:pt x="11617" y="8660"/>
                        </a:cubicBezTo>
                        <a:cubicBezTo>
                          <a:pt x="12960" y="8868"/>
                          <a:pt x="14186" y="8743"/>
                          <a:pt x="15237" y="8285"/>
                        </a:cubicBezTo>
                        <a:cubicBezTo>
                          <a:pt x="16287" y="7828"/>
                          <a:pt x="16988" y="7162"/>
                          <a:pt x="17280" y="6288"/>
                        </a:cubicBezTo>
                        <a:cubicBezTo>
                          <a:pt x="17571" y="5372"/>
                          <a:pt x="17397" y="4540"/>
                          <a:pt x="16696" y="3749"/>
                        </a:cubicBezTo>
                        <a:cubicBezTo>
                          <a:pt x="15995" y="3000"/>
                          <a:pt x="15003" y="2500"/>
                          <a:pt x="13661" y="2251"/>
                        </a:cubicBezTo>
                        <a:cubicBezTo>
                          <a:pt x="12318" y="2043"/>
                          <a:pt x="11091" y="2167"/>
                          <a:pt x="10041" y="2625"/>
                        </a:cubicBezTo>
                        <a:cubicBezTo>
                          <a:pt x="8990" y="3083"/>
                          <a:pt x="8289" y="3749"/>
                          <a:pt x="7997" y="458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30" name="Freeform: Shape 4863"/>
                  <p:cNvSpPr/>
                  <p:nvPr/>
                </p:nvSpPr>
                <p:spPr>
                  <a:xfrm>
                    <a:off x="524784" y="136432"/>
                    <a:ext cx="22215" cy="254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8111"/>
                        </a:moveTo>
                        <a:lnTo>
                          <a:pt x="4805" y="0"/>
                        </a:lnTo>
                        <a:lnTo>
                          <a:pt x="7568" y="557"/>
                        </a:lnTo>
                        <a:lnTo>
                          <a:pt x="5188" y="9538"/>
                        </a:lnTo>
                        <a:lnTo>
                          <a:pt x="17858" y="2635"/>
                        </a:lnTo>
                        <a:lnTo>
                          <a:pt x="21600" y="3377"/>
                        </a:lnTo>
                        <a:lnTo>
                          <a:pt x="10927" y="8981"/>
                        </a:lnTo>
                        <a:lnTo>
                          <a:pt x="17178" y="21600"/>
                        </a:lnTo>
                        <a:lnTo>
                          <a:pt x="13564" y="20858"/>
                        </a:lnTo>
                        <a:lnTo>
                          <a:pt x="8589" y="10206"/>
                        </a:lnTo>
                        <a:lnTo>
                          <a:pt x="4422" y="12396"/>
                        </a:lnTo>
                        <a:lnTo>
                          <a:pt x="2764" y="18668"/>
                        </a:lnTo>
                        <a:lnTo>
                          <a:pt x="0" y="1811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547" name="Graphic 2243"/>
                <p:cNvGrpSpPr/>
                <p:nvPr/>
              </p:nvGrpSpPr>
              <p:grpSpPr>
                <a:xfrm>
                  <a:off x="74294" y="508954"/>
                  <a:ext cx="535762" cy="194854"/>
                  <a:chOff x="0" y="0"/>
                  <a:chExt cx="535760" cy="194853"/>
                </a:xfrm>
              </p:grpSpPr>
              <p:sp>
                <p:nvSpPr>
                  <p:cNvPr id="532" name="Freeform: Shape 4829"/>
                  <p:cNvSpPr/>
                  <p:nvPr/>
                </p:nvSpPr>
                <p:spPr>
                  <a:xfrm>
                    <a:off x="0" y="-1"/>
                    <a:ext cx="32841" cy="350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57" h="21600" fill="norm" stroke="1" extrusionOk="0">
                        <a:moveTo>
                          <a:pt x="29" y="20306"/>
                        </a:moveTo>
                        <a:lnTo>
                          <a:pt x="6600" y="0"/>
                        </a:lnTo>
                        <a:lnTo>
                          <a:pt x="13571" y="2022"/>
                        </a:lnTo>
                        <a:cubicBezTo>
                          <a:pt x="16200" y="2778"/>
                          <a:pt x="17914" y="3371"/>
                          <a:pt x="18628" y="3829"/>
                        </a:cubicBezTo>
                        <a:cubicBezTo>
                          <a:pt x="19771" y="4503"/>
                          <a:pt x="20571" y="5447"/>
                          <a:pt x="21086" y="6715"/>
                        </a:cubicBezTo>
                        <a:cubicBezTo>
                          <a:pt x="21600" y="7982"/>
                          <a:pt x="21571" y="9411"/>
                          <a:pt x="21057" y="11029"/>
                        </a:cubicBezTo>
                        <a:cubicBezTo>
                          <a:pt x="20657" y="12270"/>
                          <a:pt x="20086" y="13240"/>
                          <a:pt x="19314" y="13968"/>
                        </a:cubicBezTo>
                        <a:cubicBezTo>
                          <a:pt x="18543" y="14697"/>
                          <a:pt x="17743" y="15182"/>
                          <a:pt x="16829" y="15452"/>
                        </a:cubicBezTo>
                        <a:cubicBezTo>
                          <a:pt x="15943" y="15722"/>
                          <a:pt x="15086" y="15829"/>
                          <a:pt x="14257" y="15775"/>
                        </a:cubicBezTo>
                        <a:cubicBezTo>
                          <a:pt x="13143" y="15668"/>
                          <a:pt x="11628" y="15317"/>
                          <a:pt x="9657" y="14751"/>
                        </a:cubicBezTo>
                        <a:lnTo>
                          <a:pt x="6828" y="13941"/>
                        </a:lnTo>
                        <a:lnTo>
                          <a:pt x="4343" y="21600"/>
                        </a:lnTo>
                        <a:lnTo>
                          <a:pt x="0" y="20360"/>
                        </a:lnTo>
                        <a:close/>
                        <a:moveTo>
                          <a:pt x="9857" y="4692"/>
                        </a:moveTo>
                        <a:lnTo>
                          <a:pt x="8000" y="10463"/>
                        </a:lnTo>
                        <a:lnTo>
                          <a:pt x="10371" y="11137"/>
                        </a:lnTo>
                        <a:cubicBezTo>
                          <a:pt x="12086" y="11623"/>
                          <a:pt x="13257" y="11865"/>
                          <a:pt x="13914" y="11811"/>
                        </a:cubicBezTo>
                        <a:cubicBezTo>
                          <a:pt x="14571" y="11757"/>
                          <a:pt x="15114" y="11569"/>
                          <a:pt x="15600" y="11218"/>
                        </a:cubicBezTo>
                        <a:cubicBezTo>
                          <a:pt x="16086" y="10867"/>
                          <a:pt x="16400" y="10382"/>
                          <a:pt x="16600" y="9789"/>
                        </a:cubicBezTo>
                        <a:cubicBezTo>
                          <a:pt x="16829" y="9061"/>
                          <a:pt x="16800" y="8360"/>
                          <a:pt x="16514" y="7766"/>
                        </a:cubicBezTo>
                        <a:cubicBezTo>
                          <a:pt x="16200" y="7146"/>
                          <a:pt x="15714" y="6688"/>
                          <a:pt x="15057" y="6364"/>
                        </a:cubicBezTo>
                        <a:cubicBezTo>
                          <a:pt x="14571" y="6121"/>
                          <a:pt x="13543" y="5771"/>
                          <a:pt x="11971" y="5312"/>
                        </a:cubicBezTo>
                        <a:lnTo>
                          <a:pt x="9886" y="471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33" name="Freeform: Shape 4830"/>
                  <p:cNvSpPr/>
                  <p:nvPr/>
                </p:nvSpPr>
                <p:spPr>
                  <a:xfrm>
                    <a:off x="32126" y="20562"/>
                    <a:ext cx="26041" cy="262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86" h="21089" fill="norm" stroke="1" extrusionOk="0">
                        <a:moveTo>
                          <a:pt x="684" y="7239"/>
                        </a:moveTo>
                        <a:cubicBezTo>
                          <a:pt x="1215" y="5550"/>
                          <a:pt x="2136" y="4037"/>
                          <a:pt x="3446" y="2736"/>
                        </a:cubicBezTo>
                        <a:cubicBezTo>
                          <a:pt x="4756" y="1399"/>
                          <a:pt x="6314" y="555"/>
                          <a:pt x="8120" y="203"/>
                        </a:cubicBezTo>
                        <a:cubicBezTo>
                          <a:pt x="9890" y="-149"/>
                          <a:pt x="11732" y="-43"/>
                          <a:pt x="13644" y="519"/>
                        </a:cubicBezTo>
                        <a:cubicBezTo>
                          <a:pt x="16583" y="1399"/>
                          <a:pt x="18672" y="3087"/>
                          <a:pt x="19947" y="5515"/>
                        </a:cubicBezTo>
                        <a:cubicBezTo>
                          <a:pt x="21221" y="7978"/>
                          <a:pt x="21434" y="10651"/>
                          <a:pt x="20549" y="13501"/>
                        </a:cubicBezTo>
                        <a:cubicBezTo>
                          <a:pt x="19663" y="16420"/>
                          <a:pt x="17964" y="18531"/>
                          <a:pt x="15485" y="19868"/>
                        </a:cubicBezTo>
                        <a:cubicBezTo>
                          <a:pt x="13007" y="21205"/>
                          <a:pt x="10351" y="21451"/>
                          <a:pt x="7483" y="20572"/>
                        </a:cubicBezTo>
                        <a:cubicBezTo>
                          <a:pt x="5712" y="20044"/>
                          <a:pt x="4154" y="19129"/>
                          <a:pt x="2773" y="17828"/>
                        </a:cubicBezTo>
                        <a:cubicBezTo>
                          <a:pt x="1392" y="16561"/>
                          <a:pt x="542" y="15014"/>
                          <a:pt x="188" y="13219"/>
                        </a:cubicBezTo>
                        <a:cubicBezTo>
                          <a:pt x="-166" y="11425"/>
                          <a:pt x="-24" y="9420"/>
                          <a:pt x="649" y="7239"/>
                        </a:cubicBezTo>
                        <a:close/>
                        <a:moveTo>
                          <a:pt x="5854" y="9103"/>
                        </a:moveTo>
                        <a:cubicBezTo>
                          <a:pt x="5252" y="11003"/>
                          <a:pt x="5287" y="12586"/>
                          <a:pt x="5854" y="13887"/>
                        </a:cubicBezTo>
                        <a:cubicBezTo>
                          <a:pt x="6420" y="15189"/>
                          <a:pt x="7412" y="16034"/>
                          <a:pt x="8757" y="16420"/>
                        </a:cubicBezTo>
                        <a:cubicBezTo>
                          <a:pt x="10103" y="16842"/>
                          <a:pt x="11378" y="16667"/>
                          <a:pt x="12581" y="15928"/>
                        </a:cubicBezTo>
                        <a:cubicBezTo>
                          <a:pt x="13785" y="15189"/>
                          <a:pt x="14706" y="13853"/>
                          <a:pt x="15308" y="11918"/>
                        </a:cubicBezTo>
                        <a:cubicBezTo>
                          <a:pt x="15875" y="10018"/>
                          <a:pt x="15875" y="8470"/>
                          <a:pt x="15308" y="7168"/>
                        </a:cubicBezTo>
                        <a:cubicBezTo>
                          <a:pt x="14706" y="5866"/>
                          <a:pt x="13750" y="5022"/>
                          <a:pt x="12405" y="4636"/>
                        </a:cubicBezTo>
                        <a:cubicBezTo>
                          <a:pt x="11059" y="4213"/>
                          <a:pt x="9784" y="4389"/>
                          <a:pt x="8580" y="5128"/>
                        </a:cubicBezTo>
                        <a:cubicBezTo>
                          <a:pt x="7376" y="5866"/>
                          <a:pt x="6456" y="7168"/>
                          <a:pt x="5854" y="91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34" name="Freeform: Shape 4831"/>
                  <p:cNvSpPr/>
                  <p:nvPr/>
                </p:nvSpPr>
                <p:spPr>
                  <a:xfrm>
                    <a:off x="58770" y="17972"/>
                    <a:ext cx="16356" cy="348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408"/>
                        </a:moveTo>
                        <a:lnTo>
                          <a:pt x="13284" y="0"/>
                        </a:lnTo>
                        <a:lnTo>
                          <a:pt x="21600" y="1192"/>
                        </a:lnTo>
                        <a:lnTo>
                          <a:pt x="8316" y="21600"/>
                        </a:lnTo>
                        <a:lnTo>
                          <a:pt x="0" y="2040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35" name="Freeform: Shape 4832"/>
                  <p:cNvSpPr/>
                  <p:nvPr/>
                </p:nvSpPr>
                <p:spPr>
                  <a:xfrm>
                    <a:off x="71578" y="32380"/>
                    <a:ext cx="24979" cy="2870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5" h="21421" fill="norm" stroke="1" extrusionOk="0">
                        <a:moveTo>
                          <a:pt x="8295" y="5433"/>
                        </a:moveTo>
                        <a:lnTo>
                          <a:pt x="3685" y="3345"/>
                        </a:lnTo>
                        <a:cubicBezTo>
                          <a:pt x="4837" y="1779"/>
                          <a:pt x="6213" y="735"/>
                          <a:pt x="7849" y="278"/>
                        </a:cubicBezTo>
                        <a:cubicBezTo>
                          <a:pt x="9484" y="-179"/>
                          <a:pt x="11603" y="-81"/>
                          <a:pt x="14243" y="637"/>
                        </a:cubicBezTo>
                        <a:cubicBezTo>
                          <a:pt x="16622" y="1290"/>
                          <a:pt x="18332" y="2007"/>
                          <a:pt x="19336" y="2823"/>
                        </a:cubicBezTo>
                        <a:cubicBezTo>
                          <a:pt x="20340" y="3639"/>
                          <a:pt x="20935" y="4487"/>
                          <a:pt x="21158" y="5368"/>
                        </a:cubicBezTo>
                        <a:cubicBezTo>
                          <a:pt x="21381" y="6249"/>
                          <a:pt x="21121" y="7717"/>
                          <a:pt x="20414" y="9773"/>
                        </a:cubicBezTo>
                        <a:lnTo>
                          <a:pt x="18444" y="15254"/>
                        </a:lnTo>
                        <a:cubicBezTo>
                          <a:pt x="17886" y="16821"/>
                          <a:pt x="17589" y="17995"/>
                          <a:pt x="17477" y="18778"/>
                        </a:cubicBezTo>
                        <a:cubicBezTo>
                          <a:pt x="17403" y="19561"/>
                          <a:pt x="17440" y="20442"/>
                          <a:pt x="17626" y="21421"/>
                        </a:cubicBezTo>
                        <a:lnTo>
                          <a:pt x="12310" y="19985"/>
                        </a:lnTo>
                        <a:cubicBezTo>
                          <a:pt x="12310" y="19626"/>
                          <a:pt x="12273" y="19137"/>
                          <a:pt x="12310" y="18452"/>
                        </a:cubicBezTo>
                        <a:cubicBezTo>
                          <a:pt x="12310" y="18158"/>
                          <a:pt x="12310" y="17930"/>
                          <a:pt x="12310" y="17832"/>
                        </a:cubicBezTo>
                        <a:cubicBezTo>
                          <a:pt x="11120" y="18354"/>
                          <a:pt x="9930" y="18680"/>
                          <a:pt x="8741" y="18811"/>
                        </a:cubicBezTo>
                        <a:cubicBezTo>
                          <a:pt x="7551" y="18941"/>
                          <a:pt x="6361" y="18811"/>
                          <a:pt x="5209" y="18517"/>
                        </a:cubicBezTo>
                        <a:cubicBezTo>
                          <a:pt x="3127" y="17962"/>
                          <a:pt x="1640" y="17016"/>
                          <a:pt x="785" y="15711"/>
                        </a:cubicBezTo>
                        <a:cubicBezTo>
                          <a:pt x="-70" y="14406"/>
                          <a:pt x="-219" y="12970"/>
                          <a:pt x="301" y="11470"/>
                        </a:cubicBezTo>
                        <a:cubicBezTo>
                          <a:pt x="636" y="10458"/>
                          <a:pt x="1231" y="9642"/>
                          <a:pt x="2049" y="8990"/>
                        </a:cubicBezTo>
                        <a:cubicBezTo>
                          <a:pt x="2867" y="8337"/>
                          <a:pt x="3833" y="7945"/>
                          <a:pt x="4986" y="7782"/>
                        </a:cubicBezTo>
                        <a:cubicBezTo>
                          <a:pt x="6101" y="7619"/>
                          <a:pt x="7662" y="7652"/>
                          <a:pt x="9633" y="7815"/>
                        </a:cubicBezTo>
                        <a:cubicBezTo>
                          <a:pt x="12273" y="8076"/>
                          <a:pt x="14168" y="8141"/>
                          <a:pt x="15247" y="8043"/>
                        </a:cubicBezTo>
                        <a:lnTo>
                          <a:pt x="15395" y="7587"/>
                        </a:lnTo>
                        <a:cubicBezTo>
                          <a:pt x="15693" y="6673"/>
                          <a:pt x="15693" y="5955"/>
                          <a:pt x="15321" y="5433"/>
                        </a:cubicBezTo>
                        <a:cubicBezTo>
                          <a:pt x="14949" y="4911"/>
                          <a:pt x="14057" y="4454"/>
                          <a:pt x="12644" y="4095"/>
                        </a:cubicBezTo>
                        <a:cubicBezTo>
                          <a:pt x="11678" y="3834"/>
                          <a:pt x="10897" y="3802"/>
                          <a:pt x="10228" y="3998"/>
                        </a:cubicBezTo>
                        <a:cubicBezTo>
                          <a:pt x="9559" y="4193"/>
                          <a:pt x="8927" y="4650"/>
                          <a:pt x="8332" y="5368"/>
                        </a:cubicBezTo>
                        <a:close/>
                        <a:moveTo>
                          <a:pt x="14168" y="11176"/>
                        </a:moveTo>
                        <a:cubicBezTo>
                          <a:pt x="13425" y="11176"/>
                          <a:pt x="12235" y="11143"/>
                          <a:pt x="10637" y="11012"/>
                        </a:cubicBezTo>
                        <a:cubicBezTo>
                          <a:pt x="9038" y="10882"/>
                          <a:pt x="7997" y="10915"/>
                          <a:pt x="7440" y="11012"/>
                        </a:cubicBezTo>
                        <a:cubicBezTo>
                          <a:pt x="6584" y="11274"/>
                          <a:pt x="6027" y="11730"/>
                          <a:pt x="5804" y="12383"/>
                        </a:cubicBezTo>
                        <a:cubicBezTo>
                          <a:pt x="5581" y="13036"/>
                          <a:pt x="5655" y="13688"/>
                          <a:pt x="6064" y="14308"/>
                        </a:cubicBezTo>
                        <a:cubicBezTo>
                          <a:pt x="6473" y="14928"/>
                          <a:pt x="7068" y="15385"/>
                          <a:pt x="7960" y="15613"/>
                        </a:cubicBezTo>
                        <a:cubicBezTo>
                          <a:pt x="8927" y="15874"/>
                          <a:pt x="9930" y="15841"/>
                          <a:pt x="11009" y="15515"/>
                        </a:cubicBezTo>
                        <a:cubicBezTo>
                          <a:pt x="11789" y="15254"/>
                          <a:pt x="12421" y="14863"/>
                          <a:pt x="12830" y="14308"/>
                        </a:cubicBezTo>
                        <a:cubicBezTo>
                          <a:pt x="13127" y="13949"/>
                          <a:pt x="13462" y="13199"/>
                          <a:pt x="13834" y="12057"/>
                        </a:cubicBezTo>
                        <a:lnTo>
                          <a:pt x="14168" y="111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36" name="Freeform: Shape 4833"/>
                  <p:cNvSpPr/>
                  <p:nvPr/>
                </p:nvSpPr>
                <p:spPr>
                  <a:xfrm>
                    <a:off x="97164" y="38699"/>
                    <a:ext cx="27252" cy="3052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72" h="21600" fill="norm" stroke="1" extrusionOk="0">
                        <a:moveTo>
                          <a:pt x="17169" y="21600"/>
                        </a:moveTo>
                        <a:lnTo>
                          <a:pt x="12185" y="20238"/>
                        </a:lnTo>
                        <a:lnTo>
                          <a:pt x="15127" y="11635"/>
                        </a:lnTo>
                        <a:cubicBezTo>
                          <a:pt x="15750" y="9810"/>
                          <a:pt x="16062" y="8603"/>
                          <a:pt x="16027" y="8015"/>
                        </a:cubicBezTo>
                        <a:cubicBezTo>
                          <a:pt x="16027" y="7427"/>
                          <a:pt x="15785" y="6901"/>
                          <a:pt x="15404" y="6467"/>
                        </a:cubicBezTo>
                        <a:cubicBezTo>
                          <a:pt x="15023" y="6034"/>
                          <a:pt x="14504" y="5725"/>
                          <a:pt x="13812" y="5539"/>
                        </a:cubicBezTo>
                        <a:cubicBezTo>
                          <a:pt x="12946" y="5292"/>
                          <a:pt x="12081" y="5292"/>
                          <a:pt x="11250" y="5539"/>
                        </a:cubicBezTo>
                        <a:cubicBezTo>
                          <a:pt x="10419" y="5787"/>
                          <a:pt x="9762" y="6189"/>
                          <a:pt x="9277" y="6839"/>
                        </a:cubicBezTo>
                        <a:cubicBezTo>
                          <a:pt x="8793" y="7458"/>
                          <a:pt x="8204" y="8727"/>
                          <a:pt x="7581" y="10614"/>
                        </a:cubicBezTo>
                        <a:lnTo>
                          <a:pt x="4985" y="18258"/>
                        </a:lnTo>
                        <a:lnTo>
                          <a:pt x="0" y="16896"/>
                        </a:lnTo>
                        <a:lnTo>
                          <a:pt x="5781" y="0"/>
                        </a:lnTo>
                        <a:lnTo>
                          <a:pt x="10419" y="1269"/>
                        </a:lnTo>
                        <a:lnTo>
                          <a:pt x="9588" y="3745"/>
                        </a:lnTo>
                        <a:cubicBezTo>
                          <a:pt x="11873" y="2290"/>
                          <a:pt x="14296" y="1888"/>
                          <a:pt x="16788" y="2568"/>
                        </a:cubicBezTo>
                        <a:cubicBezTo>
                          <a:pt x="17896" y="2878"/>
                          <a:pt x="18831" y="3311"/>
                          <a:pt x="19627" y="3930"/>
                        </a:cubicBezTo>
                        <a:cubicBezTo>
                          <a:pt x="20423" y="4549"/>
                          <a:pt x="20942" y="5168"/>
                          <a:pt x="21219" y="5849"/>
                        </a:cubicBezTo>
                        <a:cubicBezTo>
                          <a:pt x="21496" y="6529"/>
                          <a:pt x="21600" y="7241"/>
                          <a:pt x="21565" y="7984"/>
                        </a:cubicBezTo>
                        <a:cubicBezTo>
                          <a:pt x="21531" y="8727"/>
                          <a:pt x="21254" y="9748"/>
                          <a:pt x="20804" y="11078"/>
                        </a:cubicBezTo>
                        <a:lnTo>
                          <a:pt x="17204" y="215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37" name="Freeform: Shape 4834"/>
                  <p:cNvSpPr/>
                  <p:nvPr/>
                </p:nvSpPr>
                <p:spPr>
                  <a:xfrm>
                    <a:off x="126664" y="43028"/>
                    <a:ext cx="30584" cy="348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68" h="21600" fill="norm" stroke="1" extrusionOk="0">
                        <a:moveTo>
                          <a:pt x="14311" y="21600"/>
                        </a:moveTo>
                        <a:lnTo>
                          <a:pt x="10217" y="20489"/>
                        </a:lnTo>
                        <a:lnTo>
                          <a:pt x="10980" y="18321"/>
                        </a:lnTo>
                        <a:cubicBezTo>
                          <a:pt x="10003" y="18971"/>
                          <a:pt x="8994" y="19405"/>
                          <a:pt x="7925" y="19568"/>
                        </a:cubicBezTo>
                        <a:cubicBezTo>
                          <a:pt x="6856" y="19730"/>
                          <a:pt x="5848" y="19676"/>
                          <a:pt x="4900" y="19432"/>
                        </a:cubicBezTo>
                        <a:cubicBezTo>
                          <a:pt x="2976" y="18917"/>
                          <a:pt x="1570" y="17779"/>
                          <a:pt x="684" y="16044"/>
                        </a:cubicBezTo>
                        <a:cubicBezTo>
                          <a:pt x="-201" y="14310"/>
                          <a:pt x="-232" y="12223"/>
                          <a:pt x="623" y="9757"/>
                        </a:cubicBezTo>
                        <a:cubicBezTo>
                          <a:pt x="1479" y="7263"/>
                          <a:pt x="2823" y="5529"/>
                          <a:pt x="4595" y="4580"/>
                        </a:cubicBezTo>
                        <a:cubicBezTo>
                          <a:pt x="6367" y="3632"/>
                          <a:pt x="8292" y="3442"/>
                          <a:pt x="10308" y="3984"/>
                        </a:cubicBezTo>
                        <a:cubicBezTo>
                          <a:pt x="12172" y="4499"/>
                          <a:pt x="13547" y="5610"/>
                          <a:pt x="14432" y="7345"/>
                        </a:cubicBezTo>
                        <a:lnTo>
                          <a:pt x="16968" y="0"/>
                        </a:lnTo>
                        <a:lnTo>
                          <a:pt x="21368" y="1192"/>
                        </a:lnTo>
                        <a:lnTo>
                          <a:pt x="14341" y="21600"/>
                        </a:lnTo>
                        <a:close/>
                        <a:moveTo>
                          <a:pt x="5176" y="10705"/>
                        </a:moveTo>
                        <a:cubicBezTo>
                          <a:pt x="4626" y="12277"/>
                          <a:pt x="4473" y="13497"/>
                          <a:pt x="4717" y="14337"/>
                        </a:cubicBezTo>
                        <a:cubicBezTo>
                          <a:pt x="5084" y="15556"/>
                          <a:pt x="5909" y="16342"/>
                          <a:pt x="7161" y="16668"/>
                        </a:cubicBezTo>
                        <a:cubicBezTo>
                          <a:pt x="8170" y="16939"/>
                          <a:pt x="9178" y="16803"/>
                          <a:pt x="10155" y="16207"/>
                        </a:cubicBezTo>
                        <a:cubicBezTo>
                          <a:pt x="11133" y="15638"/>
                          <a:pt x="11866" y="14581"/>
                          <a:pt x="12416" y="13063"/>
                        </a:cubicBezTo>
                        <a:cubicBezTo>
                          <a:pt x="12997" y="11356"/>
                          <a:pt x="13088" y="10055"/>
                          <a:pt x="12630" y="9106"/>
                        </a:cubicBezTo>
                        <a:cubicBezTo>
                          <a:pt x="12202" y="8185"/>
                          <a:pt x="11438" y="7561"/>
                          <a:pt x="10369" y="7263"/>
                        </a:cubicBezTo>
                        <a:cubicBezTo>
                          <a:pt x="9331" y="6992"/>
                          <a:pt x="8322" y="7101"/>
                          <a:pt x="7375" y="7670"/>
                        </a:cubicBezTo>
                        <a:cubicBezTo>
                          <a:pt x="6428" y="8212"/>
                          <a:pt x="5695" y="9215"/>
                          <a:pt x="5176" y="1067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38" name="Freeform: Shape 4835"/>
                  <p:cNvSpPr/>
                  <p:nvPr/>
                </p:nvSpPr>
                <p:spPr>
                  <a:xfrm>
                    <a:off x="179308" y="57109"/>
                    <a:ext cx="24214" cy="377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2" h="21600" fill="norm" stroke="1" extrusionOk="0">
                        <a:moveTo>
                          <a:pt x="4747" y="21175"/>
                        </a:moveTo>
                        <a:lnTo>
                          <a:pt x="5746" y="19072"/>
                        </a:lnTo>
                        <a:cubicBezTo>
                          <a:pt x="4209" y="18622"/>
                          <a:pt x="2979" y="18121"/>
                          <a:pt x="2133" y="17570"/>
                        </a:cubicBezTo>
                        <a:cubicBezTo>
                          <a:pt x="1288" y="17045"/>
                          <a:pt x="673" y="16319"/>
                          <a:pt x="289" y="15418"/>
                        </a:cubicBezTo>
                        <a:cubicBezTo>
                          <a:pt x="-96" y="14517"/>
                          <a:pt x="-96" y="13516"/>
                          <a:pt x="289" y="12389"/>
                        </a:cubicBezTo>
                        <a:lnTo>
                          <a:pt x="3709" y="12640"/>
                        </a:lnTo>
                        <a:cubicBezTo>
                          <a:pt x="3440" y="13816"/>
                          <a:pt x="3478" y="14742"/>
                          <a:pt x="3863" y="15393"/>
                        </a:cubicBezTo>
                        <a:cubicBezTo>
                          <a:pt x="4439" y="16319"/>
                          <a:pt x="5323" y="16945"/>
                          <a:pt x="6553" y="17295"/>
                        </a:cubicBezTo>
                        <a:lnTo>
                          <a:pt x="9705" y="10612"/>
                        </a:lnTo>
                        <a:cubicBezTo>
                          <a:pt x="8437" y="10187"/>
                          <a:pt x="7245" y="9586"/>
                          <a:pt x="6092" y="8785"/>
                        </a:cubicBezTo>
                        <a:cubicBezTo>
                          <a:pt x="5247" y="8210"/>
                          <a:pt x="4709" y="7534"/>
                          <a:pt x="4439" y="6758"/>
                        </a:cubicBezTo>
                        <a:cubicBezTo>
                          <a:pt x="4209" y="5982"/>
                          <a:pt x="4285" y="5181"/>
                          <a:pt x="4670" y="4330"/>
                        </a:cubicBezTo>
                        <a:cubicBezTo>
                          <a:pt x="5361" y="2828"/>
                          <a:pt x="6745" y="1777"/>
                          <a:pt x="8821" y="1176"/>
                        </a:cubicBezTo>
                        <a:cubicBezTo>
                          <a:pt x="10204" y="776"/>
                          <a:pt x="12011" y="701"/>
                          <a:pt x="14201" y="1001"/>
                        </a:cubicBezTo>
                        <a:lnTo>
                          <a:pt x="14663" y="0"/>
                        </a:lnTo>
                        <a:lnTo>
                          <a:pt x="16585" y="375"/>
                        </a:lnTo>
                        <a:lnTo>
                          <a:pt x="16123" y="1377"/>
                        </a:lnTo>
                        <a:cubicBezTo>
                          <a:pt x="17930" y="1877"/>
                          <a:pt x="19275" y="2528"/>
                          <a:pt x="20082" y="3354"/>
                        </a:cubicBezTo>
                        <a:cubicBezTo>
                          <a:pt x="21120" y="4405"/>
                          <a:pt x="21504" y="5606"/>
                          <a:pt x="21158" y="7008"/>
                        </a:cubicBezTo>
                        <a:lnTo>
                          <a:pt x="17661" y="6658"/>
                        </a:lnTo>
                        <a:cubicBezTo>
                          <a:pt x="17853" y="5807"/>
                          <a:pt x="17737" y="5081"/>
                          <a:pt x="17353" y="4530"/>
                        </a:cubicBezTo>
                        <a:cubicBezTo>
                          <a:pt x="16969" y="3980"/>
                          <a:pt x="16277" y="3504"/>
                          <a:pt x="15278" y="3179"/>
                        </a:cubicBezTo>
                        <a:lnTo>
                          <a:pt x="12433" y="9236"/>
                        </a:lnTo>
                        <a:cubicBezTo>
                          <a:pt x="13933" y="9836"/>
                          <a:pt x="14932" y="10237"/>
                          <a:pt x="15355" y="10487"/>
                        </a:cubicBezTo>
                        <a:cubicBezTo>
                          <a:pt x="16238" y="10963"/>
                          <a:pt x="16892" y="11488"/>
                          <a:pt x="17315" y="12039"/>
                        </a:cubicBezTo>
                        <a:cubicBezTo>
                          <a:pt x="17737" y="12590"/>
                          <a:pt x="18006" y="13165"/>
                          <a:pt x="18083" y="13816"/>
                        </a:cubicBezTo>
                        <a:cubicBezTo>
                          <a:pt x="18160" y="14442"/>
                          <a:pt x="18045" y="15092"/>
                          <a:pt x="17737" y="15768"/>
                        </a:cubicBezTo>
                        <a:cubicBezTo>
                          <a:pt x="17046" y="17220"/>
                          <a:pt x="15777" y="18296"/>
                          <a:pt x="13894" y="18997"/>
                        </a:cubicBezTo>
                        <a:cubicBezTo>
                          <a:pt x="12011" y="19698"/>
                          <a:pt x="9935" y="19848"/>
                          <a:pt x="7629" y="19473"/>
                        </a:cubicBezTo>
                        <a:lnTo>
                          <a:pt x="6630" y="21600"/>
                        </a:lnTo>
                        <a:lnTo>
                          <a:pt x="4709" y="21225"/>
                        </a:lnTo>
                        <a:close/>
                        <a:moveTo>
                          <a:pt x="13395" y="2753"/>
                        </a:moveTo>
                        <a:cubicBezTo>
                          <a:pt x="12088" y="2628"/>
                          <a:pt x="10935" y="2753"/>
                          <a:pt x="9974" y="3154"/>
                        </a:cubicBezTo>
                        <a:cubicBezTo>
                          <a:pt x="9013" y="3554"/>
                          <a:pt x="8360" y="4105"/>
                          <a:pt x="8013" y="4831"/>
                        </a:cubicBezTo>
                        <a:cubicBezTo>
                          <a:pt x="7668" y="5556"/>
                          <a:pt x="7706" y="6207"/>
                          <a:pt x="8090" y="6808"/>
                        </a:cubicBezTo>
                        <a:cubicBezTo>
                          <a:pt x="8475" y="7409"/>
                          <a:pt x="9359" y="8009"/>
                          <a:pt x="10666" y="8585"/>
                        </a:cubicBezTo>
                        <a:lnTo>
                          <a:pt x="13395" y="2753"/>
                        </a:lnTo>
                        <a:close/>
                        <a:moveTo>
                          <a:pt x="8475" y="17671"/>
                        </a:moveTo>
                        <a:cubicBezTo>
                          <a:pt x="9781" y="17821"/>
                          <a:pt x="10973" y="17671"/>
                          <a:pt x="12088" y="17220"/>
                        </a:cubicBezTo>
                        <a:cubicBezTo>
                          <a:pt x="13202" y="16769"/>
                          <a:pt x="13971" y="16094"/>
                          <a:pt x="14394" y="15218"/>
                        </a:cubicBezTo>
                        <a:cubicBezTo>
                          <a:pt x="14740" y="14467"/>
                          <a:pt x="14740" y="13791"/>
                          <a:pt x="14394" y="13215"/>
                        </a:cubicBezTo>
                        <a:cubicBezTo>
                          <a:pt x="14048" y="12640"/>
                          <a:pt x="13087" y="11989"/>
                          <a:pt x="11511" y="11288"/>
                        </a:cubicBezTo>
                        <a:lnTo>
                          <a:pt x="8513" y="176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39" name="Freeform: Shape 4836"/>
                  <p:cNvSpPr/>
                  <p:nvPr/>
                </p:nvSpPr>
                <p:spPr>
                  <a:xfrm>
                    <a:off x="209240" y="67647"/>
                    <a:ext cx="14431" cy="3083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7789" y="21600"/>
                        </a:moveTo>
                        <a:lnTo>
                          <a:pt x="2291" y="20804"/>
                        </a:lnTo>
                        <a:lnTo>
                          <a:pt x="13026" y="4381"/>
                        </a:lnTo>
                        <a:cubicBezTo>
                          <a:pt x="11323" y="4779"/>
                          <a:pt x="9163" y="5117"/>
                          <a:pt x="6677" y="5423"/>
                        </a:cubicBezTo>
                        <a:cubicBezTo>
                          <a:pt x="4123" y="5699"/>
                          <a:pt x="1898" y="5882"/>
                          <a:pt x="0" y="5913"/>
                        </a:cubicBezTo>
                        <a:lnTo>
                          <a:pt x="1636" y="3431"/>
                        </a:lnTo>
                        <a:cubicBezTo>
                          <a:pt x="5171" y="3187"/>
                          <a:pt x="8378" y="2757"/>
                          <a:pt x="11323" y="2114"/>
                        </a:cubicBezTo>
                        <a:cubicBezTo>
                          <a:pt x="14269" y="1471"/>
                          <a:pt x="16495" y="766"/>
                          <a:pt x="18065" y="0"/>
                        </a:cubicBezTo>
                        <a:lnTo>
                          <a:pt x="21600" y="521"/>
                        </a:lnTo>
                        <a:lnTo>
                          <a:pt x="7855" y="215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40" name="Freeform: Shape 4837"/>
                  <p:cNvSpPr/>
                  <p:nvPr/>
                </p:nvSpPr>
                <p:spPr>
                  <a:xfrm>
                    <a:off x="222283" y="94159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6589"/>
                        </a:moveTo>
                        <a:lnTo>
                          <a:pt x="5011" y="0"/>
                        </a:lnTo>
                        <a:lnTo>
                          <a:pt x="21600" y="5011"/>
                        </a:lnTo>
                        <a:lnTo>
                          <a:pt x="16589" y="21600"/>
                        </a:lnTo>
                        <a:lnTo>
                          <a:pt x="0" y="1658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41" name="Freeform: Shape 4838"/>
                  <p:cNvSpPr/>
                  <p:nvPr/>
                </p:nvSpPr>
                <p:spPr>
                  <a:xfrm>
                    <a:off x="244091" y="78317"/>
                    <a:ext cx="14432" cy="3083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7789" y="21600"/>
                        </a:moveTo>
                        <a:lnTo>
                          <a:pt x="2291" y="20804"/>
                        </a:lnTo>
                        <a:lnTo>
                          <a:pt x="13026" y="4381"/>
                        </a:lnTo>
                        <a:cubicBezTo>
                          <a:pt x="11323" y="4779"/>
                          <a:pt x="9163" y="5117"/>
                          <a:pt x="6677" y="5423"/>
                        </a:cubicBezTo>
                        <a:cubicBezTo>
                          <a:pt x="4123" y="5699"/>
                          <a:pt x="1898" y="5882"/>
                          <a:pt x="0" y="5913"/>
                        </a:cubicBezTo>
                        <a:lnTo>
                          <a:pt x="1636" y="3431"/>
                        </a:lnTo>
                        <a:cubicBezTo>
                          <a:pt x="5171" y="3187"/>
                          <a:pt x="8378" y="2757"/>
                          <a:pt x="11323" y="2114"/>
                        </a:cubicBezTo>
                        <a:cubicBezTo>
                          <a:pt x="14269" y="1471"/>
                          <a:pt x="16495" y="766"/>
                          <a:pt x="18065" y="0"/>
                        </a:cubicBezTo>
                        <a:lnTo>
                          <a:pt x="21600" y="521"/>
                        </a:lnTo>
                        <a:lnTo>
                          <a:pt x="7855" y="215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42" name="Freeform: Shape 4839"/>
                  <p:cNvSpPr/>
                  <p:nvPr/>
                </p:nvSpPr>
                <p:spPr>
                  <a:xfrm>
                    <a:off x="266087" y="81815"/>
                    <a:ext cx="24838" cy="3419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521" y="20827"/>
                        </a:moveTo>
                        <a:lnTo>
                          <a:pt x="8556" y="4143"/>
                        </a:lnTo>
                        <a:lnTo>
                          <a:pt x="0" y="2237"/>
                        </a:lnTo>
                        <a:lnTo>
                          <a:pt x="950" y="0"/>
                        </a:lnTo>
                        <a:lnTo>
                          <a:pt x="21600" y="4585"/>
                        </a:lnTo>
                        <a:lnTo>
                          <a:pt x="20650" y="6823"/>
                        </a:lnTo>
                        <a:lnTo>
                          <a:pt x="12055" y="4917"/>
                        </a:lnTo>
                        <a:lnTo>
                          <a:pt x="5020" y="21600"/>
                        </a:lnTo>
                        <a:lnTo>
                          <a:pt x="1559" y="2082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43" name="Freeform: Shape 4840"/>
                  <p:cNvSpPr/>
                  <p:nvPr/>
                </p:nvSpPr>
                <p:spPr>
                  <a:xfrm>
                    <a:off x="463991" y="153311"/>
                    <a:ext cx="16963" cy="263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66" h="21600" fill="norm" stroke="1" extrusionOk="0">
                        <a:moveTo>
                          <a:pt x="4783" y="21277"/>
                        </a:moveTo>
                        <a:lnTo>
                          <a:pt x="5770" y="19160"/>
                        </a:lnTo>
                        <a:cubicBezTo>
                          <a:pt x="4235" y="18694"/>
                          <a:pt x="3029" y="18191"/>
                          <a:pt x="2152" y="17653"/>
                        </a:cubicBezTo>
                        <a:cubicBezTo>
                          <a:pt x="1275" y="17115"/>
                          <a:pt x="671" y="16397"/>
                          <a:pt x="288" y="15465"/>
                        </a:cubicBezTo>
                        <a:cubicBezTo>
                          <a:pt x="-96" y="14567"/>
                          <a:pt x="-96" y="13563"/>
                          <a:pt x="288" y="12451"/>
                        </a:cubicBezTo>
                        <a:lnTo>
                          <a:pt x="3742" y="12702"/>
                        </a:lnTo>
                        <a:cubicBezTo>
                          <a:pt x="3467" y="13886"/>
                          <a:pt x="3522" y="14819"/>
                          <a:pt x="3906" y="15465"/>
                        </a:cubicBezTo>
                        <a:cubicBezTo>
                          <a:pt x="4454" y="16397"/>
                          <a:pt x="5331" y="17043"/>
                          <a:pt x="6593" y="17366"/>
                        </a:cubicBezTo>
                        <a:lnTo>
                          <a:pt x="9717" y="10657"/>
                        </a:lnTo>
                        <a:cubicBezTo>
                          <a:pt x="8457" y="10226"/>
                          <a:pt x="7250" y="9616"/>
                          <a:pt x="6099" y="8827"/>
                        </a:cubicBezTo>
                        <a:cubicBezTo>
                          <a:pt x="5222" y="8253"/>
                          <a:pt x="4674" y="7571"/>
                          <a:pt x="4454" y="6781"/>
                        </a:cubicBezTo>
                        <a:cubicBezTo>
                          <a:pt x="4235" y="5992"/>
                          <a:pt x="4290" y="5203"/>
                          <a:pt x="4674" y="4342"/>
                        </a:cubicBezTo>
                        <a:cubicBezTo>
                          <a:pt x="5386" y="2834"/>
                          <a:pt x="6757" y="1794"/>
                          <a:pt x="8840" y="1184"/>
                        </a:cubicBezTo>
                        <a:cubicBezTo>
                          <a:pt x="10211" y="790"/>
                          <a:pt x="12020" y="718"/>
                          <a:pt x="14213" y="1005"/>
                        </a:cubicBezTo>
                        <a:lnTo>
                          <a:pt x="14706" y="0"/>
                        </a:lnTo>
                        <a:lnTo>
                          <a:pt x="16625" y="395"/>
                        </a:lnTo>
                        <a:lnTo>
                          <a:pt x="16131" y="1400"/>
                        </a:lnTo>
                        <a:cubicBezTo>
                          <a:pt x="17941" y="1902"/>
                          <a:pt x="19257" y="2548"/>
                          <a:pt x="20079" y="3373"/>
                        </a:cubicBezTo>
                        <a:cubicBezTo>
                          <a:pt x="21120" y="4413"/>
                          <a:pt x="21504" y="5633"/>
                          <a:pt x="21120" y="7033"/>
                        </a:cubicBezTo>
                        <a:lnTo>
                          <a:pt x="17611" y="6710"/>
                        </a:lnTo>
                        <a:cubicBezTo>
                          <a:pt x="17831" y="5849"/>
                          <a:pt x="17721" y="5131"/>
                          <a:pt x="17338" y="4557"/>
                        </a:cubicBezTo>
                        <a:cubicBezTo>
                          <a:pt x="16954" y="3983"/>
                          <a:pt x="16241" y="3552"/>
                          <a:pt x="15254" y="3194"/>
                        </a:cubicBezTo>
                        <a:lnTo>
                          <a:pt x="12403" y="9293"/>
                        </a:lnTo>
                        <a:cubicBezTo>
                          <a:pt x="13884" y="9903"/>
                          <a:pt x="14870" y="10298"/>
                          <a:pt x="15364" y="10549"/>
                        </a:cubicBezTo>
                        <a:cubicBezTo>
                          <a:pt x="16241" y="11051"/>
                          <a:pt x="16899" y="11553"/>
                          <a:pt x="17338" y="12092"/>
                        </a:cubicBezTo>
                        <a:cubicBezTo>
                          <a:pt x="17776" y="12630"/>
                          <a:pt x="18050" y="13204"/>
                          <a:pt x="18105" y="13850"/>
                        </a:cubicBezTo>
                        <a:cubicBezTo>
                          <a:pt x="18160" y="14496"/>
                          <a:pt x="18105" y="15142"/>
                          <a:pt x="17776" y="15787"/>
                        </a:cubicBezTo>
                        <a:cubicBezTo>
                          <a:pt x="17118" y="17259"/>
                          <a:pt x="15802" y="18335"/>
                          <a:pt x="13938" y="19017"/>
                        </a:cubicBezTo>
                        <a:cubicBezTo>
                          <a:pt x="12075" y="19699"/>
                          <a:pt x="9991" y="19878"/>
                          <a:pt x="7689" y="19483"/>
                        </a:cubicBezTo>
                        <a:lnTo>
                          <a:pt x="6702" y="21600"/>
                        </a:lnTo>
                        <a:lnTo>
                          <a:pt x="4783" y="21205"/>
                        </a:lnTo>
                        <a:close/>
                        <a:moveTo>
                          <a:pt x="13445" y="2799"/>
                        </a:moveTo>
                        <a:cubicBezTo>
                          <a:pt x="12129" y="2691"/>
                          <a:pt x="10978" y="2799"/>
                          <a:pt x="10046" y="3194"/>
                        </a:cubicBezTo>
                        <a:cubicBezTo>
                          <a:pt x="9059" y="3588"/>
                          <a:pt x="8402" y="4126"/>
                          <a:pt x="8073" y="4880"/>
                        </a:cubicBezTo>
                        <a:cubicBezTo>
                          <a:pt x="7743" y="5597"/>
                          <a:pt x="7743" y="6243"/>
                          <a:pt x="8127" y="6853"/>
                        </a:cubicBezTo>
                        <a:cubicBezTo>
                          <a:pt x="8511" y="7463"/>
                          <a:pt x="9389" y="8037"/>
                          <a:pt x="10704" y="8647"/>
                        </a:cubicBezTo>
                        <a:lnTo>
                          <a:pt x="13445" y="2799"/>
                        </a:lnTo>
                        <a:close/>
                        <a:moveTo>
                          <a:pt x="8511" y="17761"/>
                        </a:moveTo>
                        <a:cubicBezTo>
                          <a:pt x="9827" y="17905"/>
                          <a:pt x="11033" y="17761"/>
                          <a:pt x="12129" y="17331"/>
                        </a:cubicBezTo>
                        <a:cubicBezTo>
                          <a:pt x="13226" y="16900"/>
                          <a:pt x="13993" y="16218"/>
                          <a:pt x="14432" y="15321"/>
                        </a:cubicBezTo>
                        <a:cubicBezTo>
                          <a:pt x="14761" y="14567"/>
                          <a:pt x="14761" y="13886"/>
                          <a:pt x="14432" y="13312"/>
                        </a:cubicBezTo>
                        <a:cubicBezTo>
                          <a:pt x="14048" y="12737"/>
                          <a:pt x="13116" y="12092"/>
                          <a:pt x="11526" y="11374"/>
                        </a:cubicBezTo>
                        <a:lnTo>
                          <a:pt x="8511" y="1779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44" name="Freeform: Shape 4841"/>
                  <p:cNvSpPr/>
                  <p:nvPr/>
                </p:nvSpPr>
                <p:spPr>
                  <a:xfrm>
                    <a:off x="480468" y="159944"/>
                    <a:ext cx="16096" cy="221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57" h="21212" fill="norm" stroke="1" extrusionOk="0">
                        <a:moveTo>
                          <a:pt x="255" y="13308"/>
                        </a:moveTo>
                        <a:lnTo>
                          <a:pt x="3778" y="13728"/>
                        </a:lnTo>
                        <a:cubicBezTo>
                          <a:pt x="3605" y="15196"/>
                          <a:pt x="3778" y="16370"/>
                          <a:pt x="4472" y="17209"/>
                        </a:cubicBezTo>
                        <a:cubicBezTo>
                          <a:pt x="5165" y="18048"/>
                          <a:pt x="6147" y="18593"/>
                          <a:pt x="7532" y="18887"/>
                        </a:cubicBezTo>
                        <a:cubicBezTo>
                          <a:pt x="9150" y="19222"/>
                          <a:pt x="10651" y="19139"/>
                          <a:pt x="12095" y="18593"/>
                        </a:cubicBezTo>
                        <a:cubicBezTo>
                          <a:pt x="13539" y="18048"/>
                          <a:pt x="14521" y="17167"/>
                          <a:pt x="14983" y="15951"/>
                        </a:cubicBezTo>
                        <a:cubicBezTo>
                          <a:pt x="15445" y="14818"/>
                          <a:pt x="15329" y="13770"/>
                          <a:pt x="14636" y="12805"/>
                        </a:cubicBezTo>
                        <a:cubicBezTo>
                          <a:pt x="13944" y="11840"/>
                          <a:pt x="12788" y="11169"/>
                          <a:pt x="11228" y="10834"/>
                        </a:cubicBezTo>
                        <a:cubicBezTo>
                          <a:pt x="10593" y="10708"/>
                          <a:pt x="9727" y="10624"/>
                          <a:pt x="8745" y="10582"/>
                        </a:cubicBezTo>
                        <a:lnTo>
                          <a:pt x="10016" y="8485"/>
                        </a:lnTo>
                        <a:cubicBezTo>
                          <a:pt x="10016" y="8485"/>
                          <a:pt x="10420" y="8611"/>
                          <a:pt x="10536" y="8653"/>
                        </a:cubicBezTo>
                        <a:cubicBezTo>
                          <a:pt x="11980" y="8989"/>
                          <a:pt x="13423" y="8989"/>
                          <a:pt x="14810" y="8695"/>
                        </a:cubicBezTo>
                        <a:cubicBezTo>
                          <a:pt x="16196" y="8401"/>
                          <a:pt x="17120" y="7688"/>
                          <a:pt x="17582" y="6556"/>
                        </a:cubicBezTo>
                        <a:cubicBezTo>
                          <a:pt x="17986" y="5633"/>
                          <a:pt x="17870" y="4794"/>
                          <a:pt x="17235" y="4039"/>
                        </a:cubicBezTo>
                        <a:cubicBezTo>
                          <a:pt x="16658" y="3242"/>
                          <a:pt x="15676" y="2739"/>
                          <a:pt x="14347" y="2403"/>
                        </a:cubicBezTo>
                        <a:cubicBezTo>
                          <a:pt x="13020" y="2110"/>
                          <a:pt x="11806" y="2151"/>
                          <a:pt x="10651" y="2571"/>
                        </a:cubicBezTo>
                        <a:cubicBezTo>
                          <a:pt x="9496" y="2990"/>
                          <a:pt x="8572" y="3745"/>
                          <a:pt x="7821" y="4920"/>
                        </a:cubicBezTo>
                        <a:lnTo>
                          <a:pt x="4587" y="3703"/>
                        </a:lnTo>
                        <a:cubicBezTo>
                          <a:pt x="5684" y="2151"/>
                          <a:pt x="7186" y="1061"/>
                          <a:pt x="9034" y="474"/>
                        </a:cubicBezTo>
                        <a:cubicBezTo>
                          <a:pt x="10882" y="-113"/>
                          <a:pt x="12904" y="-155"/>
                          <a:pt x="15098" y="348"/>
                        </a:cubicBezTo>
                        <a:cubicBezTo>
                          <a:pt x="16600" y="684"/>
                          <a:pt x="17928" y="1229"/>
                          <a:pt x="18968" y="1984"/>
                        </a:cubicBezTo>
                        <a:cubicBezTo>
                          <a:pt x="20007" y="2739"/>
                          <a:pt x="20758" y="3578"/>
                          <a:pt x="21047" y="4542"/>
                        </a:cubicBezTo>
                        <a:cubicBezTo>
                          <a:pt x="21336" y="5507"/>
                          <a:pt x="21336" y="6430"/>
                          <a:pt x="20989" y="7353"/>
                        </a:cubicBezTo>
                        <a:cubicBezTo>
                          <a:pt x="20643" y="8234"/>
                          <a:pt x="19950" y="8947"/>
                          <a:pt x="19026" y="9492"/>
                        </a:cubicBezTo>
                        <a:cubicBezTo>
                          <a:pt x="18101" y="10037"/>
                          <a:pt x="16888" y="10414"/>
                          <a:pt x="15445" y="10540"/>
                        </a:cubicBezTo>
                        <a:cubicBezTo>
                          <a:pt x="16946" y="11169"/>
                          <a:pt x="17986" y="12008"/>
                          <a:pt x="18564" y="13099"/>
                        </a:cubicBezTo>
                        <a:cubicBezTo>
                          <a:pt x="19083" y="14147"/>
                          <a:pt x="19083" y="15363"/>
                          <a:pt x="18564" y="16622"/>
                        </a:cubicBezTo>
                        <a:cubicBezTo>
                          <a:pt x="17812" y="18383"/>
                          <a:pt x="16311" y="19684"/>
                          <a:pt x="14058" y="20481"/>
                        </a:cubicBezTo>
                        <a:cubicBezTo>
                          <a:pt x="11806" y="21320"/>
                          <a:pt x="9323" y="21445"/>
                          <a:pt x="6608" y="20816"/>
                        </a:cubicBezTo>
                        <a:cubicBezTo>
                          <a:pt x="4183" y="20271"/>
                          <a:pt x="2393" y="19306"/>
                          <a:pt x="1237" y="17880"/>
                        </a:cubicBezTo>
                        <a:cubicBezTo>
                          <a:pt x="82" y="16454"/>
                          <a:pt x="-264" y="14902"/>
                          <a:pt x="198" y="1318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45" name="Freeform: Shape 4842"/>
                  <p:cNvSpPr/>
                  <p:nvPr/>
                </p:nvSpPr>
                <p:spPr>
                  <a:xfrm>
                    <a:off x="499981" y="165730"/>
                    <a:ext cx="12701" cy="2155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7795" y="21600"/>
                        </a:moveTo>
                        <a:lnTo>
                          <a:pt x="2253" y="20811"/>
                        </a:lnTo>
                        <a:lnTo>
                          <a:pt x="13054" y="4381"/>
                        </a:lnTo>
                        <a:cubicBezTo>
                          <a:pt x="11364" y="4775"/>
                          <a:pt x="9203" y="5126"/>
                          <a:pt x="6668" y="5433"/>
                        </a:cubicBezTo>
                        <a:cubicBezTo>
                          <a:pt x="4132" y="5696"/>
                          <a:pt x="1879" y="5871"/>
                          <a:pt x="0" y="5915"/>
                        </a:cubicBezTo>
                        <a:lnTo>
                          <a:pt x="1597" y="3417"/>
                        </a:lnTo>
                        <a:cubicBezTo>
                          <a:pt x="5166" y="3199"/>
                          <a:pt x="8359" y="2760"/>
                          <a:pt x="11270" y="2103"/>
                        </a:cubicBezTo>
                        <a:cubicBezTo>
                          <a:pt x="14181" y="1490"/>
                          <a:pt x="16434" y="789"/>
                          <a:pt x="18031" y="0"/>
                        </a:cubicBezTo>
                        <a:lnTo>
                          <a:pt x="21600" y="526"/>
                        </a:lnTo>
                        <a:lnTo>
                          <a:pt x="7795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46" name="Freeform: Shape 4843"/>
                  <p:cNvSpPr/>
                  <p:nvPr/>
                </p:nvSpPr>
                <p:spPr>
                  <a:xfrm>
                    <a:off x="512452" y="168616"/>
                    <a:ext cx="23309" cy="262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7244"/>
                        </a:moveTo>
                        <a:lnTo>
                          <a:pt x="5917" y="0"/>
                        </a:lnTo>
                        <a:lnTo>
                          <a:pt x="8470" y="684"/>
                        </a:lnTo>
                        <a:lnTo>
                          <a:pt x="5512" y="9252"/>
                        </a:lnTo>
                        <a:lnTo>
                          <a:pt x="18115" y="3312"/>
                        </a:lnTo>
                        <a:lnTo>
                          <a:pt x="21600" y="4248"/>
                        </a:lnTo>
                        <a:lnTo>
                          <a:pt x="11063" y="9036"/>
                        </a:lnTo>
                        <a:lnTo>
                          <a:pt x="16048" y="21600"/>
                        </a:lnTo>
                        <a:lnTo>
                          <a:pt x="12644" y="20664"/>
                        </a:lnTo>
                        <a:lnTo>
                          <a:pt x="8753" y="10044"/>
                        </a:lnTo>
                        <a:lnTo>
                          <a:pt x="4620" y="11952"/>
                        </a:lnTo>
                        <a:lnTo>
                          <a:pt x="2553" y="17928"/>
                        </a:lnTo>
                        <a:lnTo>
                          <a:pt x="0" y="172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569" name="Graphic 2243"/>
                <p:cNvGrpSpPr/>
                <p:nvPr/>
              </p:nvGrpSpPr>
              <p:grpSpPr>
                <a:xfrm>
                  <a:off x="97597" y="445307"/>
                  <a:ext cx="529294" cy="220676"/>
                  <a:chOff x="0" y="0"/>
                  <a:chExt cx="529293" cy="220675"/>
                </a:xfrm>
              </p:grpSpPr>
              <p:sp>
                <p:nvSpPr>
                  <p:cNvPr id="548" name="Freeform: Shape 4808"/>
                  <p:cNvSpPr/>
                  <p:nvPr/>
                </p:nvSpPr>
                <p:spPr>
                  <a:xfrm>
                    <a:off x="-1" y="0"/>
                    <a:ext cx="31117" cy="362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83" h="21490" fill="norm" stroke="1" extrusionOk="0">
                        <a:moveTo>
                          <a:pt x="359" y="11164"/>
                        </a:moveTo>
                        <a:lnTo>
                          <a:pt x="4804" y="12175"/>
                        </a:lnTo>
                        <a:cubicBezTo>
                          <a:pt x="4537" y="13524"/>
                          <a:pt x="4685" y="14613"/>
                          <a:pt x="5219" y="15469"/>
                        </a:cubicBezTo>
                        <a:cubicBezTo>
                          <a:pt x="5752" y="16324"/>
                          <a:pt x="6700" y="16946"/>
                          <a:pt x="8063" y="17387"/>
                        </a:cubicBezTo>
                        <a:cubicBezTo>
                          <a:pt x="9485" y="17854"/>
                          <a:pt x="10670" y="17932"/>
                          <a:pt x="11619" y="17621"/>
                        </a:cubicBezTo>
                        <a:cubicBezTo>
                          <a:pt x="12567" y="17335"/>
                          <a:pt x="13189" y="16817"/>
                          <a:pt x="13485" y="16117"/>
                        </a:cubicBezTo>
                        <a:cubicBezTo>
                          <a:pt x="13663" y="15650"/>
                          <a:pt x="13693" y="15235"/>
                          <a:pt x="13485" y="14820"/>
                        </a:cubicBezTo>
                        <a:cubicBezTo>
                          <a:pt x="13278" y="14405"/>
                          <a:pt x="12892" y="13964"/>
                          <a:pt x="12241" y="13472"/>
                        </a:cubicBezTo>
                        <a:cubicBezTo>
                          <a:pt x="11796" y="13161"/>
                          <a:pt x="10730" y="12487"/>
                          <a:pt x="9041" y="11501"/>
                        </a:cubicBezTo>
                        <a:cubicBezTo>
                          <a:pt x="6878" y="10230"/>
                          <a:pt x="5485" y="9064"/>
                          <a:pt x="4833" y="8026"/>
                        </a:cubicBezTo>
                        <a:cubicBezTo>
                          <a:pt x="3915" y="6548"/>
                          <a:pt x="3796" y="5044"/>
                          <a:pt x="4419" y="3515"/>
                        </a:cubicBezTo>
                        <a:cubicBezTo>
                          <a:pt x="4833" y="2529"/>
                          <a:pt x="5515" y="1725"/>
                          <a:pt x="6522" y="1077"/>
                        </a:cubicBezTo>
                        <a:cubicBezTo>
                          <a:pt x="7530" y="429"/>
                          <a:pt x="8685" y="66"/>
                          <a:pt x="10078" y="14"/>
                        </a:cubicBezTo>
                        <a:cubicBezTo>
                          <a:pt x="11441" y="-64"/>
                          <a:pt x="12981" y="196"/>
                          <a:pt x="14670" y="714"/>
                        </a:cubicBezTo>
                        <a:cubicBezTo>
                          <a:pt x="17426" y="1596"/>
                          <a:pt x="19263" y="2762"/>
                          <a:pt x="20241" y="4266"/>
                        </a:cubicBezTo>
                        <a:cubicBezTo>
                          <a:pt x="21189" y="5770"/>
                          <a:pt x="21337" y="7404"/>
                          <a:pt x="20685" y="9193"/>
                        </a:cubicBezTo>
                        <a:lnTo>
                          <a:pt x="16182" y="7948"/>
                        </a:lnTo>
                        <a:cubicBezTo>
                          <a:pt x="16418" y="6911"/>
                          <a:pt x="16300" y="6056"/>
                          <a:pt x="15855" y="5433"/>
                        </a:cubicBezTo>
                        <a:cubicBezTo>
                          <a:pt x="15411" y="4811"/>
                          <a:pt x="14582" y="4292"/>
                          <a:pt x="13308" y="3903"/>
                        </a:cubicBezTo>
                        <a:cubicBezTo>
                          <a:pt x="12033" y="3489"/>
                          <a:pt x="10907" y="3411"/>
                          <a:pt x="9989" y="3644"/>
                        </a:cubicBezTo>
                        <a:cubicBezTo>
                          <a:pt x="9397" y="3800"/>
                          <a:pt x="9011" y="4111"/>
                          <a:pt x="8774" y="4603"/>
                        </a:cubicBezTo>
                        <a:cubicBezTo>
                          <a:pt x="8596" y="5044"/>
                          <a:pt x="8656" y="5511"/>
                          <a:pt x="8952" y="5978"/>
                        </a:cubicBezTo>
                        <a:cubicBezTo>
                          <a:pt x="9337" y="6574"/>
                          <a:pt x="10522" y="7430"/>
                          <a:pt x="12478" y="8571"/>
                        </a:cubicBezTo>
                        <a:cubicBezTo>
                          <a:pt x="14463" y="9712"/>
                          <a:pt x="15855" y="10671"/>
                          <a:pt x="16685" y="11475"/>
                        </a:cubicBezTo>
                        <a:cubicBezTo>
                          <a:pt x="17515" y="12279"/>
                          <a:pt x="18048" y="13187"/>
                          <a:pt x="18285" y="14198"/>
                        </a:cubicBezTo>
                        <a:cubicBezTo>
                          <a:pt x="18522" y="15209"/>
                          <a:pt x="18404" y="16324"/>
                          <a:pt x="17900" y="17543"/>
                        </a:cubicBezTo>
                        <a:cubicBezTo>
                          <a:pt x="17456" y="18632"/>
                          <a:pt x="16656" y="19565"/>
                          <a:pt x="15559" y="20291"/>
                        </a:cubicBezTo>
                        <a:cubicBezTo>
                          <a:pt x="14463" y="21018"/>
                          <a:pt x="13189" y="21433"/>
                          <a:pt x="11708" y="21484"/>
                        </a:cubicBezTo>
                        <a:cubicBezTo>
                          <a:pt x="10226" y="21536"/>
                          <a:pt x="8537" y="21277"/>
                          <a:pt x="6641" y="20654"/>
                        </a:cubicBezTo>
                        <a:cubicBezTo>
                          <a:pt x="3856" y="19773"/>
                          <a:pt x="1959" y="18528"/>
                          <a:pt x="952" y="16946"/>
                        </a:cubicBezTo>
                        <a:cubicBezTo>
                          <a:pt x="-55" y="15339"/>
                          <a:pt x="-263" y="13446"/>
                          <a:pt x="330" y="1119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49" name="Freeform: Shape 4809"/>
                  <p:cNvSpPr/>
                  <p:nvPr/>
                </p:nvSpPr>
                <p:spPr>
                  <a:xfrm>
                    <a:off x="32844" y="16377"/>
                    <a:ext cx="36121" cy="3340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6907"/>
                        </a:moveTo>
                        <a:lnTo>
                          <a:pt x="680" y="0"/>
                        </a:lnTo>
                        <a:lnTo>
                          <a:pt x="4289" y="1414"/>
                        </a:lnTo>
                        <a:lnTo>
                          <a:pt x="3583" y="12383"/>
                        </a:lnTo>
                        <a:lnTo>
                          <a:pt x="9335" y="3393"/>
                        </a:lnTo>
                        <a:lnTo>
                          <a:pt x="12918" y="4806"/>
                        </a:lnTo>
                        <a:lnTo>
                          <a:pt x="11924" y="15663"/>
                        </a:lnTo>
                        <a:lnTo>
                          <a:pt x="17939" y="6785"/>
                        </a:lnTo>
                        <a:lnTo>
                          <a:pt x="21600" y="8227"/>
                        </a:lnTo>
                        <a:lnTo>
                          <a:pt x="12003" y="21600"/>
                        </a:lnTo>
                        <a:lnTo>
                          <a:pt x="8446" y="20187"/>
                        </a:lnTo>
                        <a:lnTo>
                          <a:pt x="9309" y="9500"/>
                        </a:lnTo>
                        <a:lnTo>
                          <a:pt x="3661" y="18320"/>
                        </a:lnTo>
                        <a:lnTo>
                          <a:pt x="52" y="169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50" name="Freeform: Shape 4810"/>
                  <p:cNvSpPr/>
                  <p:nvPr/>
                </p:nvSpPr>
                <p:spPr>
                  <a:xfrm>
                    <a:off x="63629" y="21406"/>
                    <a:ext cx="17973" cy="3459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180"/>
                        </a:moveTo>
                        <a:lnTo>
                          <a:pt x="10248" y="5543"/>
                        </a:lnTo>
                        <a:lnTo>
                          <a:pt x="17711" y="6963"/>
                        </a:lnTo>
                        <a:lnTo>
                          <a:pt x="7463" y="21600"/>
                        </a:lnTo>
                        <a:lnTo>
                          <a:pt x="0" y="20180"/>
                        </a:lnTo>
                        <a:close/>
                        <a:moveTo>
                          <a:pt x="11615" y="3577"/>
                        </a:moveTo>
                        <a:lnTo>
                          <a:pt x="14137" y="0"/>
                        </a:lnTo>
                        <a:lnTo>
                          <a:pt x="21600" y="1420"/>
                        </a:lnTo>
                        <a:lnTo>
                          <a:pt x="19077" y="4997"/>
                        </a:lnTo>
                        <a:lnTo>
                          <a:pt x="11615" y="35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51" name="Freeform: Shape 4811"/>
                  <p:cNvSpPr/>
                  <p:nvPr/>
                </p:nvSpPr>
                <p:spPr>
                  <a:xfrm>
                    <a:off x="77895" y="28883"/>
                    <a:ext cx="17569" cy="331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3" h="21554" fill="norm" stroke="1" extrusionOk="0">
                        <a:moveTo>
                          <a:pt x="21533" y="6432"/>
                        </a:moveTo>
                        <a:lnTo>
                          <a:pt x="19335" y="9647"/>
                        </a:lnTo>
                        <a:lnTo>
                          <a:pt x="14136" y="8651"/>
                        </a:lnTo>
                        <a:lnTo>
                          <a:pt x="9902" y="14798"/>
                        </a:lnTo>
                        <a:cubicBezTo>
                          <a:pt x="9045" y="16051"/>
                          <a:pt x="8616" y="16790"/>
                          <a:pt x="8562" y="16990"/>
                        </a:cubicBezTo>
                        <a:cubicBezTo>
                          <a:pt x="8508" y="17189"/>
                          <a:pt x="8616" y="17417"/>
                          <a:pt x="8884" y="17644"/>
                        </a:cubicBezTo>
                        <a:cubicBezTo>
                          <a:pt x="9152" y="17843"/>
                          <a:pt x="9527" y="17986"/>
                          <a:pt x="10010" y="18099"/>
                        </a:cubicBezTo>
                        <a:cubicBezTo>
                          <a:pt x="10706" y="18242"/>
                          <a:pt x="11832" y="18299"/>
                          <a:pt x="13332" y="18299"/>
                        </a:cubicBezTo>
                        <a:lnTo>
                          <a:pt x="11832" y="21543"/>
                        </a:lnTo>
                        <a:cubicBezTo>
                          <a:pt x="9795" y="21600"/>
                          <a:pt x="7651" y="21429"/>
                          <a:pt x="5400" y="20974"/>
                        </a:cubicBezTo>
                        <a:cubicBezTo>
                          <a:pt x="4006" y="20718"/>
                          <a:pt x="2881" y="20348"/>
                          <a:pt x="1970" y="19892"/>
                        </a:cubicBezTo>
                        <a:cubicBezTo>
                          <a:pt x="1059" y="19437"/>
                          <a:pt x="469" y="18953"/>
                          <a:pt x="201" y="18469"/>
                        </a:cubicBezTo>
                        <a:cubicBezTo>
                          <a:pt x="-67" y="17986"/>
                          <a:pt x="-67" y="17388"/>
                          <a:pt x="201" y="16677"/>
                        </a:cubicBezTo>
                        <a:cubicBezTo>
                          <a:pt x="362" y="16193"/>
                          <a:pt x="951" y="15225"/>
                          <a:pt x="1916" y="13802"/>
                        </a:cubicBezTo>
                        <a:lnTo>
                          <a:pt x="6472" y="7143"/>
                        </a:lnTo>
                        <a:lnTo>
                          <a:pt x="2988" y="6460"/>
                        </a:lnTo>
                        <a:lnTo>
                          <a:pt x="5185" y="3244"/>
                        </a:lnTo>
                        <a:lnTo>
                          <a:pt x="8669" y="3927"/>
                        </a:lnTo>
                        <a:lnTo>
                          <a:pt x="10760" y="882"/>
                        </a:lnTo>
                        <a:lnTo>
                          <a:pt x="19978" y="0"/>
                        </a:lnTo>
                        <a:lnTo>
                          <a:pt x="16280" y="5378"/>
                        </a:lnTo>
                        <a:lnTo>
                          <a:pt x="21479" y="63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52" name="Freeform: Shape 4812"/>
                  <p:cNvSpPr/>
                  <p:nvPr/>
                </p:nvSpPr>
                <p:spPr>
                  <a:xfrm>
                    <a:off x="88642" y="39684"/>
                    <a:ext cx="28818" cy="3078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6" y="16262"/>
                        </a:moveTo>
                        <a:lnTo>
                          <a:pt x="1376" y="12886"/>
                        </a:lnTo>
                        <a:lnTo>
                          <a:pt x="10718" y="8039"/>
                        </a:lnTo>
                        <a:cubicBezTo>
                          <a:pt x="12258" y="7241"/>
                          <a:pt x="13373" y="6719"/>
                          <a:pt x="14061" y="6382"/>
                        </a:cubicBezTo>
                        <a:cubicBezTo>
                          <a:pt x="13504" y="6229"/>
                          <a:pt x="12783" y="6014"/>
                          <a:pt x="11898" y="5707"/>
                        </a:cubicBezTo>
                        <a:lnTo>
                          <a:pt x="5670" y="3621"/>
                        </a:lnTo>
                        <a:lnTo>
                          <a:pt x="7080" y="0"/>
                        </a:lnTo>
                        <a:lnTo>
                          <a:pt x="21600" y="4940"/>
                        </a:lnTo>
                        <a:lnTo>
                          <a:pt x="20387" y="8039"/>
                        </a:lnTo>
                        <a:lnTo>
                          <a:pt x="10849" y="13009"/>
                        </a:lnTo>
                        <a:lnTo>
                          <a:pt x="7539" y="14605"/>
                        </a:lnTo>
                        <a:cubicBezTo>
                          <a:pt x="8850" y="14973"/>
                          <a:pt x="9669" y="15218"/>
                          <a:pt x="9964" y="15310"/>
                        </a:cubicBezTo>
                        <a:lnTo>
                          <a:pt x="17175" y="17765"/>
                        </a:lnTo>
                        <a:lnTo>
                          <a:pt x="15700" y="21600"/>
                        </a:lnTo>
                        <a:lnTo>
                          <a:pt x="0" y="1626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53" name="Freeform: Shape 4813"/>
                  <p:cNvSpPr/>
                  <p:nvPr/>
                </p:nvSpPr>
                <p:spPr>
                  <a:xfrm>
                    <a:off x="115114" y="50530"/>
                    <a:ext cx="24079" cy="2633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03" h="21079" fill="norm" stroke="1" extrusionOk="0">
                        <a:moveTo>
                          <a:pt x="13006" y="15157"/>
                        </a:moveTo>
                        <a:lnTo>
                          <a:pt x="18055" y="17783"/>
                        </a:lnTo>
                        <a:cubicBezTo>
                          <a:pt x="16650" y="19358"/>
                          <a:pt x="15018" y="20374"/>
                          <a:pt x="13158" y="20829"/>
                        </a:cubicBezTo>
                        <a:cubicBezTo>
                          <a:pt x="11298" y="21284"/>
                          <a:pt x="9248" y="21109"/>
                          <a:pt x="7008" y="20374"/>
                        </a:cubicBezTo>
                        <a:cubicBezTo>
                          <a:pt x="3478" y="19183"/>
                          <a:pt x="1276" y="17258"/>
                          <a:pt x="403" y="14527"/>
                        </a:cubicBezTo>
                        <a:cubicBezTo>
                          <a:pt x="-280" y="12357"/>
                          <a:pt x="-91" y="9976"/>
                          <a:pt x="935" y="7386"/>
                        </a:cubicBezTo>
                        <a:cubicBezTo>
                          <a:pt x="2149" y="4270"/>
                          <a:pt x="4010" y="2135"/>
                          <a:pt x="6477" y="979"/>
                        </a:cubicBezTo>
                        <a:cubicBezTo>
                          <a:pt x="8945" y="-176"/>
                          <a:pt x="11526" y="-316"/>
                          <a:pt x="14221" y="594"/>
                        </a:cubicBezTo>
                        <a:cubicBezTo>
                          <a:pt x="17258" y="1610"/>
                          <a:pt x="19270" y="3325"/>
                          <a:pt x="20295" y="5775"/>
                        </a:cubicBezTo>
                        <a:cubicBezTo>
                          <a:pt x="21320" y="8191"/>
                          <a:pt x="21054" y="11307"/>
                          <a:pt x="19460" y="15087"/>
                        </a:cubicBezTo>
                        <a:lnTo>
                          <a:pt x="5983" y="10571"/>
                        </a:lnTo>
                        <a:cubicBezTo>
                          <a:pt x="5452" y="12042"/>
                          <a:pt x="5414" y="13337"/>
                          <a:pt x="5946" y="14457"/>
                        </a:cubicBezTo>
                        <a:cubicBezTo>
                          <a:pt x="6439" y="15543"/>
                          <a:pt x="7312" y="16313"/>
                          <a:pt x="8565" y="16733"/>
                        </a:cubicBezTo>
                        <a:cubicBezTo>
                          <a:pt x="9400" y="17013"/>
                          <a:pt x="10197" y="17048"/>
                          <a:pt x="10956" y="16803"/>
                        </a:cubicBezTo>
                        <a:cubicBezTo>
                          <a:pt x="11716" y="16558"/>
                          <a:pt x="12399" y="16033"/>
                          <a:pt x="13082" y="15192"/>
                        </a:cubicBezTo>
                        <a:close/>
                        <a:moveTo>
                          <a:pt x="15322" y="10256"/>
                        </a:moveTo>
                        <a:cubicBezTo>
                          <a:pt x="15854" y="8821"/>
                          <a:pt x="15892" y="7596"/>
                          <a:pt x="15398" y="6581"/>
                        </a:cubicBezTo>
                        <a:cubicBezTo>
                          <a:pt x="14942" y="5565"/>
                          <a:pt x="14145" y="4900"/>
                          <a:pt x="13044" y="4515"/>
                        </a:cubicBezTo>
                        <a:cubicBezTo>
                          <a:pt x="11867" y="4130"/>
                          <a:pt x="10729" y="4200"/>
                          <a:pt x="9666" y="4725"/>
                        </a:cubicBezTo>
                        <a:cubicBezTo>
                          <a:pt x="8603" y="5250"/>
                          <a:pt x="7806" y="6196"/>
                          <a:pt x="7274" y="7561"/>
                        </a:cubicBezTo>
                        <a:lnTo>
                          <a:pt x="15322" y="1025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54" name="Freeform: Shape 4814"/>
                  <p:cNvSpPr/>
                  <p:nvPr/>
                </p:nvSpPr>
                <p:spPr>
                  <a:xfrm>
                    <a:off x="138710" y="57612"/>
                    <a:ext cx="23527" cy="257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701" y="21600"/>
                        </a:moveTo>
                        <a:lnTo>
                          <a:pt x="0" y="19690"/>
                        </a:lnTo>
                        <a:lnTo>
                          <a:pt x="7829" y="0"/>
                        </a:lnTo>
                        <a:lnTo>
                          <a:pt x="13129" y="1763"/>
                        </a:lnTo>
                        <a:lnTo>
                          <a:pt x="12005" y="4555"/>
                        </a:lnTo>
                        <a:cubicBezTo>
                          <a:pt x="13450" y="3526"/>
                          <a:pt x="14614" y="2939"/>
                          <a:pt x="15497" y="2755"/>
                        </a:cubicBezTo>
                        <a:cubicBezTo>
                          <a:pt x="16381" y="2572"/>
                          <a:pt x="17304" y="2645"/>
                          <a:pt x="18227" y="2939"/>
                        </a:cubicBezTo>
                        <a:cubicBezTo>
                          <a:pt x="19512" y="3379"/>
                          <a:pt x="20637" y="4114"/>
                          <a:pt x="21600" y="5179"/>
                        </a:cubicBezTo>
                        <a:lnTo>
                          <a:pt x="18027" y="9147"/>
                        </a:lnTo>
                        <a:cubicBezTo>
                          <a:pt x="17304" y="8265"/>
                          <a:pt x="16501" y="7677"/>
                          <a:pt x="15698" y="7421"/>
                        </a:cubicBezTo>
                        <a:cubicBezTo>
                          <a:pt x="14895" y="7163"/>
                          <a:pt x="14133" y="7126"/>
                          <a:pt x="13450" y="7347"/>
                        </a:cubicBezTo>
                        <a:cubicBezTo>
                          <a:pt x="12727" y="7567"/>
                          <a:pt x="12005" y="8155"/>
                          <a:pt x="11282" y="9074"/>
                        </a:cubicBezTo>
                        <a:cubicBezTo>
                          <a:pt x="10559" y="10028"/>
                          <a:pt x="9516" y="12159"/>
                          <a:pt x="8191" y="15502"/>
                        </a:cubicBezTo>
                        <a:lnTo>
                          <a:pt x="5781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55" name="Freeform: Shape 4815"/>
                  <p:cNvSpPr/>
                  <p:nvPr/>
                </p:nvSpPr>
                <p:spPr>
                  <a:xfrm>
                    <a:off x="156552" y="55208"/>
                    <a:ext cx="17973" cy="3463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182"/>
                        </a:moveTo>
                        <a:lnTo>
                          <a:pt x="14137" y="0"/>
                        </a:lnTo>
                        <a:lnTo>
                          <a:pt x="21600" y="1418"/>
                        </a:lnTo>
                        <a:lnTo>
                          <a:pt x="7463" y="21600"/>
                        </a:lnTo>
                        <a:lnTo>
                          <a:pt x="0" y="2018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56" name="Freeform: Shape 4816"/>
                  <p:cNvSpPr/>
                  <p:nvPr/>
                </p:nvSpPr>
                <p:spPr>
                  <a:xfrm>
                    <a:off x="169434" y="70350"/>
                    <a:ext cx="25421" cy="2919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3" h="21399" fill="norm" stroke="1" extrusionOk="0">
                        <a:moveTo>
                          <a:pt x="8581" y="5247"/>
                        </a:moveTo>
                        <a:lnTo>
                          <a:pt x="4188" y="3004"/>
                        </a:lnTo>
                        <a:cubicBezTo>
                          <a:pt x="5397" y="1497"/>
                          <a:pt x="6824" y="568"/>
                          <a:pt x="8472" y="183"/>
                        </a:cubicBezTo>
                        <a:cubicBezTo>
                          <a:pt x="10083" y="-201"/>
                          <a:pt x="12169" y="23"/>
                          <a:pt x="14732" y="824"/>
                        </a:cubicBezTo>
                        <a:cubicBezTo>
                          <a:pt x="17038" y="1561"/>
                          <a:pt x="18686" y="2363"/>
                          <a:pt x="19601" y="3196"/>
                        </a:cubicBezTo>
                        <a:cubicBezTo>
                          <a:pt x="20553" y="4029"/>
                          <a:pt x="21066" y="4894"/>
                          <a:pt x="21248" y="5792"/>
                        </a:cubicBezTo>
                        <a:cubicBezTo>
                          <a:pt x="21395" y="6689"/>
                          <a:pt x="21066" y="8099"/>
                          <a:pt x="20260" y="10086"/>
                        </a:cubicBezTo>
                        <a:lnTo>
                          <a:pt x="17990" y="15374"/>
                        </a:lnTo>
                        <a:cubicBezTo>
                          <a:pt x="17368" y="16880"/>
                          <a:pt x="16965" y="18034"/>
                          <a:pt x="16856" y="18803"/>
                        </a:cubicBezTo>
                        <a:cubicBezTo>
                          <a:pt x="16746" y="19572"/>
                          <a:pt x="16709" y="20437"/>
                          <a:pt x="16856" y="21399"/>
                        </a:cubicBezTo>
                        <a:lnTo>
                          <a:pt x="11730" y="19765"/>
                        </a:lnTo>
                        <a:cubicBezTo>
                          <a:pt x="11730" y="19412"/>
                          <a:pt x="11730" y="18931"/>
                          <a:pt x="11803" y="18258"/>
                        </a:cubicBezTo>
                        <a:cubicBezTo>
                          <a:pt x="11803" y="17970"/>
                          <a:pt x="11840" y="17746"/>
                          <a:pt x="11840" y="17649"/>
                        </a:cubicBezTo>
                        <a:cubicBezTo>
                          <a:pt x="10632" y="18130"/>
                          <a:pt x="9460" y="18386"/>
                          <a:pt x="8289" y="18450"/>
                        </a:cubicBezTo>
                        <a:cubicBezTo>
                          <a:pt x="7117" y="18515"/>
                          <a:pt x="5982" y="18354"/>
                          <a:pt x="4811" y="17970"/>
                        </a:cubicBezTo>
                        <a:cubicBezTo>
                          <a:pt x="2797" y="17329"/>
                          <a:pt x="1406" y="16335"/>
                          <a:pt x="637" y="15022"/>
                        </a:cubicBezTo>
                        <a:cubicBezTo>
                          <a:pt x="-132" y="13707"/>
                          <a:pt x="-205" y="12297"/>
                          <a:pt x="417" y="10823"/>
                        </a:cubicBezTo>
                        <a:cubicBezTo>
                          <a:pt x="820" y="9862"/>
                          <a:pt x="1442" y="9061"/>
                          <a:pt x="2285" y="8484"/>
                        </a:cubicBezTo>
                        <a:cubicBezTo>
                          <a:pt x="3126" y="7907"/>
                          <a:pt x="4115" y="7554"/>
                          <a:pt x="5250" y="7458"/>
                        </a:cubicBezTo>
                        <a:cubicBezTo>
                          <a:pt x="6385" y="7362"/>
                          <a:pt x="7886" y="7458"/>
                          <a:pt x="9826" y="7715"/>
                        </a:cubicBezTo>
                        <a:cubicBezTo>
                          <a:pt x="12426" y="8099"/>
                          <a:pt x="14256" y="8260"/>
                          <a:pt x="15318" y="8195"/>
                        </a:cubicBezTo>
                        <a:lnTo>
                          <a:pt x="15501" y="7747"/>
                        </a:lnTo>
                        <a:cubicBezTo>
                          <a:pt x="15867" y="6881"/>
                          <a:pt x="15867" y="6176"/>
                          <a:pt x="15501" y="5632"/>
                        </a:cubicBezTo>
                        <a:cubicBezTo>
                          <a:pt x="15134" y="5087"/>
                          <a:pt x="14293" y="4606"/>
                          <a:pt x="12938" y="4189"/>
                        </a:cubicBezTo>
                        <a:cubicBezTo>
                          <a:pt x="12023" y="3901"/>
                          <a:pt x="11217" y="3837"/>
                          <a:pt x="10595" y="3965"/>
                        </a:cubicBezTo>
                        <a:cubicBezTo>
                          <a:pt x="9936" y="4125"/>
                          <a:pt x="9277" y="4542"/>
                          <a:pt x="8655" y="5247"/>
                        </a:cubicBezTo>
                        <a:close/>
                        <a:moveTo>
                          <a:pt x="14000" y="11176"/>
                        </a:moveTo>
                        <a:cubicBezTo>
                          <a:pt x="13268" y="11176"/>
                          <a:pt x="12096" y="11047"/>
                          <a:pt x="10558" y="10855"/>
                        </a:cubicBezTo>
                        <a:cubicBezTo>
                          <a:pt x="9021" y="10663"/>
                          <a:pt x="7959" y="10631"/>
                          <a:pt x="7410" y="10759"/>
                        </a:cubicBezTo>
                        <a:cubicBezTo>
                          <a:pt x="6568" y="10951"/>
                          <a:pt x="5982" y="11400"/>
                          <a:pt x="5726" y="12041"/>
                        </a:cubicBezTo>
                        <a:cubicBezTo>
                          <a:pt x="5470" y="12682"/>
                          <a:pt x="5506" y="13323"/>
                          <a:pt x="5872" y="13932"/>
                        </a:cubicBezTo>
                        <a:cubicBezTo>
                          <a:pt x="6238" y="14573"/>
                          <a:pt x="6824" y="15022"/>
                          <a:pt x="7666" y="15278"/>
                        </a:cubicBezTo>
                        <a:cubicBezTo>
                          <a:pt x="8618" y="15566"/>
                          <a:pt x="9607" y="15598"/>
                          <a:pt x="10668" y="15310"/>
                        </a:cubicBezTo>
                        <a:cubicBezTo>
                          <a:pt x="11474" y="15086"/>
                          <a:pt x="12096" y="14733"/>
                          <a:pt x="12535" y="14188"/>
                        </a:cubicBezTo>
                        <a:cubicBezTo>
                          <a:pt x="12828" y="13836"/>
                          <a:pt x="13194" y="13130"/>
                          <a:pt x="13670" y="12041"/>
                        </a:cubicBezTo>
                        <a:lnTo>
                          <a:pt x="14036" y="1114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57" name="Freeform: Shape 4817"/>
                  <p:cNvSpPr/>
                  <p:nvPr/>
                </p:nvSpPr>
                <p:spPr>
                  <a:xfrm>
                    <a:off x="194202" y="77771"/>
                    <a:ext cx="27915" cy="312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4" h="21600" fill="norm" stroke="1" extrusionOk="0">
                        <a:moveTo>
                          <a:pt x="16504" y="21600"/>
                        </a:moveTo>
                        <a:lnTo>
                          <a:pt x="11711" y="20029"/>
                        </a:lnTo>
                        <a:lnTo>
                          <a:pt x="15086" y="11751"/>
                        </a:lnTo>
                        <a:cubicBezTo>
                          <a:pt x="15795" y="9999"/>
                          <a:pt x="16166" y="8851"/>
                          <a:pt x="16166" y="8247"/>
                        </a:cubicBezTo>
                        <a:cubicBezTo>
                          <a:pt x="16166" y="7673"/>
                          <a:pt x="15997" y="7160"/>
                          <a:pt x="15660" y="6737"/>
                        </a:cubicBezTo>
                        <a:cubicBezTo>
                          <a:pt x="15322" y="6314"/>
                          <a:pt x="14816" y="5982"/>
                          <a:pt x="14175" y="5770"/>
                        </a:cubicBezTo>
                        <a:cubicBezTo>
                          <a:pt x="13331" y="5498"/>
                          <a:pt x="12521" y="5468"/>
                          <a:pt x="11678" y="5649"/>
                        </a:cubicBezTo>
                        <a:cubicBezTo>
                          <a:pt x="10834" y="5830"/>
                          <a:pt x="10193" y="6223"/>
                          <a:pt x="9653" y="6827"/>
                        </a:cubicBezTo>
                        <a:cubicBezTo>
                          <a:pt x="9146" y="7432"/>
                          <a:pt x="8505" y="8610"/>
                          <a:pt x="7763" y="10422"/>
                        </a:cubicBezTo>
                        <a:lnTo>
                          <a:pt x="4792" y="17763"/>
                        </a:lnTo>
                        <a:lnTo>
                          <a:pt x="0" y="16192"/>
                        </a:lnTo>
                        <a:lnTo>
                          <a:pt x="6581" y="0"/>
                        </a:lnTo>
                        <a:lnTo>
                          <a:pt x="11036" y="1450"/>
                        </a:lnTo>
                        <a:lnTo>
                          <a:pt x="10058" y="3837"/>
                        </a:lnTo>
                        <a:cubicBezTo>
                          <a:pt x="12386" y="2507"/>
                          <a:pt x="14749" y="2266"/>
                          <a:pt x="17145" y="3021"/>
                        </a:cubicBezTo>
                        <a:cubicBezTo>
                          <a:pt x="18191" y="3353"/>
                          <a:pt x="19102" y="3837"/>
                          <a:pt x="19845" y="4471"/>
                        </a:cubicBezTo>
                        <a:cubicBezTo>
                          <a:pt x="20588" y="5106"/>
                          <a:pt x="21060" y="5740"/>
                          <a:pt x="21296" y="6435"/>
                        </a:cubicBezTo>
                        <a:cubicBezTo>
                          <a:pt x="21532" y="7099"/>
                          <a:pt x="21600" y="7824"/>
                          <a:pt x="21499" y="8549"/>
                        </a:cubicBezTo>
                        <a:cubicBezTo>
                          <a:pt x="21397" y="9274"/>
                          <a:pt x="21094" y="10271"/>
                          <a:pt x="20588" y="11510"/>
                        </a:cubicBezTo>
                        <a:lnTo>
                          <a:pt x="16504" y="2157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58" name="Freeform: Shape 4818"/>
                  <p:cNvSpPr/>
                  <p:nvPr/>
                </p:nvSpPr>
                <p:spPr>
                  <a:xfrm>
                    <a:off x="223614" y="84462"/>
                    <a:ext cx="31547" cy="3467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45" h="21600" fill="norm" stroke="1" extrusionOk="0">
                        <a:moveTo>
                          <a:pt x="13356" y="21600"/>
                        </a:moveTo>
                        <a:lnTo>
                          <a:pt x="9450" y="20293"/>
                        </a:lnTo>
                        <a:lnTo>
                          <a:pt x="10308" y="18140"/>
                        </a:lnTo>
                        <a:cubicBezTo>
                          <a:pt x="9332" y="18767"/>
                          <a:pt x="8326" y="19121"/>
                          <a:pt x="7290" y="19230"/>
                        </a:cubicBezTo>
                        <a:cubicBezTo>
                          <a:pt x="6255" y="19339"/>
                          <a:pt x="5278" y="19230"/>
                          <a:pt x="4390" y="18958"/>
                        </a:cubicBezTo>
                        <a:cubicBezTo>
                          <a:pt x="2556" y="18359"/>
                          <a:pt x="1284" y="17160"/>
                          <a:pt x="514" y="15362"/>
                        </a:cubicBezTo>
                        <a:cubicBezTo>
                          <a:pt x="-255" y="13565"/>
                          <a:pt x="-166" y="11467"/>
                          <a:pt x="810" y="9043"/>
                        </a:cubicBezTo>
                        <a:cubicBezTo>
                          <a:pt x="1787" y="6564"/>
                          <a:pt x="3148" y="4903"/>
                          <a:pt x="4923" y="4031"/>
                        </a:cubicBezTo>
                        <a:cubicBezTo>
                          <a:pt x="6698" y="3160"/>
                          <a:pt x="8563" y="3051"/>
                          <a:pt x="10486" y="3704"/>
                        </a:cubicBezTo>
                        <a:cubicBezTo>
                          <a:pt x="12261" y="4304"/>
                          <a:pt x="13534" y="5502"/>
                          <a:pt x="14273" y="7273"/>
                        </a:cubicBezTo>
                        <a:lnTo>
                          <a:pt x="17143" y="0"/>
                        </a:lnTo>
                        <a:lnTo>
                          <a:pt x="21345" y="1416"/>
                        </a:lnTo>
                        <a:lnTo>
                          <a:pt x="13385" y="21573"/>
                        </a:lnTo>
                        <a:close/>
                        <a:moveTo>
                          <a:pt x="5160" y="10242"/>
                        </a:moveTo>
                        <a:cubicBezTo>
                          <a:pt x="4538" y="11794"/>
                          <a:pt x="4331" y="12993"/>
                          <a:pt x="4538" y="13864"/>
                        </a:cubicBezTo>
                        <a:cubicBezTo>
                          <a:pt x="4805" y="15090"/>
                          <a:pt x="5574" y="15907"/>
                          <a:pt x="6787" y="16316"/>
                        </a:cubicBezTo>
                        <a:cubicBezTo>
                          <a:pt x="7764" y="16643"/>
                          <a:pt x="8711" y="16534"/>
                          <a:pt x="9687" y="16016"/>
                        </a:cubicBezTo>
                        <a:cubicBezTo>
                          <a:pt x="10663" y="15498"/>
                          <a:pt x="11433" y="14464"/>
                          <a:pt x="12054" y="12965"/>
                        </a:cubicBezTo>
                        <a:cubicBezTo>
                          <a:pt x="12705" y="11277"/>
                          <a:pt x="12853" y="9969"/>
                          <a:pt x="12498" y="9016"/>
                        </a:cubicBezTo>
                        <a:cubicBezTo>
                          <a:pt x="12143" y="8063"/>
                          <a:pt x="11433" y="7409"/>
                          <a:pt x="10397" y="7055"/>
                        </a:cubicBezTo>
                        <a:cubicBezTo>
                          <a:pt x="9391" y="6728"/>
                          <a:pt x="8414" y="6810"/>
                          <a:pt x="7468" y="7300"/>
                        </a:cubicBezTo>
                        <a:cubicBezTo>
                          <a:pt x="6521" y="7790"/>
                          <a:pt x="5752" y="8771"/>
                          <a:pt x="5160" y="1021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59" name="Freeform: Shape 4819"/>
                  <p:cNvSpPr/>
                  <p:nvPr/>
                </p:nvSpPr>
                <p:spPr>
                  <a:xfrm>
                    <a:off x="262327" y="99198"/>
                    <a:ext cx="22452" cy="3340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5" h="21600" fill="norm" stroke="1" extrusionOk="0">
                        <a:moveTo>
                          <a:pt x="4058" y="21176"/>
                        </a:moveTo>
                        <a:lnTo>
                          <a:pt x="5175" y="19084"/>
                        </a:lnTo>
                        <a:cubicBezTo>
                          <a:pt x="3727" y="18575"/>
                          <a:pt x="2569" y="18009"/>
                          <a:pt x="1782" y="17444"/>
                        </a:cubicBezTo>
                        <a:cubicBezTo>
                          <a:pt x="996" y="16879"/>
                          <a:pt x="458" y="16115"/>
                          <a:pt x="168" y="15182"/>
                        </a:cubicBezTo>
                        <a:cubicBezTo>
                          <a:pt x="-121" y="14249"/>
                          <a:pt x="-38" y="13231"/>
                          <a:pt x="417" y="12101"/>
                        </a:cubicBezTo>
                        <a:lnTo>
                          <a:pt x="3727" y="12468"/>
                        </a:lnTo>
                        <a:cubicBezTo>
                          <a:pt x="3355" y="13655"/>
                          <a:pt x="3355" y="14588"/>
                          <a:pt x="3686" y="15267"/>
                        </a:cubicBezTo>
                        <a:cubicBezTo>
                          <a:pt x="4141" y="16228"/>
                          <a:pt x="4968" y="16907"/>
                          <a:pt x="6127" y="17303"/>
                        </a:cubicBezTo>
                        <a:lnTo>
                          <a:pt x="9686" y="10602"/>
                        </a:lnTo>
                        <a:cubicBezTo>
                          <a:pt x="8527" y="10121"/>
                          <a:pt x="7410" y="9471"/>
                          <a:pt x="6334" y="8623"/>
                        </a:cubicBezTo>
                        <a:cubicBezTo>
                          <a:pt x="5548" y="8001"/>
                          <a:pt x="5093" y="7294"/>
                          <a:pt x="4886" y="6503"/>
                        </a:cubicBezTo>
                        <a:cubicBezTo>
                          <a:pt x="4720" y="5711"/>
                          <a:pt x="4886" y="4891"/>
                          <a:pt x="5300" y="4043"/>
                        </a:cubicBezTo>
                        <a:cubicBezTo>
                          <a:pt x="6086" y="2544"/>
                          <a:pt x="7534" y="1527"/>
                          <a:pt x="9562" y="990"/>
                        </a:cubicBezTo>
                        <a:cubicBezTo>
                          <a:pt x="10927" y="622"/>
                          <a:pt x="12665" y="622"/>
                          <a:pt x="14776" y="990"/>
                        </a:cubicBezTo>
                        <a:lnTo>
                          <a:pt x="15313" y="0"/>
                        </a:lnTo>
                        <a:lnTo>
                          <a:pt x="17134" y="452"/>
                        </a:lnTo>
                        <a:lnTo>
                          <a:pt x="16596" y="1470"/>
                        </a:lnTo>
                        <a:cubicBezTo>
                          <a:pt x="18334" y="2036"/>
                          <a:pt x="19534" y="2742"/>
                          <a:pt x="20279" y="3591"/>
                        </a:cubicBezTo>
                        <a:cubicBezTo>
                          <a:pt x="21231" y="4693"/>
                          <a:pt x="21479" y="5937"/>
                          <a:pt x="21024" y="7322"/>
                        </a:cubicBezTo>
                        <a:lnTo>
                          <a:pt x="17672" y="6870"/>
                        </a:lnTo>
                        <a:cubicBezTo>
                          <a:pt x="17920" y="5994"/>
                          <a:pt x="17879" y="5287"/>
                          <a:pt x="17548" y="4693"/>
                        </a:cubicBezTo>
                        <a:cubicBezTo>
                          <a:pt x="17217" y="4099"/>
                          <a:pt x="16596" y="3619"/>
                          <a:pt x="15645" y="3223"/>
                        </a:cubicBezTo>
                        <a:lnTo>
                          <a:pt x="12417" y="9273"/>
                        </a:lnTo>
                        <a:cubicBezTo>
                          <a:pt x="13824" y="9924"/>
                          <a:pt x="14734" y="10376"/>
                          <a:pt x="15148" y="10659"/>
                        </a:cubicBezTo>
                        <a:cubicBezTo>
                          <a:pt x="15934" y="11196"/>
                          <a:pt x="16555" y="11733"/>
                          <a:pt x="16927" y="12298"/>
                        </a:cubicBezTo>
                        <a:cubicBezTo>
                          <a:pt x="17300" y="12864"/>
                          <a:pt x="17507" y="13458"/>
                          <a:pt x="17548" y="14108"/>
                        </a:cubicBezTo>
                        <a:cubicBezTo>
                          <a:pt x="17548" y="14758"/>
                          <a:pt x="17424" y="15409"/>
                          <a:pt x="17052" y="16087"/>
                        </a:cubicBezTo>
                        <a:cubicBezTo>
                          <a:pt x="16265" y="17529"/>
                          <a:pt x="14941" y="18575"/>
                          <a:pt x="13079" y="19225"/>
                        </a:cubicBezTo>
                        <a:cubicBezTo>
                          <a:pt x="11217" y="19875"/>
                          <a:pt x="9189" y="19932"/>
                          <a:pt x="6996" y="19480"/>
                        </a:cubicBezTo>
                        <a:lnTo>
                          <a:pt x="5879" y="21600"/>
                        </a:lnTo>
                        <a:lnTo>
                          <a:pt x="4058" y="21148"/>
                        </a:lnTo>
                        <a:close/>
                        <a:moveTo>
                          <a:pt x="7907" y="17727"/>
                        </a:moveTo>
                        <a:cubicBezTo>
                          <a:pt x="9148" y="17925"/>
                          <a:pt x="10348" y="17812"/>
                          <a:pt x="11424" y="17387"/>
                        </a:cubicBezTo>
                        <a:cubicBezTo>
                          <a:pt x="12541" y="16963"/>
                          <a:pt x="13327" y="16313"/>
                          <a:pt x="13782" y="15437"/>
                        </a:cubicBezTo>
                        <a:cubicBezTo>
                          <a:pt x="14196" y="14673"/>
                          <a:pt x="14238" y="13995"/>
                          <a:pt x="13948" y="13401"/>
                        </a:cubicBezTo>
                        <a:cubicBezTo>
                          <a:pt x="13659" y="12807"/>
                          <a:pt x="12748" y="12101"/>
                          <a:pt x="11300" y="11337"/>
                        </a:cubicBezTo>
                        <a:lnTo>
                          <a:pt x="7907" y="17727"/>
                        </a:lnTo>
                        <a:close/>
                        <a:moveTo>
                          <a:pt x="13865" y="2771"/>
                        </a:moveTo>
                        <a:cubicBezTo>
                          <a:pt x="12582" y="2601"/>
                          <a:pt x="11465" y="2686"/>
                          <a:pt x="10513" y="3053"/>
                        </a:cubicBezTo>
                        <a:cubicBezTo>
                          <a:pt x="9562" y="3421"/>
                          <a:pt x="8858" y="3958"/>
                          <a:pt x="8486" y="4665"/>
                        </a:cubicBezTo>
                        <a:cubicBezTo>
                          <a:pt x="8114" y="5372"/>
                          <a:pt x="8072" y="6050"/>
                          <a:pt x="8403" y="6672"/>
                        </a:cubicBezTo>
                        <a:cubicBezTo>
                          <a:pt x="8734" y="7294"/>
                          <a:pt x="9521" y="7945"/>
                          <a:pt x="10762" y="8567"/>
                        </a:cubicBezTo>
                        <a:lnTo>
                          <a:pt x="13865" y="277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60" name="Freeform: Shape 4820"/>
                  <p:cNvSpPr/>
                  <p:nvPr/>
                </p:nvSpPr>
                <p:spPr>
                  <a:xfrm>
                    <a:off x="289486" y="109911"/>
                    <a:ext cx="13338" cy="273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878" y="21600"/>
                        </a:moveTo>
                        <a:lnTo>
                          <a:pt x="637" y="20667"/>
                        </a:lnTo>
                        <a:lnTo>
                          <a:pt x="12819" y="4285"/>
                        </a:lnTo>
                        <a:cubicBezTo>
                          <a:pt x="11118" y="4666"/>
                          <a:pt x="8994" y="4942"/>
                          <a:pt x="6515" y="5184"/>
                        </a:cubicBezTo>
                        <a:cubicBezTo>
                          <a:pt x="4037" y="5426"/>
                          <a:pt x="1841" y="5529"/>
                          <a:pt x="0" y="5529"/>
                        </a:cubicBezTo>
                        <a:lnTo>
                          <a:pt x="1841" y="3041"/>
                        </a:lnTo>
                        <a:cubicBezTo>
                          <a:pt x="5311" y="2903"/>
                          <a:pt x="8499" y="2523"/>
                          <a:pt x="11402" y="1970"/>
                        </a:cubicBezTo>
                        <a:cubicBezTo>
                          <a:pt x="14306" y="1417"/>
                          <a:pt x="16572" y="760"/>
                          <a:pt x="18201" y="0"/>
                        </a:cubicBezTo>
                        <a:lnTo>
                          <a:pt x="21600" y="588"/>
                        </a:lnTo>
                        <a:lnTo>
                          <a:pt x="5949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61" name="Freeform: Shape 4821"/>
                  <p:cNvSpPr/>
                  <p:nvPr/>
                </p:nvSpPr>
                <p:spPr>
                  <a:xfrm>
                    <a:off x="299447" y="133428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5828"/>
                        </a:moveTo>
                        <a:lnTo>
                          <a:pt x="5772" y="0"/>
                        </a:lnTo>
                        <a:lnTo>
                          <a:pt x="21600" y="5772"/>
                        </a:lnTo>
                        <a:lnTo>
                          <a:pt x="15828" y="21600"/>
                        </a:lnTo>
                        <a:lnTo>
                          <a:pt x="0" y="1582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62" name="Freeform: Shape 4822"/>
                  <p:cNvSpPr/>
                  <p:nvPr/>
                </p:nvSpPr>
                <p:spPr>
                  <a:xfrm>
                    <a:off x="320358" y="121150"/>
                    <a:ext cx="13338" cy="27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878" y="21600"/>
                        </a:moveTo>
                        <a:lnTo>
                          <a:pt x="637" y="20667"/>
                        </a:lnTo>
                        <a:lnTo>
                          <a:pt x="12819" y="4285"/>
                        </a:lnTo>
                        <a:cubicBezTo>
                          <a:pt x="11118" y="4666"/>
                          <a:pt x="8994" y="4942"/>
                          <a:pt x="6515" y="5184"/>
                        </a:cubicBezTo>
                        <a:cubicBezTo>
                          <a:pt x="4037" y="5426"/>
                          <a:pt x="1841" y="5529"/>
                          <a:pt x="0" y="5529"/>
                        </a:cubicBezTo>
                        <a:lnTo>
                          <a:pt x="1841" y="3041"/>
                        </a:lnTo>
                        <a:cubicBezTo>
                          <a:pt x="5311" y="2903"/>
                          <a:pt x="8499" y="2523"/>
                          <a:pt x="11402" y="1970"/>
                        </a:cubicBezTo>
                        <a:cubicBezTo>
                          <a:pt x="14306" y="1417"/>
                          <a:pt x="16572" y="760"/>
                          <a:pt x="18201" y="0"/>
                        </a:cubicBezTo>
                        <a:lnTo>
                          <a:pt x="21600" y="588"/>
                        </a:lnTo>
                        <a:lnTo>
                          <a:pt x="5949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63" name="Freeform: Shape 4823"/>
                  <p:cNvSpPr/>
                  <p:nvPr/>
                </p:nvSpPr>
                <p:spPr>
                  <a:xfrm>
                    <a:off x="340080" y="124823"/>
                    <a:ext cx="22127" cy="309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56" y="20714"/>
                        </a:moveTo>
                        <a:lnTo>
                          <a:pt x="8538" y="4399"/>
                        </a:lnTo>
                        <a:lnTo>
                          <a:pt x="0" y="2169"/>
                        </a:lnTo>
                        <a:lnTo>
                          <a:pt x="1110" y="0"/>
                        </a:lnTo>
                        <a:lnTo>
                          <a:pt x="21600" y="5346"/>
                        </a:lnTo>
                        <a:lnTo>
                          <a:pt x="20490" y="7516"/>
                        </a:lnTo>
                        <a:lnTo>
                          <a:pt x="11953" y="5285"/>
                        </a:lnTo>
                        <a:lnTo>
                          <a:pt x="3671" y="21600"/>
                        </a:lnTo>
                        <a:lnTo>
                          <a:pt x="256" y="207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64" name="Freeform: Shape 4824"/>
                  <p:cNvSpPr/>
                  <p:nvPr/>
                </p:nvSpPr>
                <p:spPr>
                  <a:xfrm>
                    <a:off x="444047" y="171350"/>
                    <a:ext cx="17465" cy="2597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7" h="21600" fill="norm" stroke="1" extrusionOk="0">
                        <a:moveTo>
                          <a:pt x="4014" y="21127"/>
                        </a:moveTo>
                        <a:lnTo>
                          <a:pt x="5131" y="19018"/>
                        </a:lnTo>
                        <a:cubicBezTo>
                          <a:pt x="3641" y="18509"/>
                          <a:pt x="2523" y="17964"/>
                          <a:pt x="1779" y="17382"/>
                        </a:cubicBezTo>
                        <a:cubicBezTo>
                          <a:pt x="981" y="16800"/>
                          <a:pt x="449" y="16036"/>
                          <a:pt x="183" y="15127"/>
                        </a:cubicBezTo>
                        <a:cubicBezTo>
                          <a:pt x="-136" y="14218"/>
                          <a:pt x="-30" y="13164"/>
                          <a:pt x="449" y="12073"/>
                        </a:cubicBezTo>
                        <a:lnTo>
                          <a:pt x="3747" y="12436"/>
                        </a:lnTo>
                        <a:cubicBezTo>
                          <a:pt x="3375" y="13636"/>
                          <a:pt x="3375" y="14546"/>
                          <a:pt x="3694" y="15236"/>
                        </a:cubicBezTo>
                        <a:cubicBezTo>
                          <a:pt x="4173" y="16182"/>
                          <a:pt x="4971" y="16873"/>
                          <a:pt x="6141" y="17273"/>
                        </a:cubicBezTo>
                        <a:lnTo>
                          <a:pt x="9706" y="10582"/>
                        </a:lnTo>
                        <a:cubicBezTo>
                          <a:pt x="8536" y="10109"/>
                          <a:pt x="7419" y="9454"/>
                          <a:pt x="6354" y="8618"/>
                        </a:cubicBezTo>
                        <a:cubicBezTo>
                          <a:pt x="5556" y="8000"/>
                          <a:pt x="5078" y="7309"/>
                          <a:pt x="4918" y="6509"/>
                        </a:cubicBezTo>
                        <a:cubicBezTo>
                          <a:pt x="4758" y="5709"/>
                          <a:pt x="4918" y="4909"/>
                          <a:pt x="5343" y="4073"/>
                        </a:cubicBezTo>
                        <a:cubicBezTo>
                          <a:pt x="6141" y="2582"/>
                          <a:pt x="7578" y="1563"/>
                          <a:pt x="9599" y="1018"/>
                        </a:cubicBezTo>
                        <a:cubicBezTo>
                          <a:pt x="10983" y="655"/>
                          <a:pt x="12686" y="655"/>
                          <a:pt x="14813" y="1018"/>
                        </a:cubicBezTo>
                        <a:lnTo>
                          <a:pt x="15346" y="0"/>
                        </a:lnTo>
                        <a:lnTo>
                          <a:pt x="17155" y="436"/>
                        </a:lnTo>
                        <a:lnTo>
                          <a:pt x="16622" y="1455"/>
                        </a:lnTo>
                        <a:cubicBezTo>
                          <a:pt x="18378" y="2000"/>
                          <a:pt x="19602" y="2727"/>
                          <a:pt x="20293" y="3600"/>
                        </a:cubicBezTo>
                        <a:cubicBezTo>
                          <a:pt x="21251" y="4691"/>
                          <a:pt x="21464" y="5927"/>
                          <a:pt x="21038" y="7346"/>
                        </a:cubicBezTo>
                        <a:lnTo>
                          <a:pt x="17686" y="6872"/>
                        </a:lnTo>
                        <a:cubicBezTo>
                          <a:pt x="17953" y="6000"/>
                          <a:pt x="17899" y="5273"/>
                          <a:pt x="17580" y="4691"/>
                        </a:cubicBezTo>
                        <a:cubicBezTo>
                          <a:pt x="17261" y="4109"/>
                          <a:pt x="16622" y="3636"/>
                          <a:pt x="15665" y="3237"/>
                        </a:cubicBezTo>
                        <a:lnTo>
                          <a:pt x="12419" y="9309"/>
                        </a:lnTo>
                        <a:cubicBezTo>
                          <a:pt x="13856" y="9963"/>
                          <a:pt x="14760" y="10436"/>
                          <a:pt x="15186" y="10691"/>
                        </a:cubicBezTo>
                        <a:cubicBezTo>
                          <a:pt x="15984" y="11200"/>
                          <a:pt x="16569" y="11745"/>
                          <a:pt x="16942" y="12327"/>
                        </a:cubicBezTo>
                        <a:cubicBezTo>
                          <a:pt x="17314" y="12909"/>
                          <a:pt x="17527" y="13491"/>
                          <a:pt x="17527" y="14145"/>
                        </a:cubicBezTo>
                        <a:cubicBezTo>
                          <a:pt x="17527" y="14800"/>
                          <a:pt x="17367" y="15454"/>
                          <a:pt x="17048" y="16109"/>
                        </a:cubicBezTo>
                        <a:cubicBezTo>
                          <a:pt x="16250" y="17563"/>
                          <a:pt x="14920" y="18618"/>
                          <a:pt x="13058" y="19236"/>
                        </a:cubicBezTo>
                        <a:cubicBezTo>
                          <a:pt x="11196" y="19891"/>
                          <a:pt x="9174" y="19963"/>
                          <a:pt x="6939" y="19491"/>
                        </a:cubicBezTo>
                        <a:lnTo>
                          <a:pt x="5823" y="21600"/>
                        </a:lnTo>
                        <a:lnTo>
                          <a:pt x="4014" y="21163"/>
                        </a:lnTo>
                        <a:close/>
                        <a:moveTo>
                          <a:pt x="7897" y="17709"/>
                        </a:moveTo>
                        <a:cubicBezTo>
                          <a:pt x="9121" y="17891"/>
                          <a:pt x="10345" y="17782"/>
                          <a:pt x="11408" y="17382"/>
                        </a:cubicBezTo>
                        <a:cubicBezTo>
                          <a:pt x="12526" y="16982"/>
                          <a:pt x="13324" y="16327"/>
                          <a:pt x="13803" y="15418"/>
                        </a:cubicBezTo>
                        <a:cubicBezTo>
                          <a:pt x="14228" y="14654"/>
                          <a:pt x="14282" y="13964"/>
                          <a:pt x="13962" y="13382"/>
                        </a:cubicBezTo>
                        <a:cubicBezTo>
                          <a:pt x="13643" y="12764"/>
                          <a:pt x="12792" y="12109"/>
                          <a:pt x="11302" y="11309"/>
                        </a:cubicBezTo>
                        <a:lnTo>
                          <a:pt x="7897" y="17709"/>
                        </a:lnTo>
                        <a:close/>
                        <a:moveTo>
                          <a:pt x="13803" y="2727"/>
                        </a:moveTo>
                        <a:cubicBezTo>
                          <a:pt x="12526" y="2546"/>
                          <a:pt x="11408" y="2655"/>
                          <a:pt x="10451" y="3018"/>
                        </a:cubicBezTo>
                        <a:cubicBezTo>
                          <a:pt x="9494" y="3382"/>
                          <a:pt x="8801" y="3927"/>
                          <a:pt x="8429" y="4654"/>
                        </a:cubicBezTo>
                        <a:cubicBezTo>
                          <a:pt x="8057" y="5382"/>
                          <a:pt x="8004" y="6036"/>
                          <a:pt x="8323" y="6655"/>
                        </a:cubicBezTo>
                        <a:cubicBezTo>
                          <a:pt x="8642" y="7273"/>
                          <a:pt x="9440" y="7927"/>
                          <a:pt x="10717" y="8546"/>
                        </a:cubicBezTo>
                        <a:lnTo>
                          <a:pt x="13803" y="27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65" name="Freeform: Shape 4825"/>
                  <p:cNvSpPr/>
                  <p:nvPr/>
                </p:nvSpPr>
                <p:spPr>
                  <a:xfrm>
                    <a:off x="463953" y="179702"/>
                    <a:ext cx="12701" cy="2125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949" y="21556"/>
                        </a:moveTo>
                        <a:lnTo>
                          <a:pt x="641" y="20623"/>
                        </a:lnTo>
                        <a:lnTo>
                          <a:pt x="12904" y="4267"/>
                        </a:lnTo>
                        <a:cubicBezTo>
                          <a:pt x="11166" y="4622"/>
                          <a:pt x="9061" y="4933"/>
                          <a:pt x="6590" y="5156"/>
                        </a:cubicBezTo>
                        <a:cubicBezTo>
                          <a:pt x="4118" y="5378"/>
                          <a:pt x="1922" y="5511"/>
                          <a:pt x="0" y="5511"/>
                        </a:cubicBezTo>
                        <a:lnTo>
                          <a:pt x="1831" y="3022"/>
                        </a:lnTo>
                        <a:cubicBezTo>
                          <a:pt x="5308" y="2889"/>
                          <a:pt x="8511" y="2489"/>
                          <a:pt x="11440" y="1955"/>
                        </a:cubicBezTo>
                        <a:cubicBezTo>
                          <a:pt x="14369" y="1378"/>
                          <a:pt x="16657" y="756"/>
                          <a:pt x="18213" y="0"/>
                        </a:cubicBezTo>
                        <a:lnTo>
                          <a:pt x="21600" y="578"/>
                        </a:lnTo>
                        <a:lnTo>
                          <a:pt x="5857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66" name="Freeform: Shape 4826"/>
                  <p:cNvSpPr/>
                  <p:nvPr/>
                </p:nvSpPr>
                <p:spPr>
                  <a:xfrm>
                    <a:off x="477815" y="184731"/>
                    <a:ext cx="12701" cy="212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949" y="21511"/>
                        </a:moveTo>
                        <a:lnTo>
                          <a:pt x="641" y="20580"/>
                        </a:lnTo>
                        <a:lnTo>
                          <a:pt x="12904" y="4258"/>
                        </a:lnTo>
                        <a:cubicBezTo>
                          <a:pt x="11166" y="4613"/>
                          <a:pt x="9061" y="4923"/>
                          <a:pt x="6590" y="5145"/>
                        </a:cubicBezTo>
                        <a:cubicBezTo>
                          <a:pt x="4118" y="5367"/>
                          <a:pt x="1922" y="5500"/>
                          <a:pt x="0" y="5500"/>
                        </a:cubicBezTo>
                        <a:lnTo>
                          <a:pt x="1831" y="3016"/>
                        </a:lnTo>
                        <a:cubicBezTo>
                          <a:pt x="5308" y="2883"/>
                          <a:pt x="8511" y="2484"/>
                          <a:pt x="11440" y="1951"/>
                        </a:cubicBezTo>
                        <a:cubicBezTo>
                          <a:pt x="14369" y="1375"/>
                          <a:pt x="16657" y="710"/>
                          <a:pt x="18213" y="0"/>
                        </a:cubicBezTo>
                        <a:lnTo>
                          <a:pt x="21600" y="621"/>
                        </a:lnTo>
                        <a:lnTo>
                          <a:pt x="5857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67" name="Freeform: Shape 4827"/>
                  <p:cNvSpPr/>
                  <p:nvPr/>
                </p:nvSpPr>
                <p:spPr>
                  <a:xfrm>
                    <a:off x="489980" y="189562"/>
                    <a:ext cx="16912" cy="220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94" h="21273" fill="norm" stroke="1" extrusionOk="0">
                        <a:moveTo>
                          <a:pt x="7855" y="8669"/>
                        </a:moveTo>
                        <a:cubicBezTo>
                          <a:pt x="6710" y="7952"/>
                          <a:pt x="6001" y="7108"/>
                          <a:pt x="5674" y="6265"/>
                        </a:cubicBezTo>
                        <a:cubicBezTo>
                          <a:pt x="5346" y="5421"/>
                          <a:pt x="5456" y="4493"/>
                          <a:pt x="5892" y="3522"/>
                        </a:cubicBezTo>
                        <a:cubicBezTo>
                          <a:pt x="6547" y="2088"/>
                          <a:pt x="7801" y="1076"/>
                          <a:pt x="9601" y="443"/>
                        </a:cubicBezTo>
                        <a:cubicBezTo>
                          <a:pt x="11401" y="-148"/>
                          <a:pt x="13419" y="-148"/>
                          <a:pt x="15656" y="443"/>
                        </a:cubicBezTo>
                        <a:cubicBezTo>
                          <a:pt x="17892" y="1076"/>
                          <a:pt x="19473" y="2088"/>
                          <a:pt x="20346" y="3480"/>
                        </a:cubicBezTo>
                        <a:cubicBezTo>
                          <a:pt x="21219" y="4872"/>
                          <a:pt x="21328" y="6307"/>
                          <a:pt x="20674" y="7741"/>
                        </a:cubicBezTo>
                        <a:cubicBezTo>
                          <a:pt x="20238" y="8669"/>
                          <a:pt x="19528" y="9387"/>
                          <a:pt x="18601" y="9893"/>
                        </a:cubicBezTo>
                        <a:cubicBezTo>
                          <a:pt x="17673" y="10399"/>
                          <a:pt x="16474" y="10652"/>
                          <a:pt x="15001" y="10652"/>
                        </a:cubicBezTo>
                        <a:cubicBezTo>
                          <a:pt x="16365" y="11496"/>
                          <a:pt x="17292" y="12466"/>
                          <a:pt x="17673" y="13605"/>
                        </a:cubicBezTo>
                        <a:cubicBezTo>
                          <a:pt x="18056" y="14744"/>
                          <a:pt x="18001" y="15883"/>
                          <a:pt x="17401" y="17107"/>
                        </a:cubicBezTo>
                        <a:cubicBezTo>
                          <a:pt x="16583" y="18794"/>
                          <a:pt x="15164" y="20018"/>
                          <a:pt x="13038" y="20735"/>
                        </a:cubicBezTo>
                        <a:cubicBezTo>
                          <a:pt x="10965" y="21452"/>
                          <a:pt x="8619" y="21452"/>
                          <a:pt x="6110" y="20735"/>
                        </a:cubicBezTo>
                        <a:cubicBezTo>
                          <a:pt x="3601" y="20018"/>
                          <a:pt x="1801" y="18879"/>
                          <a:pt x="819" y="17275"/>
                        </a:cubicBezTo>
                        <a:cubicBezTo>
                          <a:pt x="-163" y="15672"/>
                          <a:pt x="-272" y="14027"/>
                          <a:pt x="547" y="12255"/>
                        </a:cubicBezTo>
                        <a:cubicBezTo>
                          <a:pt x="1147" y="10947"/>
                          <a:pt x="2074" y="10020"/>
                          <a:pt x="3328" y="9387"/>
                        </a:cubicBezTo>
                        <a:cubicBezTo>
                          <a:pt x="4583" y="8753"/>
                          <a:pt x="6055" y="8501"/>
                          <a:pt x="7801" y="8627"/>
                        </a:cubicBezTo>
                        <a:close/>
                        <a:moveTo>
                          <a:pt x="3819" y="13268"/>
                        </a:moveTo>
                        <a:cubicBezTo>
                          <a:pt x="3492" y="13943"/>
                          <a:pt x="3383" y="14702"/>
                          <a:pt x="3492" y="15462"/>
                        </a:cubicBezTo>
                        <a:cubicBezTo>
                          <a:pt x="3601" y="16221"/>
                          <a:pt x="3983" y="16896"/>
                          <a:pt x="4692" y="17487"/>
                        </a:cubicBezTo>
                        <a:cubicBezTo>
                          <a:pt x="5346" y="18077"/>
                          <a:pt x="6164" y="18499"/>
                          <a:pt x="7146" y="18794"/>
                        </a:cubicBezTo>
                        <a:cubicBezTo>
                          <a:pt x="8673" y="19216"/>
                          <a:pt x="10092" y="19174"/>
                          <a:pt x="11401" y="18710"/>
                        </a:cubicBezTo>
                        <a:cubicBezTo>
                          <a:pt x="12765" y="18246"/>
                          <a:pt x="13692" y="17444"/>
                          <a:pt x="14237" y="16263"/>
                        </a:cubicBezTo>
                        <a:cubicBezTo>
                          <a:pt x="14783" y="15082"/>
                          <a:pt x="14728" y="13985"/>
                          <a:pt x="14073" y="12930"/>
                        </a:cubicBezTo>
                        <a:cubicBezTo>
                          <a:pt x="13419" y="11876"/>
                          <a:pt x="12328" y="11158"/>
                          <a:pt x="10801" y="10694"/>
                        </a:cubicBezTo>
                        <a:cubicBezTo>
                          <a:pt x="9328" y="10272"/>
                          <a:pt x="7910" y="10315"/>
                          <a:pt x="6601" y="10778"/>
                        </a:cubicBezTo>
                        <a:cubicBezTo>
                          <a:pt x="5292" y="11243"/>
                          <a:pt x="4310" y="12087"/>
                          <a:pt x="3819" y="13226"/>
                        </a:cubicBezTo>
                        <a:close/>
                        <a:moveTo>
                          <a:pt x="9165" y="4366"/>
                        </a:moveTo>
                        <a:cubicBezTo>
                          <a:pt x="8728" y="5294"/>
                          <a:pt x="8728" y="6180"/>
                          <a:pt x="9274" y="6982"/>
                        </a:cubicBezTo>
                        <a:cubicBezTo>
                          <a:pt x="9764" y="7783"/>
                          <a:pt x="10637" y="8374"/>
                          <a:pt x="11892" y="8753"/>
                        </a:cubicBezTo>
                        <a:cubicBezTo>
                          <a:pt x="13092" y="9091"/>
                          <a:pt x="14237" y="9091"/>
                          <a:pt x="15274" y="8711"/>
                        </a:cubicBezTo>
                        <a:cubicBezTo>
                          <a:pt x="16310" y="8332"/>
                          <a:pt x="17074" y="7741"/>
                          <a:pt x="17456" y="6855"/>
                        </a:cubicBezTo>
                        <a:cubicBezTo>
                          <a:pt x="17892" y="5969"/>
                          <a:pt x="17837" y="5084"/>
                          <a:pt x="17292" y="4240"/>
                        </a:cubicBezTo>
                        <a:cubicBezTo>
                          <a:pt x="16801" y="3396"/>
                          <a:pt x="15928" y="2805"/>
                          <a:pt x="14728" y="2468"/>
                        </a:cubicBezTo>
                        <a:cubicBezTo>
                          <a:pt x="13528" y="2130"/>
                          <a:pt x="12383" y="2130"/>
                          <a:pt x="11292" y="2510"/>
                        </a:cubicBezTo>
                        <a:cubicBezTo>
                          <a:pt x="10201" y="2890"/>
                          <a:pt x="9492" y="3480"/>
                          <a:pt x="9110" y="432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68" name="Freeform: Shape 4828"/>
                  <p:cNvSpPr/>
                  <p:nvPr/>
                </p:nvSpPr>
                <p:spPr>
                  <a:xfrm>
                    <a:off x="505198" y="193870"/>
                    <a:ext cx="24095" cy="268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6596"/>
                        </a:moveTo>
                        <a:lnTo>
                          <a:pt x="6704" y="0"/>
                        </a:lnTo>
                        <a:lnTo>
                          <a:pt x="9134" y="811"/>
                        </a:lnTo>
                        <a:lnTo>
                          <a:pt x="5802" y="9020"/>
                        </a:lnTo>
                        <a:lnTo>
                          <a:pt x="18307" y="3805"/>
                        </a:lnTo>
                        <a:lnTo>
                          <a:pt x="21600" y="4898"/>
                        </a:lnTo>
                        <a:lnTo>
                          <a:pt x="11133" y="9091"/>
                        </a:lnTo>
                        <a:lnTo>
                          <a:pt x="15210" y="21600"/>
                        </a:lnTo>
                        <a:lnTo>
                          <a:pt x="11996" y="20543"/>
                        </a:lnTo>
                        <a:lnTo>
                          <a:pt x="8820" y="10007"/>
                        </a:lnTo>
                        <a:lnTo>
                          <a:pt x="4744" y="11663"/>
                        </a:lnTo>
                        <a:lnTo>
                          <a:pt x="2430" y="17407"/>
                        </a:lnTo>
                        <a:lnTo>
                          <a:pt x="0" y="1659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577" name="Graphic 2243"/>
                <p:cNvGrpSpPr/>
                <p:nvPr/>
              </p:nvGrpSpPr>
              <p:grpSpPr>
                <a:xfrm>
                  <a:off x="124451" y="394648"/>
                  <a:ext cx="111508" cy="65287"/>
                  <a:chOff x="0" y="0"/>
                  <a:chExt cx="111507" cy="65286"/>
                </a:xfrm>
              </p:grpSpPr>
              <p:sp>
                <p:nvSpPr>
                  <p:cNvPr id="570" name="Freeform: Shape 4801"/>
                  <p:cNvSpPr/>
                  <p:nvPr/>
                </p:nvSpPr>
                <p:spPr>
                  <a:xfrm>
                    <a:off x="-1" y="-1"/>
                    <a:ext cx="22571" cy="252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22" h="21515" fill="norm" stroke="1" extrusionOk="0">
                        <a:moveTo>
                          <a:pt x="8090" y="0"/>
                        </a:moveTo>
                        <a:lnTo>
                          <a:pt x="15721" y="2910"/>
                        </a:lnTo>
                        <a:cubicBezTo>
                          <a:pt x="17222" y="3469"/>
                          <a:pt x="18348" y="3955"/>
                          <a:pt x="19015" y="4365"/>
                        </a:cubicBezTo>
                        <a:cubicBezTo>
                          <a:pt x="19724" y="4775"/>
                          <a:pt x="20266" y="5260"/>
                          <a:pt x="20683" y="5819"/>
                        </a:cubicBezTo>
                        <a:cubicBezTo>
                          <a:pt x="21100" y="6417"/>
                          <a:pt x="21350" y="7051"/>
                          <a:pt x="21475" y="7797"/>
                        </a:cubicBezTo>
                        <a:cubicBezTo>
                          <a:pt x="21600" y="8543"/>
                          <a:pt x="21475" y="9289"/>
                          <a:pt x="21100" y="10035"/>
                        </a:cubicBezTo>
                        <a:cubicBezTo>
                          <a:pt x="20725" y="10818"/>
                          <a:pt x="20141" y="11490"/>
                          <a:pt x="19349" y="11975"/>
                        </a:cubicBezTo>
                        <a:cubicBezTo>
                          <a:pt x="18556" y="12460"/>
                          <a:pt x="17639" y="12721"/>
                          <a:pt x="16680" y="12721"/>
                        </a:cubicBezTo>
                        <a:cubicBezTo>
                          <a:pt x="17722" y="13467"/>
                          <a:pt x="18348" y="14325"/>
                          <a:pt x="18640" y="15295"/>
                        </a:cubicBezTo>
                        <a:cubicBezTo>
                          <a:pt x="18931" y="16265"/>
                          <a:pt x="18807" y="17235"/>
                          <a:pt x="18348" y="18242"/>
                        </a:cubicBezTo>
                        <a:cubicBezTo>
                          <a:pt x="17973" y="19026"/>
                          <a:pt x="17431" y="19697"/>
                          <a:pt x="16680" y="20294"/>
                        </a:cubicBezTo>
                        <a:cubicBezTo>
                          <a:pt x="15929" y="20891"/>
                          <a:pt x="15095" y="21264"/>
                          <a:pt x="14178" y="21413"/>
                        </a:cubicBezTo>
                        <a:cubicBezTo>
                          <a:pt x="13261" y="21600"/>
                          <a:pt x="12301" y="21525"/>
                          <a:pt x="11217" y="21227"/>
                        </a:cubicBezTo>
                        <a:cubicBezTo>
                          <a:pt x="10550" y="21040"/>
                          <a:pt x="8965" y="20480"/>
                          <a:pt x="6505" y="19585"/>
                        </a:cubicBezTo>
                        <a:lnTo>
                          <a:pt x="0" y="17123"/>
                        </a:lnTo>
                        <a:lnTo>
                          <a:pt x="8131" y="0"/>
                        </a:lnTo>
                        <a:close/>
                        <a:moveTo>
                          <a:pt x="7381" y="11117"/>
                        </a:moveTo>
                        <a:lnTo>
                          <a:pt x="5212" y="15705"/>
                        </a:lnTo>
                        <a:lnTo>
                          <a:pt x="8798" y="17049"/>
                        </a:lnTo>
                        <a:cubicBezTo>
                          <a:pt x="10175" y="17571"/>
                          <a:pt x="11092" y="17869"/>
                          <a:pt x="11509" y="17944"/>
                        </a:cubicBezTo>
                        <a:cubicBezTo>
                          <a:pt x="12134" y="18056"/>
                          <a:pt x="12718" y="18019"/>
                          <a:pt x="13219" y="17795"/>
                        </a:cubicBezTo>
                        <a:cubicBezTo>
                          <a:pt x="13761" y="17571"/>
                          <a:pt x="14178" y="17161"/>
                          <a:pt x="14470" y="16564"/>
                        </a:cubicBezTo>
                        <a:cubicBezTo>
                          <a:pt x="14720" y="16041"/>
                          <a:pt x="14761" y="15557"/>
                          <a:pt x="14678" y="15109"/>
                        </a:cubicBezTo>
                        <a:cubicBezTo>
                          <a:pt x="14553" y="14661"/>
                          <a:pt x="14303" y="14251"/>
                          <a:pt x="13844" y="13877"/>
                        </a:cubicBezTo>
                        <a:cubicBezTo>
                          <a:pt x="13385" y="13505"/>
                          <a:pt x="12301" y="12982"/>
                          <a:pt x="10550" y="12348"/>
                        </a:cubicBezTo>
                        <a:lnTo>
                          <a:pt x="7422" y="11154"/>
                        </a:lnTo>
                        <a:close/>
                        <a:moveTo>
                          <a:pt x="10633" y="4290"/>
                        </a:moveTo>
                        <a:lnTo>
                          <a:pt x="8757" y="8244"/>
                        </a:lnTo>
                        <a:lnTo>
                          <a:pt x="11301" y="9214"/>
                        </a:lnTo>
                        <a:cubicBezTo>
                          <a:pt x="12802" y="9774"/>
                          <a:pt x="13761" y="10110"/>
                          <a:pt x="14136" y="10222"/>
                        </a:cubicBezTo>
                        <a:cubicBezTo>
                          <a:pt x="14845" y="10408"/>
                          <a:pt x="15428" y="10408"/>
                          <a:pt x="15971" y="10222"/>
                        </a:cubicBezTo>
                        <a:cubicBezTo>
                          <a:pt x="16513" y="10035"/>
                          <a:pt x="16930" y="9662"/>
                          <a:pt x="17180" y="9102"/>
                        </a:cubicBezTo>
                        <a:cubicBezTo>
                          <a:pt x="17431" y="8580"/>
                          <a:pt x="17472" y="8095"/>
                          <a:pt x="17305" y="7611"/>
                        </a:cubicBezTo>
                        <a:cubicBezTo>
                          <a:pt x="17138" y="7163"/>
                          <a:pt x="16763" y="6752"/>
                          <a:pt x="16137" y="6454"/>
                        </a:cubicBezTo>
                        <a:cubicBezTo>
                          <a:pt x="15762" y="6267"/>
                          <a:pt x="14678" y="5819"/>
                          <a:pt x="12885" y="5148"/>
                        </a:cubicBezTo>
                        <a:lnTo>
                          <a:pt x="10675" y="429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71" name="Freeform: Shape 4802"/>
                  <p:cNvSpPr/>
                  <p:nvPr/>
                </p:nvSpPr>
                <p:spPr>
                  <a:xfrm>
                    <a:off x="21238" y="15512"/>
                    <a:ext cx="15336" cy="1665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67" h="21150" fill="norm" stroke="1" extrusionOk="0">
                        <a:moveTo>
                          <a:pt x="12693" y="15283"/>
                        </a:moveTo>
                        <a:lnTo>
                          <a:pt x="17513" y="18171"/>
                        </a:lnTo>
                        <a:cubicBezTo>
                          <a:pt x="16025" y="19670"/>
                          <a:pt x="14359" y="20614"/>
                          <a:pt x="12514" y="21003"/>
                        </a:cubicBezTo>
                        <a:cubicBezTo>
                          <a:pt x="10670" y="21336"/>
                          <a:pt x="8647" y="21114"/>
                          <a:pt x="6445" y="20225"/>
                        </a:cubicBezTo>
                        <a:cubicBezTo>
                          <a:pt x="2993" y="18837"/>
                          <a:pt x="971" y="16783"/>
                          <a:pt x="256" y="14062"/>
                        </a:cubicBezTo>
                        <a:cubicBezTo>
                          <a:pt x="-279" y="11896"/>
                          <a:pt x="19" y="9509"/>
                          <a:pt x="1208" y="6954"/>
                        </a:cubicBezTo>
                        <a:cubicBezTo>
                          <a:pt x="2577" y="3901"/>
                          <a:pt x="4541" y="1846"/>
                          <a:pt x="7040" y="791"/>
                        </a:cubicBezTo>
                        <a:cubicBezTo>
                          <a:pt x="9539" y="-264"/>
                          <a:pt x="12098" y="-264"/>
                          <a:pt x="14716" y="791"/>
                        </a:cubicBezTo>
                        <a:cubicBezTo>
                          <a:pt x="17631" y="1957"/>
                          <a:pt x="19595" y="3790"/>
                          <a:pt x="20429" y="6288"/>
                        </a:cubicBezTo>
                        <a:cubicBezTo>
                          <a:pt x="21321" y="8787"/>
                          <a:pt x="20845" y="11896"/>
                          <a:pt x="19060" y="15561"/>
                        </a:cubicBezTo>
                        <a:lnTo>
                          <a:pt x="5968" y="10342"/>
                        </a:lnTo>
                        <a:cubicBezTo>
                          <a:pt x="5374" y="11785"/>
                          <a:pt x="5255" y="13118"/>
                          <a:pt x="5671" y="14228"/>
                        </a:cubicBezTo>
                        <a:cubicBezTo>
                          <a:pt x="6088" y="15339"/>
                          <a:pt x="6921" y="16172"/>
                          <a:pt x="8111" y="16616"/>
                        </a:cubicBezTo>
                        <a:cubicBezTo>
                          <a:pt x="8944" y="16949"/>
                          <a:pt x="9718" y="17004"/>
                          <a:pt x="10491" y="16838"/>
                        </a:cubicBezTo>
                        <a:cubicBezTo>
                          <a:pt x="11265" y="16672"/>
                          <a:pt x="11978" y="16116"/>
                          <a:pt x="12693" y="15339"/>
                        </a:cubicBezTo>
                        <a:close/>
                        <a:moveTo>
                          <a:pt x="15192" y="10508"/>
                        </a:moveTo>
                        <a:cubicBezTo>
                          <a:pt x="15787" y="9064"/>
                          <a:pt x="15906" y="7843"/>
                          <a:pt x="15490" y="6843"/>
                        </a:cubicBezTo>
                        <a:cubicBezTo>
                          <a:pt x="15073" y="5844"/>
                          <a:pt x="14359" y="5066"/>
                          <a:pt x="13288" y="4678"/>
                        </a:cubicBezTo>
                        <a:cubicBezTo>
                          <a:pt x="12157" y="4234"/>
                          <a:pt x="11026" y="4234"/>
                          <a:pt x="9955" y="4678"/>
                        </a:cubicBezTo>
                        <a:cubicBezTo>
                          <a:pt x="8884" y="5178"/>
                          <a:pt x="7992" y="6066"/>
                          <a:pt x="7397" y="7399"/>
                        </a:cubicBezTo>
                        <a:lnTo>
                          <a:pt x="15192" y="1050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72" name="Freeform: Shape 4803"/>
                  <p:cNvSpPr/>
                  <p:nvPr/>
                </p:nvSpPr>
                <p:spPr>
                  <a:xfrm>
                    <a:off x="35607" y="15173"/>
                    <a:ext cx="12701" cy="216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989"/>
                        </a:moveTo>
                        <a:lnTo>
                          <a:pt x="14883" y="0"/>
                        </a:lnTo>
                        <a:lnTo>
                          <a:pt x="21600" y="1611"/>
                        </a:lnTo>
                        <a:lnTo>
                          <a:pt x="6717" y="21600"/>
                        </a:lnTo>
                        <a:lnTo>
                          <a:pt x="0" y="1998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73" name="Freeform: Shape 4804"/>
                  <p:cNvSpPr/>
                  <p:nvPr/>
                </p:nvSpPr>
                <p:spPr>
                  <a:xfrm>
                    <a:off x="42127" y="25399"/>
                    <a:ext cx="20887" cy="2273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4" h="21349" fill="norm" stroke="1" extrusionOk="0">
                        <a:moveTo>
                          <a:pt x="656" y="13106"/>
                        </a:moveTo>
                        <a:lnTo>
                          <a:pt x="4913" y="15365"/>
                        </a:lnTo>
                        <a:cubicBezTo>
                          <a:pt x="4778" y="15857"/>
                          <a:pt x="4778" y="16268"/>
                          <a:pt x="4957" y="16555"/>
                        </a:cubicBezTo>
                        <a:cubicBezTo>
                          <a:pt x="5227" y="16966"/>
                          <a:pt x="5764" y="17294"/>
                          <a:pt x="6526" y="17623"/>
                        </a:cubicBezTo>
                        <a:cubicBezTo>
                          <a:pt x="7556" y="18034"/>
                          <a:pt x="8408" y="18198"/>
                          <a:pt x="9035" y="18116"/>
                        </a:cubicBezTo>
                        <a:cubicBezTo>
                          <a:pt x="9484" y="18075"/>
                          <a:pt x="9887" y="17869"/>
                          <a:pt x="10246" y="17500"/>
                        </a:cubicBezTo>
                        <a:cubicBezTo>
                          <a:pt x="10514" y="17253"/>
                          <a:pt x="10828" y="16720"/>
                          <a:pt x="11186" y="15939"/>
                        </a:cubicBezTo>
                        <a:lnTo>
                          <a:pt x="12127" y="13927"/>
                        </a:lnTo>
                        <a:cubicBezTo>
                          <a:pt x="10246" y="14954"/>
                          <a:pt x="8453" y="15118"/>
                          <a:pt x="6661" y="14420"/>
                        </a:cubicBezTo>
                        <a:cubicBezTo>
                          <a:pt x="4644" y="13640"/>
                          <a:pt x="3434" y="12244"/>
                          <a:pt x="2986" y="10232"/>
                        </a:cubicBezTo>
                        <a:cubicBezTo>
                          <a:pt x="2627" y="8671"/>
                          <a:pt x="2896" y="6947"/>
                          <a:pt x="3748" y="5139"/>
                        </a:cubicBezTo>
                        <a:cubicBezTo>
                          <a:pt x="4823" y="2840"/>
                          <a:pt x="6212" y="1321"/>
                          <a:pt x="7960" y="581"/>
                        </a:cubicBezTo>
                        <a:cubicBezTo>
                          <a:pt x="9707" y="-158"/>
                          <a:pt x="11500" y="-199"/>
                          <a:pt x="13293" y="499"/>
                        </a:cubicBezTo>
                        <a:cubicBezTo>
                          <a:pt x="15130" y="1197"/>
                          <a:pt x="16295" y="2552"/>
                          <a:pt x="16833" y="4482"/>
                        </a:cubicBezTo>
                        <a:lnTo>
                          <a:pt x="17729" y="2552"/>
                        </a:lnTo>
                        <a:lnTo>
                          <a:pt x="21404" y="3990"/>
                        </a:lnTo>
                        <a:lnTo>
                          <a:pt x="15712" y="16227"/>
                        </a:lnTo>
                        <a:cubicBezTo>
                          <a:pt x="14951" y="17828"/>
                          <a:pt x="14278" y="18978"/>
                          <a:pt x="13606" y="19677"/>
                        </a:cubicBezTo>
                        <a:cubicBezTo>
                          <a:pt x="12934" y="20375"/>
                          <a:pt x="12262" y="20826"/>
                          <a:pt x="11500" y="21073"/>
                        </a:cubicBezTo>
                        <a:cubicBezTo>
                          <a:pt x="10783" y="21319"/>
                          <a:pt x="9887" y="21401"/>
                          <a:pt x="8901" y="21319"/>
                        </a:cubicBezTo>
                        <a:cubicBezTo>
                          <a:pt x="7915" y="21237"/>
                          <a:pt x="6750" y="20949"/>
                          <a:pt x="5405" y="20416"/>
                        </a:cubicBezTo>
                        <a:cubicBezTo>
                          <a:pt x="2896" y="19430"/>
                          <a:pt x="1283" y="18362"/>
                          <a:pt x="566" y="17131"/>
                        </a:cubicBezTo>
                        <a:cubicBezTo>
                          <a:pt x="-106" y="15939"/>
                          <a:pt x="-196" y="14708"/>
                          <a:pt x="386" y="13517"/>
                        </a:cubicBezTo>
                        <a:cubicBezTo>
                          <a:pt x="431" y="13393"/>
                          <a:pt x="521" y="13229"/>
                          <a:pt x="611" y="13065"/>
                        </a:cubicBezTo>
                        <a:close/>
                        <a:moveTo>
                          <a:pt x="7915" y="6453"/>
                        </a:moveTo>
                        <a:cubicBezTo>
                          <a:pt x="7243" y="7891"/>
                          <a:pt x="7064" y="9082"/>
                          <a:pt x="7378" y="9985"/>
                        </a:cubicBezTo>
                        <a:cubicBezTo>
                          <a:pt x="7691" y="10889"/>
                          <a:pt x="8273" y="11546"/>
                          <a:pt x="9170" y="11874"/>
                        </a:cubicBezTo>
                        <a:cubicBezTo>
                          <a:pt x="10111" y="12244"/>
                          <a:pt x="11097" y="12203"/>
                          <a:pt x="12083" y="11792"/>
                        </a:cubicBezTo>
                        <a:cubicBezTo>
                          <a:pt x="13069" y="11340"/>
                          <a:pt x="13875" y="10478"/>
                          <a:pt x="14503" y="9123"/>
                        </a:cubicBezTo>
                        <a:cubicBezTo>
                          <a:pt x="15175" y="7727"/>
                          <a:pt x="15309" y="6536"/>
                          <a:pt x="14995" y="5591"/>
                        </a:cubicBezTo>
                        <a:cubicBezTo>
                          <a:pt x="14682" y="4647"/>
                          <a:pt x="14055" y="3990"/>
                          <a:pt x="13069" y="3620"/>
                        </a:cubicBezTo>
                        <a:cubicBezTo>
                          <a:pt x="12127" y="3250"/>
                          <a:pt x="11186" y="3292"/>
                          <a:pt x="10246" y="3702"/>
                        </a:cubicBezTo>
                        <a:cubicBezTo>
                          <a:pt x="9304" y="4154"/>
                          <a:pt x="8542" y="5057"/>
                          <a:pt x="7915" y="641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74" name="Freeform: Shape 4805"/>
                  <p:cNvSpPr/>
                  <p:nvPr/>
                </p:nvSpPr>
                <p:spPr>
                  <a:xfrm>
                    <a:off x="60489" y="25755"/>
                    <a:ext cx="12701" cy="2164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985"/>
                        </a:moveTo>
                        <a:lnTo>
                          <a:pt x="10761" y="5498"/>
                        </a:lnTo>
                        <a:lnTo>
                          <a:pt x="17478" y="7113"/>
                        </a:lnTo>
                        <a:lnTo>
                          <a:pt x="6717" y="21600"/>
                        </a:lnTo>
                        <a:lnTo>
                          <a:pt x="0" y="19985"/>
                        </a:lnTo>
                        <a:close/>
                        <a:moveTo>
                          <a:pt x="12212" y="3534"/>
                        </a:moveTo>
                        <a:lnTo>
                          <a:pt x="14883" y="0"/>
                        </a:lnTo>
                        <a:lnTo>
                          <a:pt x="21600" y="1615"/>
                        </a:lnTo>
                        <a:lnTo>
                          <a:pt x="18929" y="5149"/>
                        </a:lnTo>
                        <a:lnTo>
                          <a:pt x="12212" y="353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75" name="Freeform: Shape 4806"/>
                  <p:cNvSpPr/>
                  <p:nvPr/>
                </p:nvSpPr>
                <p:spPr>
                  <a:xfrm>
                    <a:off x="69790" y="34545"/>
                    <a:ext cx="17930" cy="2016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9905" y="19960"/>
                        </a:moveTo>
                        <a:lnTo>
                          <a:pt x="11011" y="17617"/>
                        </a:lnTo>
                        <a:cubicBezTo>
                          <a:pt x="9957" y="18226"/>
                          <a:pt x="8851" y="18554"/>
                          <a:pt x="7586" y="18648"/>
                        </a:cubicBezTo>
                        <a:cubicBezTo>
                          <a:pt x="6322" y="18742"/>
                          <a:pt x="5110" y="18554"/>
                          <a:pt x="3951" y="18133"/>
                        </a:cubicBezTo>
                        <a:cubicBezTo>
                          <a:pt x="2792" y="17711"/>
                          <a:pt x="1844" y="17055"/>
                          <a:pt x="1107" y="16259"/>
                        </a:cubicBezTo>
                        <a:cubicBezTo>
                          <a:pt x="369" y="15462"/>
                          <a:pt x="0" y="14525"/>
                          <a:pt x="0" y="13541"/>
                        </a:cubicBezTo>
                        <a:cubicBezTo>
                          <a:pt x="0" y="12557"/>
                          <a:pt x="316" y="11339"/>
                          <a:pt x="1001" y="9839"/>
                        </a:cubicBezTo>
                        <a:lnTo>
                          <a:pt x="5689" y="0"/>
                        </a:lnTo>
                        <a:lnTo>
                          <a:pt x="10326" y="1734"/>
                        </a:lnTo>
                        <a:lnTo>
                          <a:pt x="6901" y="8903"/>
                        </a:lnTo>
                        <a:cubicBezTo>
                          <a:pt x="5848" y="11105"/>
                          <a:pt x="5321" y="12463"/>
                          <a:pt x="5216" y="13026"/>
                        </a:cubicBezTo>
                        <a:cubicBezTo>
                          <a:pt x="5163" y="13588"/>
                          <a:pt x="5268" y="14103"/>
                          <a:pt x="5585" y="14572"/>
                        </a:cubicBezTo>
                        <a:cubicBezTo>
                          <a:pt x="5900" y="15041"/>
                          <a:pt x="6428" y="15368"/>
                          <a:pt x="7112" y="15650"/>
                        </a:cubicBezTo>
                        <a:cubicBezTo>
                          <a:pt x="7903" y="15930"/>
                          <a:pt x="8693" y="16024"/>
                          <a:pt x="9536" y="15883"/>
                        </a:cubicBezTo>
                        <a:cubicBezTo>
                          <a:pt x="10326" y="15743"/>
                          <a:pt x="11011" y="15415"/>
                          <a:pt x="11485" y="14947"/>
                        </a:cubicBezTo>
                        <a:cubicBezTo>
                          <a:pt x="12012" y="14478"/>
                          <a:pt x="12749" y="13119"/>
                          <a:pt x="13856" y="10870"/>
                        </a:cubicBezTo>
                        <a:lnTo>
                          <a:pt x="16964" y="4310"/>
                        </a:lnTo>
                        <a:lnTo>
                          <a:pt x="21600" y="6044"/>
                        </a:lnTo>
                        <a:lnTo>
                          <a:pt x="14172" y="21600"/>
                        </a:lnTo>
                        <a:lnTo>
                          <a:pt x="9852" y="1996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76" name="Freeform: Shape 4807"/>
                  <p:cNvSpPr/>
                  <p:nvPr/>
                </p:nvSpPr>
                <p:spPr>
                  <a:xfrm>
                    <a:off x="85314" y="41716"/>
                    <a:ext cx="26194" cy="235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048" y="0"/>
                        </a:moveTo>
                        <a:lnTo>
                          <a:pt x="7970" y="1363"/>
                        </a:lnTo>
                        <a:lnTo>
                          <a:pt x="7284" y="3166"/>
                        </a:lnTo>
                        <a:cubicBezTo>
                          <a:pt x="8871" y="2244"/>
                          <a:pt x="10385" y="2124"/>
                          <a:pt x="11828" y="2805"/>
                        </a:cubicBezTo>
                        <a:cubicBezTo>
                          <a:pt x="12585" y="3166"/>
                          <a:pt x="13198" y="3647"/>
                          <a:pt x="13631" y="4288"/>
                        </a:cubicBezTo>
                        <a:cubicBezTo>
                          <a:pt x="14063" y="4889"/>
                          <a:pt x="14316" y="5650"/>
                          <a:pt x="14424" y="6532"/>
                        </a:cubicBezTo>
                        <a:cubicBezTo>
                          <a:pt x="15217" y="6051"/>
                          <a:pt x="16011" y="5811"/>
                          <a:pt x="16732" y="5730"/>
                        </a:cubicBezTo>
                        <a:cubicBezTo>
                          <a:pt x="17489" y="5650"/>
                          <a:pt x="18210" y="5811"/>
                          <a:pt x="18896" y="6132"/>
                        </a:cubicBezTo>
                        <a:cubicBezTo>
                          <a:pt x="19761" y="6532"/>
                          <a:pt x="20446" y="7093"/>
                          <a:pt x="20915" y="7774"/>
                        </a:cubicBezTo>
                        <a:cubicBezTo>
                          <a:pt x="21384" y="8456"/>
                          <a:pt x="21600" y="9257"/>
                          <a:pt x="21600" y="10179"/>
                        </a:cubicBezTo>
                        <a:cubicBezTo>
                          <a:pt x="21600" y="10860"/>
                          <a:pt x="21348" y="11822"/>
                          <a:pt x="20879" y="13104"/>
                        </a:cubicBezTo>
                        <a:lnTo>
                          <a:pt x="17633" y="21600"/>
                        </a:lnTo>
                        <a:lnTo>
                          <a:pt x="14460" y="20117"/>
                        </a:lnTo>
                        <a:lnTo>
                          <a:pt x="17381" y="12503"/>
                        </a:lnTo>
                        <a:cubicBezTo>
                          <a:pt x="17886" y="11181"/>
                          <a:pt x="18102" y="10299"/>
                          <a:pt x="18030" y="9778"/>
                        </a:cubicBezTo>
                        <a:cubicBezTo>
                          <a:pt x="17922" y="9137"/>
                          <a:pt x="17561" y="8656"/>
                          <a:pt x="16948" y="8375"/>
                        </a:cubicBezTo>
                        <a:cubicBezTo>
                          <a:pt x="16516" y="8175"/>
                          <a:pt x="16047" y="8135"/>
                          <a:pt x="15542" y="8255"/>
                        </a:cubicBezTo>
                        <a:cubicBezTo>
                          <a:pt x="15037" y="8375"/>
                          <a:pt x="14568" y="8696"/>
                          <a:pt x="14208" y="9177"/>
                        </a:cubicBezTo>
                        <a:cubicBezTo>
                          <a:pt x="13811" y="9658"/>
                          <a:pt x="13378" y="10540"/>
                          <a:pt x="12910" y="11822"/>
                        </a:cubicBezTo>
                        <a:lnTo>
                          <a:pt x="10457" y="18194"/>
                        </a:lnTo>
                        <a:lnTo>
                          <a:pt x="7284" y="16711"/>
                        </a:lnTo>
                        <a:lnTo>
                          <a:pt x="10061" y="9418"/>
                        </a:lnTo>
                        <a:cubicBezTo>
                          <a:pt x="10566" y="8135"/>
                          <a:pt x="10818" y="7253"/>
                          <a:pt x="10854" y="6813"/>
                        </a:cubicBezTo>
                        <a:cubicBezTo>
                          <a:pt x="10854" y="6372"/>
                          <a:pt x="10854" y="6011"/>
                          <a:pt x="10638" y="5730"/>
                        </a:cubicBezTo>
                        <a:cubicBezTo>
                          <a:pt x="10457" y="5450"/>
                          <a:pt x="10169" y="5210"/>
                          <a:pt x="9772" y="5009"/>
                        </a:cubicBezTo>
                        <a:cubicBezTo>
                          <a:pt x="9267" y="4769"/>
                          <a:pt x="8799" y="4729"/>
                          <a:pt x="8294" y="4809"/>
                        </a:cubicBezTo>
                        <a:cubicBezTo>
                          <a:pt x="7789" y="4929"/>
                          <a:pt x="7357" y="5210"/>
                          <a:pt x="6960" y="5690"/>
                        </a:cubicBezTo>
                        <a:cubicBezTo>
                          <a:pt x="6563" y="6172"/>
                          <a:pt x="6130" y="7053"/>
                          <a:pt x="5661" y="8335"/>
                        </a:cubicBezTo>
                        <a:lnTo>
                          <a:pt x="3173" y="14788"/>
                        </a:lnTo>
                        <a:lnTo>
                          <a:pt x="0" y="13305"/>
                        </a:lnTo>
                        <a:lnTo>
                          <a:pt x="508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585" name="Graphic 2243"/>
                <p:cNvGrpSpPr/>
                <p:nvPr/>
              </p:nvGrpSpPr>
              <p:grpSpPr>
                <a:xfrm>
                  <a:off x="141505" y="348602"/>
                  <a:ext cx="96072" cy="60215"/>
                  <a:chOff x="0" y="0"/>
                  <a:chExt cx="96071" cy="60213"/>
                </a:xfrm>
              </p:grpSpPr>
              <p:sp>
                <p:nvSpPr>
                  <p:cNvPr id="578" name="Freeform: Shape 4794"/>
                  <p:cNvSpPr/>
                  <p:nvPr/>
                </p:nvSpPr>
                <p:spPr>
                  <a:xfrm>
                    <a:off x="0" y="0"/>
                    <a:ext cx="13207" cy="216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720"/>
                        </a:moveTo>
                        <a:lnTo>
                          <a:pt x="15091" y="0"/>
                        </a:lnTo>
                        <a:lnTo>
                          <a:pt x="21600" y="1836"/>
                        </a:lnTo>
                        <a:lnTo>
                          <a:pt x="6508" y="21600"/>
                        </a:lnTo>
                        <a:lnTo>
                          <a:pt x="0" y="1976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79" name="Freeform: Shape 4795"/>
                  <p:cNvSpPr/>
                  <p:nvPr/>
                </p:nvSpPr>
                <p:spPr>
                  <a:xfrm>
                    <a:off x="7565" y="8964"/>
                    <a:ext cx="15699" cy="1609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235" y="21541"/>
                        </a:moveTo>
                        <a:lnTo>
                          <a:pt x="0" y="19193"/>
                        </a:lnTo>
                        <a:lnTo>
                          <a:pt x="9206" y="0"/>
                        </a:lnTo>
                        <a:lnTo>
                          <a:pt x="14019" y="2231"/>
                        </a:lnTo>
                        <a:lnTo>
                          <a:pt x="12695" y="4930"/>
                        </a:lnTo>
                        <a:cubicBezTo>
                          <a:pt x="14140" y="3991"/>
                          <a:pt x="15283" y="3521"/>
                          <a:pt x="16125" y="3404"/>
                        </a:cubicBezTo>
                        <a:cubicBezTo>
                          <a:pt x="16967" y="3287"/>
                          <a:pt x="17810" y="3404"/>
                          <a:pt x="18652" y="3815"/>
                        </a:cubicBezTo>
                        <a:cubicBezTo>
                          <a:pt x="19855" y="4343"/>
                          <a:pt x="20818" y="5224"/>
                          <a:pt x="21600" y="6339"/>
                        </a:cubicBezTo>
                        <a:lnTo>
                          <a:pt x="17870" y="10037"/>
                        </a:lnTo>
                        <a:cubicBezTo>
                          <a:pt x="17268" y="9097"/>
                          <a:pt x="16606" y="8452"/>
                          <a:pt x="15824" y="8100"/>
                        </a:cubicBezTo>
                        <a:cubicBezTo>
                          <a:pt x="15102" y="7748"/>
                          <a:pt x="14380" y="7689"/>
                          <a:pt x="13718" y="7865"/>
                        </a:cubicBezTo>
                        <a:cubicBezTo>
                          <a:pt x="13056" y="8041"/>
                          <a:pt x="12274" y="8569"/>
                          <a:pt x="11492" y="9450"/>
                        </a:cubicBezTo>
                        <a:cubicBezTo>
                          <a:pt x="10710" y="10330"/>
                          <a:pt x="9566" y="12443"/>
                          <a:pt x="8002" y="15672"/>
                        </a:cubicBezTo>
                        <a:lnTo>
                          <a:pt x="5175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80" name="Freeform: Shape 4796"/>
                  <p:cNvSpPr/>
                  <p:nvPr/>
                </p:nvSpPr>
                <p:spPr>
                  <a:xfrm>
                    <a:off x="19675" y="15526"/>
                    <a:ext cx="15427" cy="166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77" h="21145" fill="norm" stroke="1" extrusionOk="0">
                        <a:moveTo>
                          <a:pt x="12490" y="15338"/>
                        </a:moveTo>
                        <a:lnTo>
                          <a:pt x="17166" y="18385"/>
                        </a:lnTo>
                        <a:cubicBezTo>
                          <a:pt x="15627" y="19824"/>
                          <a:pt x="13911" y="20710"/>
                          <a:pt x="12076" y="21043"/>
                        </a:cubicBezTo>
                        <a:cubicBezTo>
                          <a:pt x="10183" y="21320"/>
                          <a:pt x="8230" y="21043"/>
                          <a:pt x="6099" y="20101"/>
                        </a:cubicBezTo>
                        <a:cubicBezTo>
                          <a:pt x="2726" y="18662"/>
                          <a:pt x="773" y="16501"/>
                          <a:pt x="181" y="13732"/>
                        </a:cubicBezTo>
                        <a:cubicBezTo>
                          <a:pt x="-292" y="11517"/>
                          <a:pt x="181" y="9135"/>
                          <a:pt x="1365" y="6643"/>
                        </a:cubicBezTo>
                        <a:cubicBezTo>
                          <a:pt x="2844" y="3652"/>
                          <a:pt x="4856" y="1659"/>
                          <a:pt x="7401" y="662"/>
                        </a:cubicBezTo>
                        <a:cubicBezTo>
                          <a:pt x="9946" y="-280"/>
                          <a:pt x="12490" y="-225"/>
                          <a:pt x="15035" y="883"/>
                        </a:cubicBezTo>
                        <a:cubicBezTo>
                          <a:pt x="17935" y="2157"/>
                          <a:pt x="19770" y="4040"/>
                          <a:pt x="20539" y="6532"/>
                        </a:cubicBezTo>
                        <a:cubicBezTo>
                          <a:pt x="21308" y="9025"/>
                          <a:pt x="20776" y="12126"/>
                          <a:pt x="18823" y="15782"/>
                        </a:cubicBezTo>
                        <a:lnTo>
                          <a:pt x="5981" y="10188"/>
                        </a:lnTo>
                        <a:cubicBezTo>
                          <a:pt x="5330" y="11627"/>
                          <a:pt x="5152" y="12902"/>
                          <a:pt x="5567" y="14065"/>
                        </a:cubicBezTo>
                        <a:cubicBezTo>
                          <a:pt x="5981" y="15172"/>
                          <a:pt x="6750" y="16003"/>
                          <a:pt x="7934" y="16557"/>
                        </a:cubicBezTo>
                        <a:cubicBezTo>
                          <a:pt x="8762" y="16889"/>
                          <a:pt x="9531" y="17000"/>
                          <a:pt x="10242" y="16834"/>
                        </a:cubicBezTo>
                        <a:cubicBezTo>
                          <a:pt x="11011" y="16668"/>
                          <a:pt x="11721" y="16169"/>
                          <a:pt x="12490" y="15394"/>
                        </a:cubicBezTo>
                        <a:close/>
                        <a:moveTo>
                          <a:pt x="15213" y="10631"/>
                        </a:moveTo>
                        <a:cubicBezTo>
                          <a:pt x="15864" y="9246"/>
                          <a:pt x="15982" y="8028"/>
                          <a:pt x="15627" y="6975"/>
                        </a:cubicBezTo>
                        <a:cubicBezTo>
                          <a:pt x="15272" y="5923"/>
                          <a:pt x="14562" y="5203"/>
                          <a:pt x="13496" y="4760"/>
                        </a:cubicBezTo>
                        <a:cubicBezTo>
                          <a:pt x="12372" y="4261"/>
                          <a:pt x="11248" y="4261"/>
                          <a:pt x="10183" y="4705"/>
                        </a:cubicBezTo>
                        <a:cubicBezTo>
                          <a:pt x="9058" y="5148"/>
                          <a:pt x="8230" y="6034"/>
                          <a:pt x="7578" y="7308"/>
                        </a:cubicBezTo>
                        <a:lnTo>
                          <a:pt x="15213" y="1063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81" name="Freeform: Shape 4797"/>
                  <p:cNvSpPr/>
                  <p:nvPr/>
                </p:nvSpPr>
                <p:spPr>
                  <a:xfrm>
                    <a:off x="33845" y="15742"/>
                    <a:ext cx="13033" cy="2147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885"/>
                        </a:moveTo>
                        <a:lnTo>
                          <a:pt x="15294" y="0"/>
                        </a:lnTo>
                        <a:lnTo>
                          <a:pt x="21600" y="1760"/>
                        </a:lnTo>
                        <a:lnTo>
                          <a:pt x="6306" y="21600"/>
                        </a:lnTo>
                        <a:lnTo>
                          <a:pt x="0" y="1984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82" name="Freeform: Shape 4798"/>
                  <p:cNvSpPr/>
                  <p:nvPr/>
                </p:nvSpPr>
                <p:spPr>
                  <a:xfrm>
                    <a:off x="41867" y="25994"/>
                    <a:ext cx="16602" cy="1887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5" h="21429" fill="norm" stroke="1" extrusionOk="0">
                        <a:moveTo>
                          <a:pt x="9144" y="5042"/>
                        </a:moveTo>
                        <a:lnTo>
                          <a:pt x="5094" y="2510"/>
                        </a:lnTo>
                        <a:cubicBezTo>
                          <a:pt x="6445" y="1169"/>
                          <a:pt x="7907" y="325"/>
                          <a:pt x="9482" y="77"/>
                        </a:cubicBezTo>
                        <a:cubicBezTo>
                          <a:pt x="11113" y="-171"/>
                          <a:pt x="13082" y="176"/>
                          <a:pt x="15501" y="1169"/>
                        </a:cubicBezTo>
                        <a:cubicBezTo>
                          <a:pt x="17695" y="2063"/>
                          <a:pt x="19157" y="2957"/>
                          <a:pt x="20000" y="3851"/>
                        </a:cubicBezTo>
                        <a:cubicBezTo>
                          <a:pt x="20844" y="4744"/>
                          <a:pt x="21294" y="5638"/>
                          <a:pt x="21351" y="6482"/>
                        </a:cubicBezTo>
                        <a:cubicBezTo>
                          <a:pt x="21407" y="7376"/>
                          <a:pt x="20957" y="8717"/>
                          <a:pt x="19944" y="10604"/>
                        </a:cubicBezTo>
                        <a:lnTo>
                          <a:pt x="17244" y="15619"/>
                        </a:lnTo>
                        <a:cubicBezTo>
                          <a:pt x="16513" y="17059"/>
                          <a:pt x="16007" y="18152"/>
                          <a:pt x="15782" y="18896"/>
                        </a:cubicBezTo>
                        <a:cubicBezTo>
                          <a:pt x="15557" y="19641"/>
                          <a:pt x="15501" y="20485"/>
                          <a:pt x="15501" y="21429"/>
                        </a:cubicBezTo>
                        <a:lnTo>
                          <a:pt x="10663" y="19442"/>
                        </a:lnTo>
                        <a:cubicBezTo>
                          <a:pt x="10663" y="19095"/>
                          <a:pt x="10776" y="18599"/>
                          <a:pt x="10888" y="18003"/>
                        </a:cubicBezTo>
                        <a:cubicBezTo>
                          <a:pt x="10944" y="17705"/>
                          <a:pt x="11001" y="17506"/>
                          <a:pt x="11001" y="17407"/>
                        </a:cubicBezTo>
                        <a:cubicBezTo>
                          <a:pt x="9819" y="17804"/>
                          <a:pt x="8639" y="17953"/>
                          <a:pt x="7513" y="17903"/>
                        </a:cubicBezTo>
                        <a:cubicBezTo>
                          <a:pt x="6388" y="17903"/>
                          <a:pt x="5263" y="17655"/>
                          <a:pt x="4194" y="17208"/>
                        </a:cubicBezTo>
                        <a:cubicBezTo>
                          <a:pt x="2282" y="16414"/>
                          <a:pt x="1045" y="15371"/>
                          <a:pt x="426" y="14030"/>
                        </a:cubicBezTo>
                        <a:cubicBezTo>
                          <a:pt x="-193" y="12690"/>
                          <a:pt x="-137" y="11299"/>
                          <a:pt x="594" y="9909"/>
                        </a:cubicBezTo>
                        <a:cubicBezTo>
                          <a:pt x="1101" y="9015"/>
                          <a:pt x="1776" y="8270"/>
                          <a:pt x="2619" y="7774"/>
                        </a:cubicBezTo>
                        <a:cubicBezTo>
                          <a:pt x="3463" y="7277"/>
                          <a:pt x="4476" y="6979"/>
                          <a:pt x="5601" y="6979"/>
                        </a:cubicBezTo>
                        <a:cubicBezTo>
                          <a:pt x="6726" y="6979"/>
                          <a:pt x="8188" y="7178"/>
                          <a:pt x="9988" y="7575"/>
                        </a:cubicBezTo>
                        <a:cubicBezTo>
                          <a:pt x="12464" y="8121"/>
                          <a:pt x="14207" y="8419"/>
                          <a:pt x="15275" y="8469"/>
                        </a:cubicBezTo>
                        <a:lnTo>
                          <a:pt x="15501" y="8022"/>
                        </a:lnTo>
                        <a:cubicBezTo>
                          <a:pt x="15951" y="7178"/>
                          <a:pt x="16007" y="6532"/>
                          <a:pt x="15726" y="5986"/>
                        </a:cubicBezTo>
                        <a:cubicBezTo>
                          <a:pt x="15444" y="5440"/>
                          <a:pt x="14657" y="4893"/>
                          <a:pt x="13364" y="4397"/>
                        </a:cubicBezTo>
                        <a:cubicBezTo>
                          <a:pt x="12519" y="4049"/>
                          <a:pt x="11732" y="3900"/>
                          <a:pt x="11113" y="4000"/>
                        </a:cubicBezTo>
                        <a:cubicBezTo>
                          <a:pt x="10495" y="4099"/>
                          <a:pt x="9819" y="4447"/>
                          <a:pt x="9088" y="5092"/>
                        </a:cubicBezTo>
                        <a:close/>
                        <a:moveTo>
                          <a:pt x="13813" y="11249"/>
                        </a:moveTo>
                        <a:cubicBezTo>
                          <a:pt x="13082" y="11200"/>
                          <a:pt x="12013" y="11001"/>
                          <a:pt x="10495" y="10703"/>
                        </a:cubicBezTo>
                        <a:cubicBezTo>
                          <a:pt x="9032" y="10405"/>
                          <a:pt x="8019" y="10306"/>
                          <a:pt x="7457" y="10356"/>
                        </a:cubicBezTo>
                        <a:cubicBezTo>
                          <a:pt x="6613" y="10504"/>
                          <a:pt x="6051" y="10852"/>
                          <a:pt x="5713" y="11498"/>
                        </a:cubicBezTo>
                        <a:cubicBezTo>
                          <a:pt x="5376" y="12093"/>
                          <a:pt x="5376" y="12739"/>
                          <a:pt x="5657" y="13385"/>
                        </a:cubicBezTo>
                        <a:cubicBezTo>
                          <a:pt x="5939" y="14030"/>
                          <a:pt x="6445" y="14527"/>
                          <a:pt x="7232" y="14825"/>
                        </a:cubicBezTo>
                        <a:cubicBezTo>
                          <a:pt x="8132" y="15173"/>
                          <a:pt x="9088" y="15271"/>
                          <a:pt x="10157" y="15073"/>
                        </a:cubicBezTo>
                        <a:cubicBezTo>
                          <a:pt x="10944" y="14924"/>
                          <a:pt x="11563" y="14626"/>
                          <a:pt x="12070" y="14130"/>
                        </a:cubicBezTo>
                        <a:cubicBezTo>
                          <a:pt x="12407" y="13831"/>
                          <a:pt x="12801" y="13136"/>
                          <a:pt x="13364" y="12093"/>
                        </a:cubicBezTo>
                        <a:lnTo>
                          <a:pt x="13813" y="112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83" name="Freeform: Shape 4799"/>
                  <p:cNvSpPr/>
                  <p:nvPr/>
                </p:nvSpPr>
                <p:spPr>
                  <a:xfrm>
                    <a:off x="56803" y="31921"/>
                    <a:ext cx="18290" cy="2037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1" h="21600" fill="norm" stroke="1" extrusionOk="0">
                        <a:moveTo>
                          <a:pt x="15363" y="21600"/>
                        </a:moveTo>
                        <a:lnTo>
                          <a:pt x="10877" y="19746"/>
                        </a:lnTo>
                        <a:lnTo>
                          <a:pt x="14898" y="12005"/>
                        </a:lnTo>
                        <a:cubicBezTo>
                          <a:pt x="15723" y="10383"/>
                          <a:pt x="16187" y="9270"/>
                          <a:pt x="16291" y="8714"/>
                        </a:cubicBezTo>
                        <a:cubicBezTo>
                          <a:pt x="16342" y="8158"/>
                          <a:pt x="16239" y="7648"/>
                          <a:pt x="15929" y="7184"/>
                        </a:cubicBezTo>
                        <a:cubicBezTo>
                          <a:pt x="15621" y="6721"/>
                          <a:pt x="15208" y="6397"/>
                          <a:pt x="14589" y="6118"/>
                        </a:cubicBezTo>
                        <a:cubicBezTo>
                          <a:pt x="13816" y="5794"/>
                          <a:pt x="13043" y="5701"/>
                          <a:pt x="12218" y="5840"/>
                        </a:cubicBezTo>
                        <a:cubicBezTo>
                          <a:pt x="11393" y="5979"/>
                          <a:pt x="10723" y="6304"/>
                          <a:pt x="10156" y="6814"/>
                        </a:cubicBezTo>
                        <a:cubicBezTo>
                          <a:pt x="9589" y="7323"/>
                          <a:pt x="8867" y="8436"/>
                          <a:pt x="7991" y="10151"/>
                        </a:cubicBezTo>
                        <a:lnTo>
                          <a:pt x="4434" y="17011"/>
                        </a:lnTo>
                        <a:lnTo>
                          <a:pt x="0" y="15157"/>
                        </a:lnTo>
                        <a:lnTo>
                          <a:pt x="7888" y="0"/>
                        </a:lnTo>
                        <a:lnTo>
                          <a:pt x="12012" y="1715"/>
                        </a:lnTo>
                        <a:lnTo>
                          <a:pt x="10877" y="3940"/>
                        </a:lnTo>
                        <a:cubicBezTo>
                          <a:pt x="13249" y="2827"/>
                          <a:pt x="15517" y="2781"/>
                          <a:pt x="17785" y="3708"/>
                        </a:cubicBezTo>
                        <a:cubicBezTo>
                          <a:pt x="18765" y="4126"/>
                          <a:pt x="19590" y="4682"/>
                          <a:pt x="20208" y="5330"/>
                        </a:cubicBezTo>
                        <a:cubicBezTo>
                          <a:pt x="20878" y="5979"/>
                          <a:pt x="21291" y="6674"/>
                          <a:pt x="21446" y="7323"/>
                        </a:cubicBezTo>
                        <a:cubicBezTo>
                          <a:pt x="21600" y="8019"/>
                          <a:pt x="21600" y="8668"/>
                          <a:pt x="21446" y="9363"/>
                        </a:cubicBezTo>
                        <a:cubicBezTo>
                          <a:pt x="21291" y="10058"/>
                          <a:pt x="20878" y="10986"/>
                          <a:pt x="20312" y="12144"/>
                        </a:cubicBezTo>
                        <a:lnTo>
                          <a:pt x="15414" y="2155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84" name="Freeform: Shape 4800"/>
                  <p:cNvSpPr/>
                  <p:nvPr/>
                </p:nvSpPr>
                <p:spPr>
                  <a:xfrm>
                    <a:off x="75127" y="38699"/>
                    <a:ext cx="20945" cy="215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31" h="21600" fill="norm" stroke="1" extrusionOk="0">
                        <a:moveTo>
                          <a:pt x="11890" y="21600"/>
                        </a:moveTo>
                        <a:lnTo>
                          <a:pt x="8327" y="19932"/>
                        </a:lnTo>
                        <a:lnTo>
                          <a:pt x="9306" y="17824"/>
                        </a:lnTo>
                        <a:cubicBezTo>
                          <a:pt x="8327" y="18351"/>
                          <a:pt x="7347" y="18658"/>
                          <a:pt x="6322" y="18702"/>
                        </a:cubicBezTo>
                        <a:cubicBezTo>
                          <a:pt x="5298" y="18702"/>
                          <a:pt x="4407" y="18571"/>
                          <a:pt x="3606" y="18176"/>
                        </a:cubicBezTo>
                        <a:cubicBezTo>
                          <a:pt x="1913" y="17429"/>
                          <a:pt x="800" y="16068"/>
                          <a:pt x="266" y="14180"/>
                        </a:cubicBezTo>
                        <a:cubicBezTo>
                          <a:pt x="-269" y="12293"/>
                          <a:pt x="-2" y="10185"/>
                          <a:pt x="1112" y="7815"/>
                        </a:cubicBezTo>
                        <a:cubicBezTo>
                          <a:pt x="2270" y="5400"/>
                          <a:pt x="3739" y="3776"/>
                          <a:pt x="5477" y="3073"/>
                        </a:cubicBezTo>
                        <a:cubicBezTo>
                          <a:pt x="7213" y="2371"/>
                          <a:pt x="8995" y="2371"/>
                          <a:pt x="10776" y="3205"/>
                        </a:cubicBezTo>
                        <a:cubicBezTo>
                          <a:pt x="12424" y="3951"/>
                          <a:pt x="13493" y="5268"/>
                          <a:pt x="14072" y="7156"/>
                        </a:cubicBezTo>
                        <a:lnTo>
                          <a:pt x="17456" y="0"/>
                        </a:lnTo>
                        <a:lnTo>
                          <a:pt x="21331" y="1756"/>
                        </a:lnTo>
                        <a:lnTo>
                          <a:pt x="11934" y="21600"/>
                        </a:lnTo>
                        <a:close/>
                        <a:moveTo>
                          <a:pt x="5165" y="9351"/>
                        </a:moveTo>
                        <a:cubicBezTo>
                          <a:pt x="4452" y="10888"/>
                          <a:pt x="4140" y="12073"/>
                          <a:pt x="4229" y="12995"/>
                        </a:cubicBezTo>
                        <a:cubicBezTo>
                          <a:pt x="4363" y="14268"/>
                          <a:pt x="5031" y="15190"/>
                          <a:pt x="6145" y="15673"/>
                        </a:cubicBezTo>
                        <a:cubicBezTo>
                          <a:pt x="7035" y="16068"/>
                          <a:pt x="7970" y="16068"/>
                          <a:pt x="8950" y="15585"/>
                        </a:cubicBezTo>
                        <a:cubicBezTo>
                          <a:pt x="9930" y="15102"/>
                          <a:pt x="10776" y="14136"/>
                          <a:pt x="11444" y="12688"/>
                        </a:cubicBezTo>
                        <a:cubicBezTo>
                          <a:pt x="12246" y="11020"/>
                          <a:pt x="12468" y="9703"/>
                          <a:pt x="12246" y="8693"/>
                        </a:cubicBezTo>
                        <a:cubicBezTo>
                          <a:pt x="11979" y="7683"/>
                          <a:pt x="11399" y="6980"/>
                          <a:pt x="10420" y="6542"/>
                        </a:cubicBezTo>
                        <a:cubicBezTo>
                          <a:pt x="9484" y="6103"/>
                          <a:pt x="8594" y="6147"/>
                          <a:pt x="7614" y="6542"/>
                        </a:cubicBezTo>
                        <a:cubicBezTo>
                          <a:pt x="6679" y="6980"/>
                          <a:pt x="5833" y="7902"/>
                          <a:pt x="5165" y="930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592" name="Graphic 2243"/>
                <p:cNvGrpSpPr/>
                <p:nvPr/>
              </p:nvGrpSpPr>
              <p:grpSpPr>
                <a:xfrm>
                  <a:off x="161579" y="311941"/>
                  <a:ext cx="102705" cy="67971"/>
                  <a:chOff x="0" y="0"/>
                  <a:chExt cx="102704" cy="67970"/>
                </a:xfrm>
              </p:grpSpPr>
              <p:sp>
                <p:nvSpPr>
                  <p:cNvPr id="586" name="Freeform: Shape 4788"/>
                  <p:cNvSpPr/>
                  <p:nvPr/>
                </p:nvSpPr>
                <p:spPr>
                  <a:xfrm>
                    <a:off x="-1" y="-1"/>
                    <a:ext cx="20409" cy="2299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33" h="21467" fill="norm" stroke="1" extrusionOk="0">
                        <a:moveTo>
                          <a:pt x="586" y="10060"/>
                        </a:moveTo>
                        <a:lnTo>
                          <a:pt x="4753" y="11530"/>
                        </a:lnTo>
                        <a:cubicBezTo>
                          <a:pt x="4299" y="12837"/>
                          <a:pt x="4299" y="13939"/>
                          <a:pt x="4753" y="14838"/>
                        </a:cubicBezTo>
                        <a:cubicBezTo>
                          <a:pt x="5160" y="15736"/>
                          <a:pt x="5975" y="16471"/>
                          <a:pt x="7197" y="17043"/>
                        </a:cubicBezTo>
                        <a:cubicBezTo>
                          <a:pt x="8511" y="17655"/>
                          <a:pt x="9643" y="17859"/>
                          <a:pt x="10594" y="17655"/>
                        </a:cubicBezTo>
                        <a:cubicBezTo>
                          <a:pt x="11545" y="17451"/>
                          <a:pt x="12179" y="17043"/>
                          <a:pt x="12586" y="16349"/>
                        </a:cubicBezTo>
                        <a:cubicBezTo>
                          <a:pt x="12813" y="15899"/>
                          <a:pt x="12903" y="15491"/>
                          <a:pt x="12767" y="15042"/>
                        </a:cubicBezTo>
                        <a:cubicBezTo>
                          <a:pt x="12677" y="14633"/>
                          <a:pt x="12314" y="14143"/>
                          <a:pt x="11771" y="13572"/>
                        </a:cubicBezTo>
                        <a:cubicBezTo>
                          <a:pt x="11364" y="13204"/>
                          <a:pt x="10458" y="12429"/>
                          <a:pt x="8964" y="11285"/>
                        </a:cubicBezTo>
                        <a:cubicBezTo>
                          <a:pt x="7062" y="9815"/>
                          <a:pt x="5884" y="8509"/>
                          <a:pt x="5386" y="7406"/>
                        </a:cubicBezTo>
                        <a:cubicBezTo>
                          <a:pt x="4707" y="5854"/>
                          <a:pt x="4798" y="4344"/>
                          <a:pt x="5613" y="2915"/>
                        </a:cubicBezTo>
                        <a:cubicBezTo>
                          <a:pt x="6111" y="1976"/>
                          <a:pt x="6926" y="1241"/>
                          <a:pt x="7967" y="710"/>
                        </a:cubicBezTo>
                        <a:cubicBezTo>
                          <a:pt x="9009" y="179"/>
                          <a:pt x="10186" y="-66"/>
                          <a:pt x="11500" y="16"/>
                        </a:cubicBezTo>
                        <a:cubicBezTo>
                          <a:pt x="12813" y="97"/>
                          <a:pt x="14262" y="506"/>
                          <a:pt x="15801" y="1200"/>
                        </a:cubicBezTo>
                        <a:cubicBezTo>
                          <a:pt x="18337" y="2343"/>
                          <a:pt x="19922" y="3732"/>
                          <a:pt x="20646" y="5324"/>
                        </a:cubicBezTo>
                        <a:cubicBezTo>
                          <a:pt x="21371" y="6916"/>
                          <a:pt x="21280" y="8549"/>
                          <a:pt x="20420" y="10265"/>
                        </a:cubicBezTo>
                        <a:lnTo>
                          <a:pt x="16254" y="8549"/>
                        </a:lnTo>
                        <a:cubicBezTo>
                          <a:pt x="16617" y="7529"/>
                          <a:pt x="16617" y="6712"/>
                          <a:pt x="16254" y="6018"/>
                        </a:cubicBezTo>
                        <a:cubicBezTo>
                          <a:pt x="15892" y="5365"/>
                          <a:pt x="15168" y="4752"/>
                          <a:pt x="14035" y="4222"/>
                        </a:cubicBezTo>
                        <a:cubicBezTo>
                          <a:pt x="12858" y="3691"/>
                          <a:pt x="11816" y="3486"/>
                          <a:pt x="10911" y="3609"/>
                        </a:cubicBezTo>
                        <a:cubicBezTo>
                          <a:pt x="10322" y="3691"/>
                          <a:pt x="9915" y="3976"/>
                          <a:pt x="9643" y="4426"/>
                        </a:cubicBezTo>
                        <a:cubicBezTo>
                          <a:pt x="9416" y="4875"/>
                          <a:pt x="9371" y="5324"/>
                          <a:pt x="9643" y="5814"/>
                        </a:cubicBezTo>
                        <a:cubicBezTo>
                          <a:pt x="9960" y="6427"/>
                          <a:pt x="10956" y="7406"/>
                          <a:pt x="12677" y="8754"/>
                        </a:cubicBezTo>
                        <a:cubicBezTo>
                          <a:pt x="14398" y="10060"/>
                          <a:pt x="15620" y="11203"/>
                          <a:pt x="16345" y="12061"/>
                        </a:cubicBezTo>
                        <a:cubicBezTo>
                          <a:pt x="17024" y="12959"/>
                          <a:pt x="17432" y="13898"/>
                          <a:pt x="17522" y="14919"/>
                        </a:cubicBezTo>
                        <a:cubicBezTo>
                          <a:pt x="17612" y="15940"/>
                          <a:pt x="17341" y="17043"/>
                          <a:pt x="16707" y="18186"/>
                        </a:cubicBezTo>
                        <a:cubicBezTo>
                          <a:pt x="16118" y="19206"/>
                          <a:pt x="15258" y="20064"/>
                          <a:pt x="14081" y="20676"/>
                        </a:cubicBezTo>
                        <a:cubicBezTo>
                          <a:pt x="12949" y="21289"/>
                          <a:pt x="11635" y="21534"/>
                          <a:pt x="10231" y="21452"/>
                        </a:cubicBezTo>
                        <a:cubicBezTo>
                          <a:pt x="8828" y="21371"/>
                          <a:pt x="7243" y="20922"/>
                          <a:pt x="5477" y="20105"/>
                        </a:cubicBezTo>
                        <a:cubicBezTo>
                          <a:pt x="2941" y="18921"/>
                          <a:pt x="1265" y="17533"/>
                          <a:pt x="541" y="15818"/>
                        </a:cubicBezTo>
                        <a:cubicBezTo>
                          <a:pt x="-229" y="14143"/>
                          <a:pt x="-184" y="12224"/>
                          <a:pt x="722" y="1006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87" name="Freeform: Shape 4789"/>
                  <p:cNvSpPr/>
                  <p:nvPr/>
                </p:nvSpPr>
                <p:spPr>
                  <a:xfrm>
                    <a:off x="19019" y="11779"/>
                    <a:ext cx="23702" cy="2247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5716"/>
                        </a:moveTo>
                        <a:lnTo>
                          <a:pt x="2471" y="0"/>
                        </a:lnTo>
                        <a:lnTo>
                          <a:pt x="5779" y="1765"/>
                        </a:lnTo>
                        <a:lnTo>
                          <a:pt x="3906" y="11935"/>
                        </a:lnTo>
                        <a:lnTo>
                          <a:pt x="10401" y="4244"/>
                        </a:lnTo>
                        <a:lnTo>
                          <a:pt x="13669" y="6009"/>
                        </a:lnTo>
                        <a:lnTo>
                          <a:pt x="11517" y="16011"/>
                        </a:lnTo>
                        <a:lnTo>
                          <a:pt x="18252" y="8489"/>
                        </a:lnTo>
                        <a:lnTo>
                          <a:pt x="21600" y="10296"/>
                        </a:lnTo>
                        <a:lnTo>
                          <a:pt x="10959" y="21600"/>
                        </a:lnTo>
                        <a:lnTo>
                          <a:pt x="7691" y="19835"/>
                        </a:lnTo>
                        <a:lnTo>
                          <a:pt x="9684" y="9960"/>
                        </a:lnTo>
                        <a:lnTo>
                          <a:pt x="3308" y="17482"/>
                        </a:lnTo>
                        <a:lnTo>
                          <a:pt x="0" y="1571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88" name="Freeform: Shape 4790"/>
                  <p:cNvSpPr/>
                  <p:nvPr/>
                </p:nvSpPr>
                <p:spPr>
                  <a:xfrm>
                    <a:off x="38788" y="25068"/>
                    <a:ext cx="15525" cy="1667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53" h="21112" fill="norm" stroke="1" extrusionOk="0">
                        <a:moveTo>
                          <a:pt x="12330" y="15403"/>
                        </a:moveTo>
                        <a:lnTo>
                          <a:pt x="16933" y="18560"/>
                        </a:lnTo>
                        <a:cubicBezTo>
                          <a:pt x="15340" y="19945"/>
                          <a:pt x="13628" y="20776"/>
                          <a:pt x="11739" y="21052"/>
                        </a:cubicBezTo>
                        <a:cubicBezTo>
                          <a:pt x="9851" y="21274"/>
                          <a:pt x="7903" y="20886"/>
                          <a:pt x="5779" y="19890"/>
                        </a:cubicBezTo>
                        <a:cubicBezTo>
                          <a:pt x="2474" y="18283"/>
                          <a:pt x="585" y="16123"/>
                          <a:pt x="113" y="13354"/>
                        </a:cubicBezTo>
                        <a:cubicBezTo>
                          <a:pt x="-241" y="11138"/>
                          <a:pt x="231" y="8757"/>
                          <a:pt x="1588" y="6320"/>
                        </a:cubicBezTo>
                        <a:cubicBezTo>
                          <a:pt x="3182" y="3385"/>
                          <a:pt x="5247" y="1446"/>
                          <a:pt x="7844" y="560"/>
                        </a:cubicBezTo>
                        <a:cubicBezTo>
                          <a:pt x="10382" y="-326"/>
                          <a:pt x="12920" y="-160"/>
                          <a:pt x="15458" y="1058"/>
                        </a:cubicBezTo>
                        <a:cubicBezTo>
                          <a:pt x="18291" y="2388"/>
                          <a:pt x="20061" y="4326"/>
                          <a:pt x="20710" y="6874"/>
                        </a:cubicBezTo>
                        <a:cubicBezTo>
                          <a:pt x="21359" y="9422"/>
                          <a:pt x="20710" y="12468"/>
                          <a:pt x="18703" y="16013"/>
                        </a:cubicBezTo>
                        <a:lnTo>
                          <a:pt x="6133" y="9975"/>
                        </a:lnTo>
                        <a:cubicBezTo>
                          <a:pt x="5425" y="11360"/>
                          <a:pt x="5247" y="12690"/>
                          <a:pt x="5602" y="13797"/>
                        </a:cubicBezTo>
                        <a:cubicBezTo>
                          <a:pt x="5955" y="14960"/>
                          <a:pt x="6723" y="15791"/>
                          <a:pt x="7844" y="16345"/>
                        </a:cubicBezTo>
                        <a:cubicBezTo>
                          <a:pt x="8612" y="16732"/>
                          <a:pt x="9379" y="16843"/>
                          <a:pt x="10146" y="16677"/>
                        </a:cubicBezTo>
                        <a:cubicBezTo>
                          <a:pt x="10913" y="16511"/>
                          <a:pt x="11680" y="16068"/>
                          <a:pt x="12389" y="15293"/>
                        </a:cubicBezTo>
                        <a:close/>
                        <a:moveTo>
                          <a:pt x="15163" y="10751"/>
                        </a:moveTo>
                        <a:cubicBezTo>
                          <a:pt x="15871" y="9366"/>
                          <a:pt x="16048" y="8147"/>
                          <a:pt x="15752" y="7096"/>
                        </a:cubicBezTo>
                        <a:cubicBezTo>
                          <a:pt x="15399" y="6043"/>
                          <a:pt x="14749" y="5268"/>
                          <a:pt x="13746" y="4769"/>
                        </a:cubicBezTo>
                        <a:cubicBezTo>
                          <a:pt x="12624" y="4271"/>
                          <a:pt x="11563" y="4160"/>
                          <a:pt x="10441" y="4603"/>
                        </a:cubicBezTo>
                        <a:cubicBezTo>
                          <a:pt x="9320" y="4991"/>
                          <a:pt x="8435" y="5877"/>
                          <a:pt x="7727" y="7151"/>
                        </a:cubicBezTo>
                        <a:lnTo>
                          <a:pt x="15222" y="107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89" name="Freeform: Shape 4791"/>
                  <p:cNvSpPr/>
                  <p:nvPr/>
                </p:nvSpPr>
                <p:spPr>
                  <a:xfrm>
                    <a:off x="54099" y="30451"/>
                    <a:ext cx="21243" cy="213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7" h="21600" fill="norm" stroke="1" extrusionOk="0">
                        <a:moveTo>
                          <a:pt x="11405" y="21600"/>
                        </a:moveTo>
                        <a:lnTo>
                          <a:pt x="7937" y="19830"/>
                        </a:lnTo>
                        <a:lnTo>
                          <a:pt x="8991" y="17750"/>
                        </a:lnTo>
                        <a:cubicBezTo>
                          <a:pt x="7981" y="18281"/>
                          <a:pt x="7015" y="18501"/>
                          <a:pt x="6049" y="18501"/>
                        </a:cubicBezTo>
                        <a:cubicBezTo>
                          <a:pt x="5039" y="18501"/>
                          <a:pt x="4161" y="18281"/>
                          <a:pt x="3371" y="17882"/>
                        </a:cubicBezTo>
                        <a:cubicBezTo>
                          <a:pt x="1747" y="17041"/>
                          <a:pt x="693" y="15669"/>
                          <a:pt x="210" y="13766"/>
                        </a:cubicBezTo>
                        <a:cubicBezTo>
                          <a:pt x="-273" y="11863"/>
                          <a:pt x="78" y="9738"/>
                          <a:pt x="1264" y="7348"/>
                        </a:cubicBezTo>
                        <a:cubicBezTo>
                          <a:pt x="2493" y="4957"/>
                          <a:pt x="3986" y="3408"/>
                          <a:pt x="5742" y="2700"/>
                        </a:cubicBezTo>
                        <a:cubicBezTo>
                          <a:pt x="7498" y="2036"/>
                          <a:pt x="9254" y="2125"/>
                          <a:pt x="10966" y="3010"/>
                        </a:cubicBezTo>
                        <a:cubicBezTo>
                          <a:pt x="12547" y="3807"/>
                          <a:pt x="13556" y="5179"/>
                          <a:pt x="14039" y="7082"/>
                        </a:cubicBezTo>
                        <a:lnTo>
                          <a:pt x="17595" y="0"/>
                        </a:lnTo>
                        <a:lnTo>
                          <a:pt x="21327" y="1903"/>
                        </a:lnTo>
                        <a:lnTo>
                          <a:pt x="11405" y="21556"/>
                        </a:lnTo>
                        <a:close/>
                        <a:moveTo>
                          <a:pt x="5171" y="9074"/>
                        </a:moveTo>
                        <a:cubicBezTo>
                          <a:pt x="4425" y="10579"/>
                          <a:pt x="4073" y="11818"/>
                          <a:pt x="4117" y="12703"/>
                        </a:cubicBezTo>
                        <a:cubicBezTo>
                          <a:pt x="4205" y="13987"/>
                          <a:pt x="4820" y="14916"/>
                          <a:pt x="5917" y="15492"/>
                        </a:cubicBezTo>
                        <a:cubicBezTo>
                          <a:pt x="6796" y="15934"/>
                          <a:pt x="7673" y="15934"/>
                          <a:pt x="8683" y="15492"/>
                        </a:cubicBezTo>
                        <a:cubicBezTo>
                          <a:pt x="9649" y="15049"/>
                          <a:pt x="10527" y="14119"/>
                          <a:pt x="11273" y="12659"/>
                        </a:cubicBezTo>
                        <a:cubicBezTo>
                          <a:pt x="12107" y="11021"/>
                          <a:pt x="12415" y="9694"/>
                          <a:pt x="12195" y="8675"/>
                        </a:cubicBezTo>
                        <a:cubicBezTo>
                          <a:pt x="11975" y="7657"/>
                          <a:pt x="11405" y="6905"/>
                          <a:pt x="10483" y="6462"/>
                        </a:cubicBezTo>
                        <a:cubicBezTo>
                          <a:pt x="9605" y="6020"/>
                          <a:pt x="8683" y="5976"/>
                          <a:pt x="7717" y="6374"/>
                        </a:cubicBezTo>
                        <a:cubicBezTo>
                          <a:pt x="6752" y="6772"/>
                          <a:pt x="5917" y="7701"/>
                          <a:pt x="5215" y="911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90" name="Freeform: Shape 4792"/>
                  <p:cNvSpPr/>
                  <p:nvPr/>
                </p:nvSpPr>
                <p:spPr>
                  <a:xfrm>
                    <a:off x="70403" y="41160"/>
                    <a:ext cx="15544" cy="1667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21" h="21112" fill="norm" stroke="1" extrusionOk="0">
                        <a:moveTo>
                          <a:pt x="12296" y="15403"/>
                        </a:moveTo>
                        <a:lnTo>
                          <a:pt x="16887" y="18560"/>
                        </a:lnTo>
                        <a:cubicBezTo>
                          <a:pt x="15298" y="19944"/>
                          <a:pt x="13591" y="20776"/>
                          <a:pt x="11707" y="21052"/>
                        </a:cubicBezTo>
                        <a:cubicBezTo>
                          <a:pt x="9824" y="21274"/>
                          <a:pt x="7882" y="20886"/>
                          <a:pt x="5764" y="19890"/>
                        </a:cubicBezTo>
                        <a:cubicBezTo>
                          <a:pt x="2467" y="18283"/>
                          <a:pt x="584" y="16123"/>
                          <a:pt x="113" y="13354"/>
                        </a:cubicBezTo>
                        <a:cubicBezTo>
                          <a:pt x="-240" y="11138"/>
                          <a:pt x="230" y="8813"/>
                          <a:pt x="1584" y="6320"/>
                        </a:cubicBezTo>
                        <a:cubicBezTo>
                          <a:pt x="3173" y="3385"/>
                          <a:pt x="5233" y="1446"/>
                          <a:pt x="7823" y="560"/>
                        </a:cubicBezTo>
                        <a:cubicBezTo>
                          <a:pt x="10354" y="-326"/>
                          <a:pt x="12885" y="-160"/>
                          <a:pt x="15416" y="1058"/>
                        </a:cubicBezTo>
                        <a:cubicBezTo>
                          <a:pt x="18241" y="2388"/>
                          <a:pt x="20007" y="4326"/>
                          <a:pt x="20654" y="6874"/>
                        </a:cubicBezTo>
                        <a:cubicBezTo>
                          <a:pt x="21360" y="9422"/>
                          <a:pt x="20654" y="12468"/>
                          <a:pt x="18653" y="16013"/>
                        </a:cubicBezTo>
                        <a:lnTo>
                          <a:pt x="6116" y="9975"/>
                        </a:lnTo>
                        <a:cubicBezTo>
                          <a:pt x="5410" y="11360"/>
                          <a:pt x="5233" y="12689"/>
                          <a:pt x="5587" y="13797"/>
                        </a:cubicBezTo>
                        <a:cubicBezTo>
                          <a:pt x="5940" y="14960"/>
                          <a:pt x="6705" y="15791"/>
                          <a:pt x="7823" y="16344"/>
                        </a:cubicBezTo>
                        <a:cubicBezTo>
                          <a:pt x="8589" y="16732"/>
                          <a:pt x="9354" y="16843"/>
                          <a:pt x="10119" y="16677"/>
                        </a:cubicBezTo>
                        <a:cubicBezTo>
                          <a:pt x="10884" y="16511"/>
                          <a:pt x="11649" y="16068"/>
                          <a:pt x="12355" y="15293"/>
                        </a:cubicBezTo>
                        <a:close/>
                        <a:moveTo>
                          <a:pt x="15180" y="10807"/>
                        </a:moveTo>
                        <a:cubicBezTo>
                          <a:pt x="15887" y="9422"/>
                          <a:pt x="16063" y="8203"/>
                          <a:pt x="15769" y="7151"/>
                        </a:cubicBezTo>
                        <a:cubicBezTo>
                          <a:pt x="15416" y="6099"/>
                          <a:pt x="14768" y="5323"/>
                          <a:pt x="13768" y="4825"/>
                        </a:cubicBezTo>
                        <a:cubicBezTo>
                          <a:pt x="12649" y="4271"/>
                          <a:pt x="11590" y="4216"/>
                          <a:pt x="10472" y="4658"/>
                        </a:cubicBezTo>
                        <a:cubicBezTo>
                          <a:pt x="9354" y="5046"/>
                          <a:pt x="8471" y="5932"/>
                          <a:pt x="7764" y="7207"/>
                        </a:cubicBezTo>
                        <a:lnTo>
                          <a:pt x="15239" y="108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91" name="Freeform: Shape 4793"/>
                  <p:cNvSpPr/>
                  <p:nvPr/>
                </p:nvSpPr>
                <p:spPr>
                  <a:xfrm>
                    <a:off x="84218" y="47374"/>
                    <a:ext cx="18487" cy="2059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6" h="21600" fill="norm" stroke="1" extrusionOk="0">
                        <a:moveTo>
                          <a:pt x="14875" y="21508"/>
                        </a:moveTo>
                        <a:lnTo>
                          <a:pt x="10545" y="19536"/>
                        </a:lnTo>
                        <a:lnTo>
                          <a:pt x="14824" y="12015"/>
                        </a:lnTo>
                        <a:cubicBezTo>
                          <a:pt x="15741" y="10410"/>
                          <a:pt x="16200" y="9356"/>
                          <a:pt x="16302" y="8805"/>
                        </a:cubicBezTo>
                        <a:cubicBezTo>
                          <a:pt x="16353" y="8255"/>
                          <a:pt x="16302" y="7751"/>
                          <a:pt x="15996" y="7292"/>
                        </a:cubicBezTo>
                        <a:cubicBezTo>
                          <a:pt x="15741" y="6833"/>
                          <a:pt x="15283" y="6466"/>
                          <a:pt x="14722" y="6237"/>
                        </a:cubicBezTo>
                        <a:cubicBezTo>
                          <a:pt x="13958" y="5870"/>
                          <a:pt x="13194" y="5778"/>
                          <a:pt x="12379" y="5870"/>
                        </a:cubicBezTo>
                        <a:cubicBezTo>
                          <a:pt x="11564" y="5962"/>
                          <a:pt x="10902" y="6283"/>
                          <a:pt x="10342" y="6787"/>
                        </a:cubicBezTo>
                        <a:cubicBezTo>
                          <a:pt x="9781" y="7292"/>
                          <a:pt x="9017" y="8393"/>
                          <a:pt x="8100" y="10044"/>
                        </a:cubicBezTo>
                        <a:lnTo>
                          <a:pt x="4330" y="16739"/>
                        </a:lnTo>
                        <a:lnTo>
                          <a:pt x="0" y="14767"/>
                        </a:lnTo>
                        <a:lnTo>
                          <a:pt x="8355" y="0"/>
                        </a:lnTo>
                        <a:lnTo>
                          <a:pt x="12379" y="1835"/>
                        </a:lnTo>
                        <a:lnTo>
                          <a:pt x="11157" y="3990"/>
                        </a:lnTo>
                        <a:cubicBezTo>
                          <a:pt x="13551" y="2981"/>
                          <a:pt x="15792" y="2981"/>
                          <a:pt x="17983" y="3990"/>
                        </a:cubicBezTo>
                        <a:cubicBezTo>
                          <a:pt x="18951" y="4448"/>
                          <a:pt x="19715" y="4999"/>
                          <a:pt x="20327" y="5641"/>
                        </a:cubicBezTo>
                        <a:cubicBezTo>
                          <a:pt x="20938" y="6329"/>
                          <a:pt x="21295" y="6971"/>
                          <a:pt x="21447" y="7659"/>
                        </a:cubicBezTo>
                        <a:cubicBezTo>
                          <a:pt x="21600" y="8301"/>
                          <a:pt x="21549" y="8989"/>
                          <a:pt x="21345" y="9676"/>
                        </a:cubicBezTo>
                        <a:cubicBezTo>
                          <a:pt x="21142" y="10364"/>
                          <a:pt x="20734" y="11282"/>
                          <a:pt x="20123" y="12428"/>
                        </a:cubicBezTo>
                        <a:lnTo>
                          <a:pt x="14926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600" name="Graphic 2243"/>
                <p:cNvGrpSpPr/>
                <p:nvPr/>
              </p:nvGrpSpPr>
              <p:grpSpPr>
                <a:xfrm>
                  <a:off x="172814" y="271597"/>
                  <a:ext cx="96248" cy="65286"/>
                  <a:chOff x="0" y="0"/>
                  <a:chExt cx="96246" cy="65285"/>
                </a:xfrm>
              </p:grpSpPr>
              <p:sp>
                <p:nvSpPr>
                  <p:cNvPr id="593" name="Freeform: Shape 4781"/>
                  <p:cNvSpPr/>
                  <p:nvPr/>
                </p:nvSpPr>
                <p:spPr>
                  <a:xfrm>
                    <a:off x="-1" y="0"/>
                    <a:ext cx="22040" cy="255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729" y="21600"/>
                        </a:moveTo>
                        <a:lnTo>
                          <a:pt x="14614" y="19643"/>
                        </a:lnTo>
                        <a:lnTo>
                          <a:pt x="15343" y="15212"/>
                        </a:lnTo>
                        <a:lnTo>
                          <a:pt x="7886" y="11631"/>
                        </a:lnTo>
                        <a:lnTo>
                          <a:pt x="3986" y="14548"/>
                        </a:lnTo>
                        <a:lnTo>
                          <a:pt x="0" y="12628"/>
                        </a:lnTo>
                        <a:lnTo>
                          <a:pt x="17614" y="0"/>
                        </a:lnTo>
                        <a:lnTo>
                          <a:pt x="21600" y="1920"/>
                        </a:lnTo>
                        <a:lnTo>
                          <a:pt x="18729" y="21600"/>
                        </a:lnTo>
                        <a:close/>
                        <a:moveTo>
                          <a:pt x="15857" y="11926"/>
                        </a:moveTo>
                        <a:lnTo>
                          <a:pt x="17143" y="4726"/>
                        </a:lnTo>
                        <a:lnTo>
                          <a:pt x="10757" y="9489"/>
                        </a:lnTo>
                        <a:lnTo>
                          <a:pt x="15857" y="1192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94" name="Freeform: Shape 4782"/>
                  <p:cNvSpPr/>
                  <p:nvPr/>
                </p:nvSpPr>
                <p:spPr>
                  <a:xfrm>
                    <a:off x="22632" y="12899"/>
                    <a:ext cx="18560" cy="207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20" h="21600" fill="norm" stroke="1" extrusionOk="0">
                        <a:moveTo>
                          <a:pt x="8743" y="19641"/>
                        </a:moveTo>
                        <a:lnTo>
                          <a:pt x="10061" y="17499"/>
                        </a:lnTo>
                        <a:cubicBezTo>
                          <a:pt x="8996" y="18000"/>
                          <a:pt x="7881" y="18183"/>
                          <a:pt x="6664" y="18183"/>
                        </a:cubicBezTo>
                        <a:cubicBezTo>
                          <a:pt x="5447" y="18183"/>
                          <a:pt x="4281" y="17863"/>
                          <a:pt x="3266" y="17362"/>
                        </a:cubicBezTo>
                        <a:cubicBezTo>
                          <a:pt x="2202" y="16816"/>
                          <a:pt x="1340" y="16131"/>
                          <a:pt x="782" y="15266"/>
                        </a:cubicBezTo>
                        <a:cubicBezTo>
                          <a:pt x="174" y="14400"/>
                          <a:pt x="-80" y="13534"/>
                          <a:pt x="21" y="12577"/>
                        </a:cubicBezTo>
                        <a:cubicBezTo>
                          <a:pt x="123" y="11620"/>
                          <a:pt x="580" y="10481"/>
                          <a:pt x="1391" y="9114"/>
                        </a:cubicBezTo>
                        <a:lnTo>
                          <a:pt x="7019" y="0"/>
                        </a:lnTo>
                        <a:lnTo>
                          <a:pt x="11227" y="2096"/>
                        </a:lnTo>
                        <a:lnTo>
                          <a:pt x="7171" y="8704"/>
                        </a:lnTo>
                        <a:cubicBezTo>
                          <a:pt x="5903" y="10709"/>
                          <a:pt x="5244" y="11985"/>
                          <a:pt x="5092" y="12532"/>
                        </a:cubicBezTo>
                        <a:cubicBezTo>
                          <a:pt x="4990" y="13078"/>
                          <a:pt x="5041" y="13580"/>
                          <a:pt x="5295" y="14035"/>
                        </a:cubicBezTo>
                        <a:cubicBezTo>
                          <a:pt x="5549" y="14491"/>
                          <a:pt x="6005" y="14901"/>
                          <a:pt x="6613" y="15221"/>
                        </a:cubicBezTo>
                        <a:cubicBezTo>
                          <a:pt x="7323" y="15585"/>
                          <a:pt x="8084" y="15722"/>
                          <a:pt x="8895" y="15630"/>
                        </a:cubicBezTo>
                        <a:cubicBezTo>
                          <a:pt x="9706" y="15539"/>
                          <a:pt x="10365" y="15312"/>
                          <a:pt x="10872" y="14901"/>
                        </a:cubicBezTo>
                        <a:cubicBezTo>
                          <a:pt x="11430" y="14491"/>
                          <a:pt x="12292" y="13215"/>
                          <a:pt x="13560" y="11165"/>
                        </a:cubicBezTo>
                        <a:lnTo>
                          <a:pt x="17312" y="5104"/>
                        </a:lnTo>
                        <a:lnTo>
                          <a:pt x="21520" y="7200"/>
                        </a:lnTo>
                        <a:lnTo>
                          <a:pt x="12647" y="21600"/>
                        </a:lnTo>
                        <a:lnTo>
                          <a:pt x="8692" y="1964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95" name="Freeform: Shape 4783"/>
                  <p:cNvSpPr/>
                  <p:nvPr/>
                </p:nvSpPr>
                <p:spPr>
                  <a:xfrm>
                    <a:off x="37999" y="23080"/>
                    <a:ext cx="16473" cy="1729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88" h="21092" fill="norm" stroke="1" extrusionOk="0">
                        <a:moveTo>
                          <a:pt x="338" y="9716"/>
                        </a:moveTo>
                        <a:lnTo>
                          <a:pt x="5456" y="11529"/>
                        </a:lnTo>
                        <a:cubicBezTo>
                          <a:pt x="5175" y="12490"/>
                          <a:pt x="5175" y="13396"/>
                          <a:pt x="5513" y="14143"/>
                        </a:cubicBezTo>
                        <a:cubicBezTo>
                          <a:pt x="5850" y="14943"/>
                          <a:pt x="6581" y="15583"/>
                          <a:pt x="7707" y="16170"/>
                        </a:cubicBezTo>
                        <a:cubicBezTo>
                          <a:pt x="8944" y="16810"/>
                          <a:pt x="9956" y="17076"/>
                          <a:pt x="10800" y="16970"/>
                        </a:cubicBezTo>
                        <a:cubicBezTo>
                          <a:pt x="11363" y="16863"/>
                          <a:pt x="11812" y="16596"/>
                          <a:pt x="12094" y="16116"/>
                        </a:cubicBezTo>
                        <a:cubicBezTo>
                          <a:pt x="12319" y="15796"/>
                          <a:pt x="12319" y="15423"/>
                          <a:pt x="12263" y="15103"/>
                        </a:cubicBezTo>
                        <a:cubicBezTo>
                          <a:pt x="12150" y="14783"/>
                          <a:pt x="11756" y="14303"/>
                          <a:pt x="11025" y="13716"/>
                        </a:cubicBezTo>
                        <a:cubicBezTo>
                          <a:pt x="7707" y="10943"/>
                          <a:pt x="5738" y="8969"/>
                          <a:pt x="5062" y="7743"/>
                        </a:cubicBezTo>
                        <a:cubicBezTo>
                          <a:pt x="4162" y="6089"/>
                          <a:pt x="4219" y="4489"/>
                          <a:pt x="5175" y="2836"/>
                        </a:cubicBezTo>
                        <a:cubicBezTo>
                          <a:pt x="6019" y="1396"/>
                          <a:pt x="7369" y="490"/>
                          <a:pt x="9169" y="116"/>
                        </a:cubicBezTo>
                        <a:cubicBezTo>
                          <a:pt x="10969" y="-257"/>
                          <a:pt x="13163" y="276"/>
                          <a:pt x="15694" y="1610"/>
                        </a:cubicBezTo>
                        <a:cubicBezTo>
                          <a:pt x="18112" y="2889"/>
                          <a:pt x="19688" y="4222"/>
                          <a:pt x="20475" y="5610"/>
                        </a:cubicBezTo>
                        <a:cubicBezTo>
                          <a:pt x="21206" y="6996"/>
                          <a:pt x="21375" y="8490"/>
                          <a:pt x="20981" y="10196"/>
                        </a:cubicBezTo>
                        <a:lnTo>
                          <a:pt x="16087" y="8649"/>
                        </a:lnTo>
                        <a:cubicBezTo>
                          <a:pt x="16256" y="7903"/>
                          <a:pt x="16200" y="7209"/>
                          <a:pt x="15863" y="6570"/>
                        </a:cubicBezTo>
                        <a:cubicBezTo>
                          <a:pt x="15525" y="5930"/>
                          <a:pt x="14906" y="5343"/>
                          <a:pt x="13894" y="4863"/>
                        </a:cubicBezTo>
                        <a:cubicBezTo>
                          <a:pt x="12656" y="4222"/>
                          <a:pt x="11700" y="3903"/>
                          <a:pt x="10969" y="3956"/>
                        </a:cubicBezTo>
                        <a:cubicBezTo>
                          <a:pt x="10463" y="3956"/>
                          <a:pt x="10125" y="4222"/>
                          <a:pt x="9900" y="4596"/>
                        </a:cubicBezTo>
                        <a:cubicBezTo>
                          <a:pt x="9731" y="4916"/>
                          <a:pt x="9731" y="5236"/>
                          <a:pt x="9900" y="5663"/>
                        </a:cubicBezTo>
                        <a:cubicBezTo>
                          <a:pt x="10181" y="6196"/>
                          <a:pt x="11363" y="7370"/>
                          <a:pt x="13556" y="9236"/>
                        </a:cubicBezTo>
                        <a:cubicBezTo>
                          <a:pt x="15750" y="11103"/>
                          <a:pt x="17100" y="12650"/>
                          <a:pt x="17663" y="13983"/>
                        </a:cubicBezTo>
                        <a:cubicBezTo>
                          <a:pt x="18168" y="15316"/>
                          <a:pt x="18000" y="16649"/>
                          <a:pt x="17212" y="18090"/>
                        </a:cubicBezTo>
                        <a:cubicBezTo>
                          <a:pt x="16312" y="19636"/>
                          <a:pt x="14850" y="20596"/>
                          <a:pt x="12825" y="20969"/>
                        </a:cubicBezTo>
                        <a:cubicBezTo>
                          <a:pt x="10800" y="21343"/>
                          <a:pt x="8494" y="20863"/>
                          <a:pt x="5794" y="19476"/>
                        </a:cubicBezTo>
                        <a:cubicBezTo>
                          <a:pt x="3375" y="18197"/>
                          <a:pt x="1744" y="16756"/>
                          <a:pt x="844" y="15049"/>
                        </a:cubicBezTo>
                        <a:cubicBezTo>
                          <a:pt x="-56" y="13343"/>
                          <a:pt x="-225" y="11636"/>
                          <a:pt x="282" y="982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96" name="Freeform: Shape 4784"/>
                  <p:cNvSpPr/>
                  <p:nvPr/>
                </p:nvSpPr>
                <p:spPr>
                  <a:xfrm>
                    <a:off x="53421" y="27417"/>
                    <a:ext cx="12915" cy="1998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2" h="21600" fill="norm" stroke="1" extrusionOk="0">
                        <a:moveTo>
                          <a:pt x="21260" y="6711"/>
                        </a:moveTo>
                        <a:lnTo>
                          <a:pt x="18561" y="9878"/>
                        </a:lnTo>
                        <a:lnTo>
                          <a:pt x="14401" y="8366"/>
                        </a:lnTo>
                        <a:lnTo>
                          <a:pt x="9219" y="14368"/>
                        </a:lnTo>
                        <a:cubicBezTo>
                          <a:pt x="8198" y="15598"/>
                          <a:pt x="7615" y="16306"/>
                          <a:pt x="7541" y="16543"/>
                        </a:cubicBezTo>
                        <a:cubicBezTo>
                          <a:pt x="7468" y="16779"/>
                          <a:pt x="7541" y="17015"/>
                          <a:pt x="7688" y="17252"/>
                        </a:cubicBezTo>
                        <a:cubicBezTo>
                          <a:pt x="7833" y="17488"/>
                          <a:pt x="8125" y="17677"/>
                          <a:pt x="8563" y="17819"/>
                        </a:cubicBezTo>
                        <a:cubicBezTo>
                          <a:pt x="9146" y="18008"/>
                          <a:pt x="10023" y="18197"/>
                          <a:pt x="11336" y="18339"/>
                        </a:cubicBezTo>
                        <a:lnTo>
                          <a:pt x="9219" y="21600"/>
                        </a:lnTo>
                        <a:cubicBezTo>
                          <a:pt x="7468" y="21505"/>
                          <a:pt x="5717" y="21128"/>
                          <a:pt x="3893" y="20466"/>
                        </a:cubicBezTo>
                        <a:cubicBezTo>
                          <a:pt x="2798" y="20088"/>
                          <a:pt x="1922" y="19615"/>
                          <a:pt x="1193" y="19048"/>
                        </a:cubicBezTo>
                        <a:cubicBezTo>
                          <a:pt x="536" y="18480"/>
                          <a:pt x="98" y="17961"/>
                          <a:pt x="25" y="17440"/>
                        </a:cubicBezTo>
                        <a:cubicBezTo>
                          <a:pt x="-48" y="16921"/>
                          <a:pt x="25" y="16306"/>
                          <a:pt x="463" y="15598"/>
                        </a:cubicBezTo>
                        <a:cubicBezTo>
                          <a:pt x="754" y="15077"/>
                          <a:pt x="1485" y="14132"/>
                          <a:pt x="2652" y="12762"/>
                        </a:cubicBezTo>
                        <a:lnTo>
                          <a:pt x="8198" y="6239"/>
                        </a:lnTo>
                        <a:lnTo>
                          <a:pt x="5425" y="5246"/>
                        </a:lnTo>
                        <a:lnTo>
                          <a:pt x="8125" y="2079"/>
                        </a:lnTo>
                        <a:lnTo>
                          <a:pt x="10898" y="3072"/>
                        </a:lnTo>
                        <a:lnTo>
                          <a:pt x="13452" y="95"/>
                        </a:lnTo>
                        <a:lnTo>
                          <a:pt x="21552" y="0"/>
                        </a:lnTo>
                        <a:lnTo>
                          <a:pt x="17028" y="5246"/>
                        </a:lnTo>
                        <a:lnTo>
                          <a:pt x="21187" y="67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97" name="Freeform: Shape 4785"/>
                  <p:cNvSpPr/>
                  <p:nvPr/>
                </p:nvSpPr>
                <p:spPr>
                  <a:xfrm>
                    <a:off x="60913" y="34938"/>
                    <a:ext cx="16399" cy="158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4781" y="21600"/>
                        </a:moveTo>
                        <a:lnTo>
                          <a:pt x="0" y="18855"/>
                        </a:lnTo>
                        <a:lnTo>
                          <a:pt x="10080" y="0"/>
                        </a:lnTo>
                        <a:lnTo>
                          <a:pt x="14573" y="2565"/>
                        </a:lnTo>
                        <a:lnTo>
                          <a:pt x="13133" y="5251"/>
                        </a:lnTo>
                        <a:cubicBezTo>
                          <a:pt x="14573" y="4416"/>
                          <a:pt x="15725" y="3998"/>
                          <a:pt x="16532" y="3938"/>
                        </a:cubicBezTo>
                        <a:cubicBezTo>
                          <a:pt x="17338" y="3938"/>
                          <a:pt x="18144" y="4058"/>
                          <a:pt x="18951" y="4535"/>
                        </a:cubicBezTo>
                        <a:cubicBezTo>
                          <a:pt x="20045" y="5191"/>
                          <a:pt x="20967" y="6086"/>
                          <a:pt x="21600" y="7280"/>
                        </a:cubicBezTo>
                        <a:lnTo>
                          <a:pt x="17798" y="10800"/>
                        </a:lnTo>
                        <a:cubicBezTo>
                          <a:pt x="17280" y="9786"/>
                          <a:pt x="16646" y="9070"/>
                          <a:pt x="15955" y="8652"/>
                        </a:cubicBezTo>
                        <a:cubicBezTo>
                          <a:pt x="15264" y="8294"/>
                          <a:pt x="14631" y="8115"/>
                          <a:pt x="13939" y="8235"/>
                        </a:cubicBezTo>
                        <a:cubicBezTo>
                          <a:pt x="13248" y="8354"/>
                          <a:pt x="12499" y="8831"/>
                          <a:pt x="11693" y="9666"/>
                        </a:cubicBezTo>
                        <a:cubicBezTo>
                          <a:pt x="10886" y="10501"/>
                          <a:pt x="9619" y="12530"/>
                          <a:pt x="7891" y="15753"/>
                        </a:cubicBezTo>
                        <a:lnTo>
                          <a:pt x="4781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98" name="Freeform: Shape 4786"/>
                  <p:cNvSpPr/>
                  <p:nvPr/>
                </p:nvSpPr>
                <p:spPr>
                  <a:xfrm>
                    <a:off x="71408" y="35550"/>
                    <a:ext cx="14169" cy="210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534"/>
                        </a:moveTo>
                        <a:lnTo>
                          <a:pt x="11667" y="5344"/>
                        </a:lnTo>
                        <a:lnTo>
                          <a:pt x="17200" y="7410"/>
                        </a:lnTo>
                        <a:lnTo>
                          <a:pt x="5533" y="21600"/>
                        </a:lnTo>
                        <a:lnTo>
                          <a:pt x="0" y="19534"/>
                        </a:lnTo>
                        <a:close/>
                        <a:moveTo>
                          <a:pt x="13200" y="3458"/>
                        </a:moveTo>
                        <a:lnTo>
                          <a:pt x="16067" y="0"/>
                        </a:lnTo>
                        <a:lnTo>
                          <a:pt x="21600" y="2066"/>
                        </a:lnTo>
                        <a:lnTo>
                          <a:pt x="18734" y="5524"/>
                        </a:lnTo>
                        <a:lnTo>
                          <a:pt x="13200" y="345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599" name="Freeform: Shape 4787"/>
                  <p:cNvSpPr/>
                  <p:nvPr/>
                </p:nvSpPr>
                <p:spPr>
                  <a:xfrm>
                    <a:off x="79407" y="46241"/>
                    <a:ext cx="16840" cy="1904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1" h="21478" fill="norm" stroke="1" extrusionOk="0">
                        <a:moveTo>
                          <a:pt x="9443" y="4908"/>
                        </a:moveTo>
                        <a:lnTo>
                          <a:pt x="5667" y="2146"/>
                        </a:lnTo>
                        <a:cubicBezTo>
                          <a:pt x="7055" y="864"/>
                          <a:pt x="8610" y="174"/>
                          <a:pt x="10220" y="26"/>
                        </a:cubicBezTo>
                        <a:cubicBezTo>
                          <a:pt x="11830" y="-122"/>
                          <a:pt x="13774" y="371"/>
                          <a:pt x="16050" y="1456"/>
                        </a:cubicBezTo>
                        <a:cubicBezTo>
                          <a:pt x="18105" y="2492"/>
                          <a:pt x="19493" y="3428"/>
                          <a:pt x="20270" y="4365"/>
                        </a:cubicBezTo>
                        <a:cubicBezTo>
                          <a:pt x="20992" y="5303"/>
                          <a:pt x="21381" y="6190"/>
                          <a:pt x="21381" y="7078"/>
                        </a:cubicBezTo>
                        <a:cubicBezTo>
                          <a:pt x="21381" y="7966"/>
                          <a:pt x="20825" y="9297"/>
                          <a:pt x="19715" y="11073"/>
                        </a:cubicBezTo>
                        <a:lnTo>
                          <a:pt x="16661" y="15856"/>
                        </a:lnTo>
                        <a:cubicBezTo>
                          <a:pt x="15828" y="17237"/>
                          <a:pt x="15273" y="18273"/>
                          <a:pt x="14996" y="18963"/>
                        </a:cubicBezTo>
                        <a:cubicBezTo>
                          <a:pt x="14718" y="19703"/>
                          <a:pt x="14607" y="20541"/>
                          <a:pt x="14551" y="21478"/>
                        </a:cubicBezTo>
                        <a:lnTo>
                          <a:pt x="9942" y="19210"/>
                        </a:lnTo>
                        <a:cubicBezTo>
                          <a:pt x="9942" y="18864"/>
                          <a:pt x="10109" y="18421"/>
                          <a:pt x="10276" y="17780"/>
                        </a:cubicBezTo>
                        <a:cubicBezTo>
                          <a:pt x="10331" y="17483"/>
                          <a:pt x="10387" y="17335"/>
                          <a:pt x="10442" y="17237"/>
                        </a:cubicBezTo>
                        <a:cubicBezTo>
                          <a:pt x="9221" y="17533"/>
                          <a:pt x="8054" y="17632"/>
                          <a:pt x="6944" y="17533"/>
                        </a:cubicBezTo>
                        <a:cubicBezTo>
                          <a:pt x="5834" y="17434"/>
                          <a:pt x="4779" y="17139"/>
                          <a:pt x="3724" y="16645"/>
                        </a:cubicBezTo>
                        <a:cubicBezTo>
                          <a:pt x="1947" y="15757"/>
                          <a:pt x="781" y="14623"/>
                          <a:pt x="281" y="13242"/>
                        </a:cubicBezTo>
                        <a:cubicBezTo>
                          <a:pt x="-219" y="11862"/>
                          <a:pt x="-52" y="10481"/>
                          <a:pt x="781" y="9149"/>
                        </a:cubicBezTo>
                        <a:cubicBezTo>
                          <a:pt x="1336" y="8261"/>
                          <a:pt x="2058" y="7620"/>
                          <a:pt x="2946" y="7127"/>
                        </a:cubicBezTo>
                        <a:cubicBezTo>
                          <a:pt x="3835" y="6683"/>
                          <a:pt x="4834" y="6486"/>
                          <a:pt x="5944" y="6536"/>
                        </a:cubicBezTo>
                        <a:cubicBezTo>
                          <a:pt x="6999" y="6585"/>
                          <a:pt x="8443" y="6881"/>
                          <a:pt x="10220" y="7374"/>
                        </a:cubicBezTo>
                        <a:cubicBezTo>
                          <a:pt x="12607" y="8064"/>
                          <a:pt x="14329" y="8508"/>
                          <a:pt x="15328" y="8607"/>
                        </a:cubicBezTo>
                        <a:lnTo>
                          <a:pt x="15606" y="8212"/>
                        </a:lnTo>
                        <a:cubicBezTo>
                          <a:pt x="16106" y="7423"/>
                          <a:pt x="16217" y="6733"/>
                          <a:pt x="15994" y="6190"/>
                        </a:cubicBezTo>
                        <a:cubicBezTo>
                          <a:pt x="15773" y="5648"/>
                          <a:pt x="15050" y="5056"/>
                          <a:pt x="13829" y="4464"/>
                        </a:cubicBezTo>
                        <a:cubicBezTo>
                          <a:pt x="12996" y="4070"/>
                          <a:pt x="12275" y="3873"/>
                          <a:pt x="11608" y="3922"/>
                        </a:cubicBezTo>
                        <a:cubicBezTo>
                          <a:pt x="10997" y="3971"/>
                          <a:pt x="10276" y="4316"/>
                          <a:pt x="9554" y="4908"/>
                        </a:cubicBezTo>
                        <a:close/>
                        <a:moveTo>
                          <a:pt x="13551" y="11319"/>
                        </a:moveTo>
                        <a:cubicBezTo>
                          <a:pt x="12830" y="11221"/>
                          <a:pt x="11775" y="10924"/>
                          <a:pt x="10331" y="10580"/>
                        </a:cubicBezTo>
                        <a:cubicBezTo>
                          <a:pt x="8887" y="10185"/>
                          <a:pt x="7888" y="9987"/>
                          <a:pt x="7333" y="10037"/>
                        </a:cubicBezTo>
                        <a:cubicBezTo>
                          <a:pt x="6500" y="10135"/>
                          <a:pt x="5889" y="10432"/>
                          <a:pt x="5500" y="11023"/>
                        </a:cubicBezTo>
                        <a:cubicBezTo>
                          <a:pt x="5167" y="11615"/>
                          <a:pt x="5056" y="12207"/>
                          <a:pt x="5278" y="12897"/>
                        </a:cubicBezTo>
                        <a:cubicBezTo>
                          <a:pt x="5500" y="13538"/>
                          <a:pt x="6000" y="14081"/>
                          <a:pt x="6722" y="14426"/>
                        </a:cubicBezTo>
                        <a:cubicBezTo>
                          <a:pt x="7555" y="14820"/>
                          <a:pt x="8499" y="14968"/>
                          <a:pt x="9554" y="14870"/>
                        </a:cubicBezTo>
                        <a:cubicBezTo>
                          <a:pt x="10331" y="14771"/>
                          <a:pt x="10997" y="14525"/>
                          <a:pt x="11497" y="14031"/>
                        </a:cubicBezTo>
                        <a:cubicBezTo>
                          <a:pt x="11830" y="13736"/>
                          <a:pt x="12330" y="13094"/>
                          <a:pt x="12941" y="12108"/>
                        </a:cubicBezTo>
                        <a:lnTo>
                          <a:pt x="13440" y="1127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607" name="Graphic 2243"/>
                <p:cNvGrpSpPr/>
                <p:nvPr/>
              </p:nvGrpSpPr>
              <p:grpSpPr>
                <a:xfrm>
                  <a:off x="197608" y="233815"/>
                  <a:ext cx="99265" cy="75170"/>
                  <a:chOff x="0" y="0"/>
                  <a:chExt cx="99263" cy="75168"/>
                </a:xfrm>
              </p:grpSpPr>
              <p:sp>
                <p:nvSpPr>
                  <p:cNvPr id="601" name="Freeform: Shape 4775"/>
                  <p:cNvSpPr/>
                  <p:nvPr/>
                </p:nvSpPr>
                <p:spPr>
                  <a:xfrm>
                    <a:off x="0" y="0"/>
                    <a:ext cx="26194" cy="2763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4423"/>
                        </a:moveTo>
                        <a:lnTo>
                          <a:pt x="9520" y="0"/>
                        </a:lnTo>
                        <a:lnTo>
                          <a:pt x="12513" y="1777"/>
                        </a:lnTo>
                        <a:lnTo>
                          <a:pt x="12405" y="15106"/>
                        </a:lnTo>
                        <a:lnTo>
                          <a:pt x="18751" y="5468"/>
                        </a:lnTo>
                        <a:lnTo>
                          <a:pt x="21600" y="7177"/>
                        </a:lnTo>
                        <a:lnTo>
                          <a:pt x="12080" y="21600"/>
                        </a:lnTo>
                        <a:lnTo>
                          <a:pt x="8979" y="19755"/>
                        </a:lnTo>
                        <a:lnTo>
                          <a:pt x="9051" y="6699"/>
                        </a:lnTo>
                        <a:lnTo>
                          <a:pt x="2849" y="16097"/>
                        </a:lnTo>
                        <a:lnTo>
                          <a:pt x="0" y="1438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02" name="Freeform: Shape 4776"/>
                  <p:cNvSpPr/>
                  <p:nvPr/>
                </p:nvSpPr>
                <p:spPr>
                  <a:xfrm>
                    <a:off x="20537" y="18788"/>
                    <a:ext cx="16656" cy="1669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49" h="21141" fill="norm" stroke="1" extrusionOk="0">
                        <a:moveTo>
                          <a:pt x="1962" y="4892"/>
                        </a:moveTo>
                        <a:cubicBezTo>
                          <a:pt x="2906" y="3397"/>
                          <a:pt x="4183" y="2178"/>
                          <a:pt x="5794" y="1237"/>
                        </a:cubicBezTo>
                        <a:cubicBezTo>
                          <a:pt x="7404" y="295"/>
                          <a:pt x="9125" y="-92"/>
                          <a:pt x="10902" y="19"/>
                        </a:cubicBezTo>
                        <a:cubicBezTo>
                          <a:pt x="12679" y="129"/>
                          <a:pt x="14456" y="683"/>
                          <a:pt x="16122" y="1736"/>
                        </a:cubicBezTo>
                        <a:cubicBezTo>
                          <a:pt x="18676" y="3342"/>
                          <a:pt x="20286" y="5501"/>
                          <a:pt x="20897" y="8160"/>
                        </a:cubicBezTo>
                        <a:cubicBezTo>
                          <a:pt x="21508" y="10874"/>
                          <a:pt x="21008" y="13477"/>
                          <a:pt x="19398" y="16025"/>
                        </a:cubicBezTo>
                        <a:cubicBezTo>
                          <a:pt x="17788" y="18572"/>
                          <a:pt x="15622" y="20178"/>
                          <a:pt x="12901" y="20844"/>
                        </a:cubicBezTo>
                        <a:cubicBezTo>
                          <a:pt x="10180" y="21508"/>
                          <a:pt x="7570" y="21065"/>
                          <a:pt x="5072" y="19459"/>
                        </a:cubicBezTo>
                        <a:cubicBezTo>
                          <a:pt x="3517" y="18517"/>
                          <a:pt x="2240" y="17188"/>
                          <a:pt x="1296" y="15637"/>
                        </a:cubicBezTo>
                        <a:cubicBezTo>
                          <a:pt x="296" y="14031"/>
                          <a:pt x="-92" y="12369"/>
                          <a:pt x="18" y="10542"/>
                        </a:cubicBezTo>
                        <a:cubicBezTo>
                          <a:pt x="130" y="8714"/>
                          <a:pt x="796" y="6831"/>
                          <a:pt x="2018" y="4892"/>
                        </a:cubicBezTo>
                        <a:close/>
                        <a:moveTo>
                          <a:pt x="6404" y="7994"/>
                        </a:moveTo>
                        <a:cubicBezTo>
                          <a:pt x="5350" y="9656"/>
                          <a:pt x="4961" y="11206"/>
                          <a:pt x="5183" y="12591"/>
                        </a:cubicBezTo>
                        <a:cubicBezTo>
                          <a:pt x="5405" y="13975"/>
                          <a:pt x="6127" y="15028"/>
                          <a:pt x="7293" y="15803"/>
                        </a:cubicBezTo>
                        <a:cubicBezTo>
                          <a:pt x="8459" y="16523"/>
                          <a:pt x="9736" y="16689"/>
                          <a:pt x="11069" y="16302"/>
                        </a:cubicBezTo>
                        <a:cubicBezTo>
                          <a:pt x="12401" y="15914"/>
                          <a:pt x="13623" y="14862"/>
                          <a:pt x="14678" y="13145"/>
                        </a:cubicBezTo>
                        <a:cubicBezTo>
                          <a:pt x="15733" y="11483"/>
                          <a:pt x="16122" y="9933"/>
                          <a:pt x="15900" y="8548"/>
                        </a:cubicBezTo>
                        <a:cubicBezTo>
                          <a:pt x="15677" y="7163"/>
                          <a:pt x="14956" y="6111"/>
                          <a:pt x="13789" y="5391"/>
                        </a:cubicBezTo>
                        <a:cubicBezTo>
                          <a:pt x="12624" y="4671"/>
                          <a:pt x="11346" y="4505"/>
                          <a:pt x="10013" y="4892"/>
                        </a:cubicBezTo>
                        <a:cubicBezTo>
                          <a:pt x="8681" y="5280"/>
                          <a:pt x="7459" y="6333"/>
                          <a:pt x="6404" y="799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03" name="Freeform: Shape 4777"/>
                  <p:cNvSpPr/>
                  <p:nvPr/>
                </p:nvSpPr>
                <p:spPr>
                  <a:xfrm>
                    <a:off x="34195" y="26411"/>
                    <a:ext cx="16793" cy="156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4556" y="21600"/>
                        </a:moveTo>
                        <a:lnTo>
                          <a:pt x="0" y="18514"/>
                        </a:lnTo>
                        <a:lnTo>
                          <a:pt x="10743" y="0"/>
                        </a:lnTo>
                        <a:lnTo>
                          <a:pt x="14962" y="2844"/>
                        </a:lnTo>
                        <a:lnTo>
                          <a:pt x="13443" y="5506"/>
                        </a:lnTo>
                        <a:cubicBezTo>
                          <a:pt x="14906" y="4719"/>
                          <a:pt x="16031" y="4357"/>
                          <a:pt x="16819" y="4357"/>
                        </a:cubicBezTo>
                        <a:cubicBezTo>
                          <a:pt x="17606" y="4357"/>
                          <a:pt x="18393" y="4598"/>
                          <a:pt x="19125" y="5082"/>
                        </a:cubicBezTo>
                        <a:cubicBezTo>
                          <a:pt x="20137" y="5808"/>
                          <a:pt x="20981" y="6776"/>
                          <a:pt x="21600" y="8047"/>
                        </a:cubicBezTo>
                        <a:lnTo>
                          <a:pt x="17719" y="11375"/>
                        </a:lnTo>
                        <a:cubicBezTo>
                          <a:pt x="17268" y="10347"/>
                          <a:pt x="16706" y="9559"/>
                          <a:pt x="16031" y="9136"/>
                        </a:cubicBezTo>
                        <a:cubicBezTo>
                          <a:pt x="15412" y="8713"/>
                          <a:pt x="14737" y="8531"/>
                          <a:pt x="14062" y="8591"/>
                        </a:cubicBezTo>
                        <a:cubicBezTo>
                          <a:pt x="13388" y="8652"/>
                          <a:pt x="12656" y="9136"/>
                          <a:pt x="11812" y="9923"/>
                        </a:cubicBezTo>
                        <a:cubicBezTo>
                          <a:pt x="10969" y="10709"/>
                          <a:pt x="9675" y="12706"/>
                          <a:pt x="7819" y="15852"/>
                        </a:cubicBezTo>
                        <a:lnTo>
                          <a:pt x="4500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04" name="Freeform: Shape 4778"/>
                  <p:cNvSpPr/>
                  <p:nvPr/>
                </p:nvSpPr>
                <p:spPr>
                  <a:xfrm>
                    <a:off x="46877" y="31703"/>
                    <a:ext cx="24138" cy="232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9" y="14929"/>
                        </a:moveTo>
                        <a:lnTo>
                          <a:pt x="3717" y="0"/>
                        </a:lnTo>
                        <a:lnTo>
                          <a:pt x="6809" y="1993"/>
                        </a:lnTo>
                        <a:lnTo>
                          <a:pt x="4148" y="11634"/>
                        </a:lnTo>
                        <a:lnTo>
                          <a:pt x="11113" y="4800"/>
                        </a:lnTo>
                        <a:lnTo>
                          <a:pt x="14165" y="6793"/>
                        </a:lnTo>
                        <a:lnTo>
                          <a:pt x="11269" y="16271"/>
                        </a:lnTo>
                        <a:lnTo>
                          <a:pt x="18470" y="9600"/>
                        </a:lnTo>
                        <a:lnTo>
                          <a:pt x="21600" y="11634"/>
                        </a:lnTo>
                        <a:lnTo>
                          <a:pt x="10252" y="21600"/>
                        </a:lnTo>
                        <a:lnTo>
                          <a:pt x="7200" y="19607"/>
                        </a:lnTo>
                        <a:lnTo>
                          <a:pt x="9939" y="10251"/>
                        </a:lnTo>
                        <a:lnTo>
                          <a:pt x="3091" y="16922"/>
                        </a:lnTo>
                        <a:lnTo>
                          <a:pt x="0" y="1492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05" name="Freeform: Shape 4779"/>
                  <p:cNvSpPr/>
                  <p:nvPr/>
                </p:nvSpPr>
                <p:spPr>
                  <a:xfrm>
                    <a:off x="65165" y="46780"/>
                    <a:ext cx="17049" cy="192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19" h="21512" fill="norm" stroke="1" extrusionOk="0">
                        <a:moveTo>
                          <a:pt x="9720" y="4810"/>
                        </a:moveTo>
                        <a:lnTo>
                          <a:pt x="6166" y="1920"/>
                        </a:lnTo>
                        <a:cubicBezTo>
                          <a:pt x="7643" y="745"/>
                          <a:pt x="9174" y="108"/>
                          <a:pt x="10760" y="10"/>
                        </a:cubicBezTo>
                        <a:cubicBezTo>
                          <a:pt x="12345" y="-88"/>
                          <a:pt x="14259" y="500"/>
                          <a:pt x="16392" y="1724"/>
                        </a:cubicBezTo>
                        <a:cubicBezTo>
                          <a:pt x="18361" y="2851"/>
                          <a:pt x="19673" y="3879"/>
                          <a:pt x="20384" y="4810"/>
                        </a:cubicBezTo>
                        <a:cubicBezTo>
                          <a:pt x="21040" y="5790"/>
                          <a:pt x="21368" y="6671"/>
                          <a:pt x="21313" y="7553"/>
                        </a:cubicBezTo>
                        <a:cubicBezTo>
                          <a:pt x="21313" y="8435"/>
                          <a:pt x="20657" y="9708"/>
                          <a:pt x="19455" y="11422"/>
                        </a:cubicBezTo>
                        <a:lnTo>
                          <a:pt x="16173" y="16026"/>
                        </a:lnTo>
                        <a:cubicBezTo>
                          <a:pt x="15244" y="17349"/>
                          <a:pt x="14642" y="18377"/>
                          <a:pt x="14369" y="19063"/>
                        </a:cubicBezTo>
                        <a:cubicBezTo>
                          <a:pt x="14096" y="19749"/>
                          <a:pt x="13877" y="20582"/>
                          <a:pt x="13767" y="21512"/>
                        </a:cubicBezTo>
                        <a:lnTo>
                          <a:pt x="9393" y="19063"/>
                        </a:lnTo>
                        <a:cubicBezTo>
                          <a:pt x="9448" y="18720"/>
                          <a:pt x="9612" y="18279"/>
                          <a:pt x="9775" y="17643"/>
                        </a:cubicBezTo>
                        <a:cubicBezTo>
                          <a:pt x="9885" y="17349"/>
                          <a:pt x="9939" y="17202"/>
                          <a:pt x="9939" y="17104"/>
                        </a:cubicBezTo>
                        <a:cubicBezTo>
                          <a:pt x="8736" y="17349"/>
                          <a:pt x="7588" y="17398"/>
                          <a:pt x="6494" y="17202"/>
                        </a:cubicBezTo>
                        <a:cubicBezTo>
                          <a:pt x="5401" y="17055"/>
                          <a:pt x="4361" y="16712"/>
                          <a:pt x="3377" y="16173"/>
                        </a:cubicBezTo>
                        <a:cubicBezTo>
                          <a:pt x="1682" y="15194"/>
                          <a:pt x="589" y="14019"/>
                          <a:pt x="206" y="12647"/>
                        </a:cubicBezTo>
                        <a:cubicBezTo>
                          <a:pt x="-232" y="11275"/>
                          <a:pt x="42" y="9904"/>
                          <a:pt x="917" y="8630"/>
                        </a:cubicBezTo>
                        <a:cubicBezTo>
                          <a:pt x="1519" y="7798"/>
                          <a:pt x="2284" y="7161"/>
                          <a:pt x="3159" y="6769"/>
                        </a:cubicBezTo>
                        <a:cubicBezTo>
                          <a:pt x="4089" y="6377"/>
                          <a:pt x="5073" y="6181"/>
                          <a:pt x="6111" y="6328"/>
                        </a:cubicBezTo>
                        <a:cubicBezTo>
                          <a:pt x="7150" y="6426"/>
                          <a:pt x="8573" y="6769"/>
                          <a:pt x="10268" y="7357"/>
                        </a:cubicBezTo>
                        <a:cubicBezTo>
                          <a:pt x="12564" y="8190"/>
                          <a:pt x="14259" y="8630"/>
                          <a:pt x="15244" y="8777"/>
                        </a:cubicBezTo>
                        <a:lnTo>
                          <a:pt x="15517" y="8386"/>
                        </a:lnTo>
                        <a:cubicBezTo>
                          <a:pt x="16064" y="7602"/>
                          <a:pt x="16228" y="6966"/>
                          <a:pt x="16009" y="6377"/>
                        </a:cubicBezTo>
                        <a:cubicBezTo>
                          <a:pt x="15791" y="5839"/>
                          <a:pt x="15134" y="5202"/>
                          <a:pt x="13986" y="4565"/>
                        </a:cubicBezTo>
                        <a:cubicBezTo>
                          <a:pt x="13220" y="4124"/>
                          <a:pt x="12509" y="3928"/>
                          <a:pt x="11853" y="3928"/>
                        </a:cubicBezTo>
                        <a:cubicBezTo>
                          <a:pt x="11197" y="3928"/>
                          <a:pt x="10541" y="4271"/>
                          <a:pt x="9775" y="4810"/>
                        </a:cubicBezTo>
                        <a:close/>
                        <a:moveTo>
                          <a:pt x="13384" y="11324"/>
                        </a:moveTo>
                        <a:cubicBezTo>
                          <a:pt x="12674" y="11177"/>
                          <a:pt x="11634" y="10884"/>
                          <a:pt x="10268" y="10443"/>
                        </a:cubicBezTo>
                        <a:cubicBezTo>
                          <a:pt x="8846" y="10002"/>
                          <a:pt x="7916" y="9757"/>
                          <a:pt x="7369" y="9806"/>
                        </a:cubicBezTo>
                        <a:cubicBezTo>
                          <a:pt x="6549" y="9806"/>
                          <a:pt x="5948" y="10149"/>
                          <a:pt x="5510" y="10737"/>
                        </a:cubicBezTo>
                        <a:cubicBezTo>
                          <a:pt x="5128" y="11275"/>
                          <a:pt x="5018" y="11912"/>
                          <a:pt x="5182" y="12549"/>
                        </a:cubicBezTo>
                        <a:cubicBezTo>
                          <a:pt x="5346" y="13186"/>
                          <a:pt x="5784" y="13724"/>
                          <a:pt x="6549" y="14166"/>
                        </a:cubicBezTo>
                        <a:cubicBezTo>
                          <a:pt x="7369" y="14606"/>
                          <a:pt x="8299" y="14802"/>
                          <a:pt x="9338" y="14753"/>
                        </a:cubicBezTo>
                        <a:cubicBezTo>
                          <a:pt x="10104" y="14704"/>
                          <a:pt x="10760" y="14459"/>
                          <a:pt x="11307" y="14019"/>
                        </a:cubicBezTo>
                        <a:cubicBezTo>
                          <a:pt x="11634" y="13724"/>
                          <a:pt x="12182" y="13137"/>
                          <a:pt x="12838" y="12157"/>
                        </a:cubicBezTo>
                        <a:lnTo>
                          <a:pt x="13384" y="1137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06" name="Freeform: Shape 4780"/>
                  <p:cNvSpPr/>
                  <p:nvPr/>
                </p:nvSpPr>
                <p:spPr>
                  <a:xfrm>
                    <a:off x="75038" y="53173"/>
                    <a:ext cx="24226" cy="219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9357" y="86"/>
                        </a:moveTo>
                        <a:lnTo>
                          <a:pt x="12710" y="2405"/>
                        </a:lnTo>
                        <a:lnTo>
                          <a:pt x="10254" y="13698"/>
                        </a:lnTo>
                        <a:lnTo>
                          <a:pt x="18325" y="6270"/>
                        </a:lnTo>
                        <a:lnTo>
                          <a:pt x="21600" y="8503"/>
                        </a:lnTo>
                        <a:lnTo>
                          <a:pt x="10215" y="18251"/>
                        </a:lnTo>
                        <a:lnTo>
                          <a:pt x="8149" y="20012"/>
                        </a:lnTo>
                        <a:cubicBezTo>
                          <a:pt x="7447" y="20570"/>
                          <a:pt x="6823" y="20999"/>
                          <a:pt x="6355" y="21214"/>
                        </a:cubicBezTo>
                        <a:cubicBezTo>
                          <a:pt x="5887" y="21429"/>
                          <a:pt x="5381" y="21557"/>
                          <a:pt x="4913" y="21600"/>
                        </a:cubicBezTo>
                        <a:cubicBezTo>
                          <a:pt x="4445" y="21600"/>
                          <a:pt x="3938" y="21557"/>
                          <a:pt x="3392" y="21343"/>
                        </a:cubicBezTo>
                        <a:cubicBezTo>
                          <a:pt x="2846" y="21171"/>
                          <a:pt x="2261" y="20870"/>
                          <a:pt x="1676" y="20441"/>
                        </a:cubicBezTo>
                        <a:cubicBezTo>
                          <a:pt x="1053" y="20012"/>
                          <a:pt x="507" y="19539"/>
                          <a:pt x="0" y="18981"/>
                        </a:cubicBezTo>
                        <a:lnTo>
                          <a:pt x="1248" y="16060"/>
                        </a:lnTo>
                        <a:cubicBezTo>
                          <a:pt x="1676" y="16490"/>
                          <a:pt x="2106" y="16876"/>
                          <a:pt x="2495" y="17134"/>
                        </a:cubicBezTo>
                        <a:cubicBezTo>
                          <a:pt x="3236" y="17649"/>
                          <a:pt x="3899" y="17778"/>
                          <a:pt x="4523" y="17564"/>
                        </a:cubicBezTo>
                        <a:cubicBezTo>
                          <a:pt x="5147" y="17349"/>
                          <a:pt x="5770" y="16919"/>
                          <a:pt x="6355" y="16318"/>
                        </a:cubicBezTo>
                        <a:lnTo>
                          <a:pt x="928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615" name="Graphic 2243"/>
                <p:cNvGrpSpPr/>
                <p:nvPr/>
              </p:nvGrpSpPr>
              <p:grpSpPr>
                <a:xfrm>
                  <a:off x="218117" y="209721"/>
                  <a:ext cx="116406" cy="86146"/>
                  <a:chOff x="0" y="0"/>
                  <a:chExt cx="116405" cy="86144"/>
                </a:xfrm>
              </p:grpSpPr>
              <p:sp>
                <p:nvSpPr>
                  <p:cNvPr id="608" name="Freeform: Shape 4768"/>
                  <p:cNvSpPr/>
                  <p:nvPr/>
                </p:nvSpPr>
                <p:spPr>
                  <a:xfrm>
                    <a:off x="0" y="0"/>
                    <a:ext cx="23524" cy="248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18" h="21526" fill="norm" stroke="1" extrusionOk="0">
                        <a:moveTo>
                          <a:pt x="10560" y="0"/>
                        </a:moveTo>
                        <a:lnTo>
                          <a:pt x="16800" y="3676"/>
                        </a:lnTo>
                        <a:cubicBezTo>
                          <a:pt x="18200" y="4510"/>
                          <a:pt x="19200" y="5230"/>
                          <a:pt x="19800" y="5874"/>
                        </a:cubicBezTo>
                        <a:cubicBezTo>
                          <a:pt x="20600" y="6745"/>
                          <a:pt x="21120" y="7731"/>
                          <a:pt x="21360" y="8868"/>
                        </a:cubicBezTo>
                        <a:cubicBezTo>
                          <a:pt x="21600" y="10004"/>
                          <a:pt x="21560" y="11179"/>
                          <a:pt x="21280" y="12430"/>
                        </a:cubicBezTo>
                        <a:cubicBezTo>
                          <a:pt x="20960" y="13680"/>
                          <a:pt x="20320" y="15044"/>
                          <a:pt x="19320" y="16560"/>
                        </a:cubicBezTo>
                        <a:cubicBezTo>
                          <a:pt x="18440" y="17886"/>
                          <a:pt x="17520" y="18910"/>
                          <a:pt x="16560" y="19667"/>
                        </a:cubicBezTo>
                        <a:cubicBezTo>
                          <a:pt x="15360" y="20577"/>
                          <a:pt x="14160" y="21183"/>
                          <a:pt x="12880" y="21411"/>
                        </a:cubicBezTo>
                        <a:cubicBezTo>
                          <a:pt x="11920" y="21600"/>
                          <a:pt x="10840" y="21562"/>
                          <a:pt x="9640" y="21259"/>
                        </a:cubicBezTo>
                        <a:cubicBezTo>
                          <a:pt x="8720" y="21032"/>
                          <a:pt x="7640" y="20539"/>
                          <a:pt x="6400" y="19819"/>
                        </a:cubicBezTo>
                        <a:lnTo>
                          <a:pt x="0" y="16029"/>
                        </a:lnTo>
                        <a:lnTo>
                          <a:pt x="10560" y="38"/>
                        </a:lnTo>
                        <a:close/>
                        <a:moveTo>
                          <a:pt x="12200" y="4737"/>
                        </a:moveTo>
                        <a:lnTo>
                          <a:pt x="5200" y="15347"/>
                        </a:lnTo>
                        <a:lnTo>
                          <a:pt x="7760" y="16863"/>
                        </a:lnTo>
                        <a:cubicBezTo>
                          <a:pt x="8720" y="17432"/>
                          <a:pt x="9440" y="17773"/>
                          <a:pt x="9920" y="17924"/>
                        </a:cubicBezTo>
                        <a:cubicBezTo>
                          <a:pt x="10560" y="18114"/>
                          <a:pt x="11160" y="18152"/>
                          <a:pt x="11720" y="18076"/>
                        </a:cubicBezTo>
                        <a:cubicBezTo>
                          <a:pt x="12280" y="17962"/>
                          <a:pt x="12920" y="17621"/>
                          <a:pt x="13640" y="17053"/>
                        </a:cubicBezTo>
                        <a:cubicBezTo>
                          <a:pt x="14360" y="16485"/>
                          <a:pt x="15120" y="15575"/>
                          <a:pt x="15920" y="14324"/>
                        </a:cubicBezTo>
                        <a:cubicBezTo>
                          <a:pt x="16720" y="13074"/>
                          <a:pt x="17240" y="12089"/>
                          <a:pt x="17440" y="11293"/>
                        </a:cubicBezTo>
                        <a:cubicBezTo>
                          <a:pt x="17640" y="10497"/>
                          <a:pt x="17680" y="9777"/>
                          <a:pt x="17480" y="9170"/>
                        </a:cubicBezTo>
                        <a:cubicBezTo>
                          <a:pt x="17320" y="8564"/>
                          <a:pt x="16960" y="7996"/>
                          <a:pt x="16400" y="7503"/>
                        </a:cubicBezTo>
                        <a:cubicBezTo>
                          <a:pt x="16000" y="7124"/>
                          <a:pt x="15080" y="6518"/>
                          <a:pt x="13720" y="5684"/>
                        </a:cubicBezTo>
                        <a:lnTo>
                          <a:pt x="12200" y="47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09" name="Freeform: Shape 4769"/>
                  <p:cNvSpPr/>
                  <p:nvPr/>
                </p:nvSpPr>
                <p:spPr>
                  <a:xfrm>
                    <a:off x="20138" y="18544"/>
                    <a:ext cx="15672" cy="165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92" h="21164" fill="norm" stroke="1" extrusionOk="0">
                        <a:moveTo>
                          <a:pt x="11975" y="15512"/>
                        </a:moveTo>
                        <a:lnTo>
                          <a:pt x="16212" y="19084"/>
                        </a:lnTo>
                        <a:cubicBezTo>
                          <a:pt x="14505" y="20368"/>
                          <a:pt x="12739" y="21038"/>
                          <a:pt x="10856" y="21149"/>
                        </a:cubicBezTo>
                        <a:cubicBezTo>
                          <a:pt x="8973" y="21261"/>
                          <a:pt x="7031" y="20703"/>
                          <a:pt x="5029" y="19531"/>
                        </a:cubicBezTo>
                        <a:cubicBezTo>
                          <a:pt x="1910" y="17689"/>
                          <a:pt x="203" y="15344"/>
                          <a:pt x="27" y="12498"/>
                        </a:cubicBezTo>
                        <a:cubicBezTo>
                          <a:pt x="-150" y="10265"/>
                          <a:pt x="557" y="7922"/>
                          <a:pt x="2087" y="5577"/>
                        </a:cubicBezTo>
                        <a:cubicBezTo>
                          <a:pt x="3970" y="2730"/>
                          <a:pt x="6207" y="1000"/>
                          <a:pt x="8796" y="331"/>
                        </a:cubicBezTo>
                        <a:cubicBezTo>
                          <a:pt x="11444" y="-339"/>
                          <a:pt x="13917" y="-5"/>
                          <a:pt x="16329" y="1447"/>
                        </a:cubicBezTo>
                        <a:cubicBezTo>
                          <a:pt x="19037" y="3065"/>
                          <a:pt x="20567" y="5131"/>
                          <a:pt x="20979" y="7698"/>
                        </a:cubicBezTo>
                        <a:cubicBezTo>
                          <a:pt x="21450" y="10265"/>
                          <a:pt x="20449" y="13280"/>
                          <a:pt x="18095" y="16740"/>
                        </a:cubicBezTo>
                        <a:lnTo>
                          <a:pt x="6148" y="9652"/>
                        </a:lnTo>
                        <a:cubicBezTo>
                          <a:pt x="5324" y="10991"/>
                          <a:pt x="4971" y="12275"/>
                          <a:pt x="5265" y="13447"/>
                        </a:cubicBezTo>
                        <a:cubicBezTo>
                          <a:pt x="5500" y="14619"/>
                          <a:pt x="6207" y="15568"/>
                          <a:pt x="7266" y="16182"/>
                        </a:cubicBezTo>
                        <a:cubicBezTo>
                          <a:pt x="8031" y="16628"/>
                          <a:pt x="8796" y="16796"/>
                          <a:pt x="9502" y="16740"/>
                        </a:cubicBezTo>
                        <a:cubicBezTo>
                          <a:pt x="10267" y="16684"/>
                          <a:pt x="11033" y="16238"/>
                          <a:pt x="11916" y="15568"/>
                        </a:cubicBezTo>
                        <a:close/>
                        <a:moveTo>
                          <a:pt x="15270" y="11103"/>
                        </a:moveTo>
                        <a:cubicBezTo>
                          <a:pt x="16094" y="9763"/>
                          <a:pt x="16388" y="8591"/>
                          <a:pt x="16153" y="7475"/>
                        </a:cubicBezTo>
                        <a:cubicBezTo>
                          <a:pt x="15918" y="6358"/>
                          <a:pt x="15329" y="5577"/>
                          <a:pt x="14328" y="4963"/>
                        </a:cubicBezTo>
                        <a:cubicBezTo>
                          <a:pt x="13269" y="4349"/>
                          <a:pt x="12209" y="4182"/>
                          <a:pt x="11033" y="4516"/>
                        </a:cubicBezTo>
                        <a:cubicBezTo>
                          <a:pt x="9856" y="4852"/>
                          <a:pt x="8914" y="5633"/>
                          <a:pt x="8090" y="6861"/>
                        </a:cubicBezTo>
                        <a:lnTo>
                          <a:pt x="15211" y="1110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10" name="Freeform: Shape 4770"/>
                  <p:cNvSpPr/>
                  <p:nvPr/>
                </p:nvSpPr>
                <p:spPr>
                  <a:xfrm>
                    <a:off x="32971" y="25668"/>
                    <a:ext cx="18907" cy="2103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7" h="21600" fill="norm" stroke="1" extrusionOk="0">
                        <a:moveTo>
                          <a:pt x="13918" y="21600"/>
                        </a:moveTo>
                        <a:lnTo>
                          <a:pt x="9877" y="19310"/>
                        </a:lnTo>
                        <a:lnTo>
                          <a:pt x="14766" y="12304"/>
                        </a:lnTo>
                        <a:cubicBezTo>
                          <a:pt x="15813" y="10822"/>
                          <a:pt x="16362" y="9835"/>
                          <a:pt x="16512" y="9295"/>
                        </a:cubicBezTo>
                        <a:cubicBezTo>
                          <a:pt x="16661" y="8757"/>
                          <a:pt x="16612" y="8263"/>
                          <a:pt x="16362" y="7813"/>
                        </a:cubicBezTo>
                        <a:cubicBezTo>
                          <a:pt x="16162" y="7365"/>
                          <a:pt x="15763" y="6961"/>
                          <a:pt x="15214" y="6646"/>
                        </a:cubicBezTo>
                        <a:cubicBezTo>
                          <a:pt x="14516" y="6242"/>
                          <a:pt x="13768" y="6062"/>
                          <a:pt x="12970" y="6107"/>
                        </a:cubicBezTo>
                        <a:cubicBezTo>
                          <a:pt x="12172" y="6107"/>
                          <a:pt x="11473" y="6376"/>
                          <a:pt x="10875" y="6826"/>
                        </a:cubicBezTo>
                        <a:cubicBezTo>
                          <a:pt x="10276" y="7275"/>
                          <a:pt x="9428" y="8263"/>
                          <a:pt x="8381" y="9790"/>
                        </a:cubicBezTo>
                        <a:lnTo>
                          <a:pt x="4041" y="16031"/>
                        </a:lnTo>
                        <a:lnTo>
                          <a:pt x="0" y="13741"/>
                        </a:lnTo>
                        <a:lnTo>
                          <a:pt x="9528" y="0"/>
                        </a:lnTo>
                        <a:lnTo>
                          <a:pt x="13269" y="2111"/>
                        </a:lnTo>
                        <a:lnTo>
                          <a:pt x="11873" y="4131"/>
                        </a:lnTo>
                        <a:cubicBezTo>
                          <a:pt x="14267" y="3323"/>
                          <a:pt x="16512" y="3503"/>
                          <a:pt x="18507" y="4625"/>
                        </a:cubicBezTo>
                        <a:cubicBezTo>
                          <a:pt x="19405" y="5119"/>
                          <a:pt x="20103" y="5748"/>
                          <a:pt x="20652" y="6421"/>
                        </a:cubicBezTo>
                        <a:cubicBezTo>
                          <a:pt x="21201" y="7140"/>
                          <a:pt x="21500" y="7813"/>
                          <a:pt x="21550" y="8487"/>
                        </a:cubicBezTo>
                        <a:cubicBezTo>
                          <a:pt x="21600" y="9161"/>
                          <a:pt x="21550" y="9790"/>
                          <a:pt x="21300" y="10463"/>
                        </a:cubicBezTo>
                        <a:cubicBezTo>
                          <a:pt x="21051" y="11137"/>
                          <a:pt x="20552" y="11990"/>
                          <a:pt x="19804" y="13023"/>
                        </a:cubicBezTo>
                        <a:lnTo>
                          <a:pt x="13868" y="2155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11" name="Freeform: Shape 4771"/>
                  <p:cNvSpPr/>
                  <p:nvPr/>
                </p:nvSpPr>
                <p:spPr>
                  <a:xfrm>
                    <a:off x="48494" y="35375"/>
                    <a:ext cx="26461" cy="2575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3" h="21600" fill="norm" stroke="1" extrusionOk="0">
                        <a:moveTo>
                          <a:pt x="6797" y="0"/>
                        </a:moveTo>
                        <a:lnTo>
                          <a:pt x="9466" y="1724"/>
                        </a:lnTo>
                        <a:lnTo>
                          <a:pt x="8540" y="3264"/>
                        </a:lnTo>
                        <a:cubicBezTo>
                          <a:pt x="10213" y="2677"/>
                          <a:pt x="11707" y="2824"/>
                          <a:pt x="13024" y="3667"/>
                        </a:cubicBezTo>
                        <a:cubicBezTo>
                          <a:pt x="13736" y="4107"/>
                          <a:pt x="14234" y="4657"/>
                          <a:pt x="14554" y="5281"/>
                        </a:cubicBezTo>
                        <a:cubicBezTo>
                          <a:pt x="14875" y="5904"/>
                          <a:pt x="15052" y="6638"/>
                          <a:pt x="15017" y="7445"/>
                        </a:cubicBezTo>
                        <a:cubicBezTo>
                          <a:pt x="15871" y="7151"/>
                          <a:pt x="16653" y="7041"/>
                          <a:pt x="17365" y="7114"/>
                        </a:cubicBezTo>
                        <a:cubicBezTo>
                          <a:pt x="18113" y="7188"/>
                          <a:pt x="18789" y="7408"/>
                          <a:pt x="19394" y="7811"/>
                        </a:cubicBezTo>
                        <a:cubicBezTo>
                          <a:pt x="20212" y="8325"/>
                          <a:pt x="20781" y="8948"/>
                          <a:pt x="21137" y="9608"/>
                        </a:cubicBezTo>
                        <a:cubicBezTo>
                          <a:pt x="21493" y="10305"/>
                          <a:pt x="21600" y="11075"/>
                          <a:pt x="21493" y="11882"/>
                        </a:cubicBezTo>
                        <a:cubicBezTo>
                          <a:pt x="21386" y="12505"/>
                          <a:pt x="21031" y="13312"/>
                          <a:pt x="20390" y="14412"/>
                        </a:cubicBezTo>
                        <a:lnTo>
                          <a:pt x="16049" y="21600"/>
                        </a:lnTo>
                        <a:lnTo>
                          <a:pt x="13166" y="19730"/>
                        </a:lnTo>
                        <a:lnTo>
                          <a:pt x="17045" y="13312"/>
                        </a:lnTo>
                        <a:cubicBezTo>
                          <a:pt x="17721" y="12212"/>
                          <a:pt x="18077" y="11405"/>
                          <a:pt x="18041" y="10965"/>
                        </a:cubicBezTo>
                        <a:cubicBezTo>
                          <a:pt x="18041" y="10378"/>
                          <a:pt x="17757" y="9902"/>
                          <a:pt x="17188" y="9535"/>
                        </a:cubicBezTo>
                        <a:cubicBezTo>
                          <a:pt x="16796" y="9278"/>
                          <a:pt x="16333" y="9168"/>
                          <a:pt x="15835" y="9168"/>
                        </a:cubicBezTo>
                        <a:cubicBezTo>
                          <a:pt x="15337" y="9168"/>
                          <a:pt x="14839" y="9388"/>
                          <a:pt x="14376" y="9792"/>
                        </a:cubicBezTo>
                        <a:cubicBezTo>
                          <a:pt x="13914" y="10195"/>
                          <a:pt x="13380" y="10892"/>
                          <a:pt x="12739" y="11955"/>
                        </a:cubicBezTo>
                        <a:lnTo>
                          <a:pt x="9466" y="17346"/>
                        </a:lnTo>
                        <a:lnTo>
                          <a:pt x="6583" y="15476"/>
                        </a:lnTo>
                        <a:lnTo>
                          <a:pt x="10319" y="9315"/>
                        </a:lnTo>
                        <a:cubicBezTo>
                          <a:pt x="10996" y="8214"/>
                          <a:pt x="11352" y="7481"/>
                          <a:pt x="11458" y="7114"/>
                        </a:cubicBezTo>
                        <a:cubicBezTo>
                          <a:pt x="11565" y="6748"/>
                          <a:pt x="11529" y="6381"/>
                          <a:pt x="11423" y="6088"/>
                        </a:cubicBezTo>
                        <a:cubicBezTo>
                          <a:pt x="11316" y="5794"/>
                          <a:pt x="11067" y="5538"/>
                          <a:pt x="10676" y="5281"/>
                        </a:cubicBezTo>
                        <a:cubicBezTo>
                          <a:pt x="10248" y="4988"/>
                          <a:pt x="9750" y="4841"/>
                          <a:pt x="9252" y="4877"/>
                        </a:cubicBezTo>
                        <a:cubicBezTo>
                          <a:pt x="8754" y="4914"/>
                          <a:pt x="8291" y="5098"/>
                          <a:pt x="7829" y="5464"/>
                        </a:cubicBezTo>
                        <a:cubicBezTo>
                          <a:pt x="7402" y="5831"/>
                          <a:pt x="6832" y="6564"/>
                          <a:pt x="6192" y="7628"/>
                        </a:cubicBezTo>
                        <a:lnTo>
                          <a:pt x="2882" y="13092"/>
                        </a:lnTo>
                        <a:lnTo>
                          <a:pt x="0" y="11222"/>
                        </a:lnTo>
                        <a:lnTo>
                          <a:pt x="6797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12" name="Freeform: Shape 4772"/>
                  <p:cNvSpPr/>
                  <p:nvPr/>
                </p:nvSpPr>
                <p:spPr>
                  <a:xfrm>
                    <a:off x="72400" y="51371"/>
                    <a:ext cx="17030" cy="192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49" h="21512" fill="norm" stroke="1" extrusionOk="0">
                        <a:moveTo>
                          <a:pt x="9721" y="4810"/>
                        </a:moveTo>
                        <a:lnTo>
                          <a:pt x="6157" y="1920"/>
                        </a:lnTo>
                        <a:cubicBezTo>
                          <a:pt x="7637" y="745"/>
                          <a:pt x="9173" y="108"/>
                          <a:pt x="10763" y="10"/>
                        </a:cubicBezTo>
                        <a:cubicBezTo>
                          <a:pt x="12352" y="-88"/>
                          <a:pt x="14271" y="500"/>
                          <a:pt x="16409" y="1724"/>
                        </a:cubicBezTo>
                        <a:cubicBezTo>
                          <a:pt x="18383" y="2851"/>
                          <a:pt x="19699" y="3879"/>
                          <a:pt x="20411" y="4810"/>
                        </a:cubicBezTo>
                        <a:cubicBezTo>
                          <a:pt x="21069" y="5790"/>
                          <a:pt x="21398" y="6671"/>
                          <a:pt x="21343" y="7553"/>
                        </a:cubicBezTo>
                        <a:cubicBezTo>
                          <a:pt x="21343" y="8435"/>
                          <a:pt x="20685" y="9708"/>
                          <a:pt x="19479" y="11422"/>
                        </a:cubicBezTo>
                        <a:lnTo>
                          <a:pt x="16190" y="16026"/>
                        </a:lnTo>
                        <a:cubicBezTo>
                          <a:pt x="15258" y="17349"/>
                          <a:pt x="14655" y="18377"/>
                          <a:pt x="14381" y="19063"/>
                        </a:cubicBezTo>
                        <a:cubicBezTo>
                          <a:pt x="14107" y="19749"/>
                          <a:pt x="13887" y="20582"/>
                          <a:pt x="13777" y="21512"/>
                        </a:cubicBezTo>
                        <a:lnTo>
                          <a:pt x="9392" y="19063"/>
                        </a:lnTo>
                        <a:cubicBezTo>
                          <a:pt x="9447" y="18720"/>
                          <a:pt x="9611" y="18280"/>
                          <a:pt x="9776" y="17643"/>
                        </a:cubicBezTo>
                        <a:cubicBezTo>
                          <a:pt x="9885" y="17349"/>
                          <a:pt x="9940" y="17202"/>
                          <a:pt x="9940" y="17104"/>
                        </a:cubicBezTo>
                        <a:cubicBezTo>
                          <a:pt x="8734" y="17349"/>
                          <a:pt x="7583" y="17398"/>
                          <a:pt x="6487" y="17202"/>
                        </a:cubicBezTo>
                        <a:cubicBezTo>
                          <a:pt x="5390" y="17055"/>
                          <a:pt x="4348" y="16712"/>
                          <a:pt x="3361" y="16173"/>
                        </a:cubicBezTo>
                        <a:cubicBezTo>
                          <a:pt x="1662" y="15194"/>
                          <a:pt x="565" y="14019"/>
                          <a:pt x="182" y="12647"/>
                        </a:cubicBezTo>
                        <a:cubicBezTo>
                          <a:pt x="-202" y="11275"/>
                          <a:pt x="17" y="9904"/>
                          <a:pt x="895" y="8630"/>
                        </a:cubicBezTo>
                        <a:cubicBezTo>
                          <a:pt x="1497" y="7798"/>
                          <a:pt x="2265" y="7161"/>
                          <a:pt x="3142" y="6769"/>
                        </a:cubicBezTo>
                        <a:cubicBezTo>
                          <a:pt x="4074" y="6377"/>
                          <a:pt x="5061" y="6182"/>
                          <a:pt x="6103" y="6328"/>
                        </a:cubicBezTo>
                        <a:cubicBezTo>
                          <a:pt x="7144" y="6426"/>
                          <a:pt x="8569" y="6769"/>
                          <a:pt x="10269" y="7357"/>
                        </a:cubicBezTo>
                        <a:cubicBezTo>
                          <a:pt x="12572" y="8190"/>
                          <a:pt x="14271" y="8630"/>
                          <a:pt x="15258" y="8777"/>
                        </a:cubicBezTo>
                        <a:lnTo>
                          <a:pt x="15532" y="8386"/>
                        </a:lnTo>
                        <a:cubicBezTo>
                          <a:pt x="16080" y="7602"/>
                          <a:pt x="16245" y="6966"/>
                          <a:pt x="16025" y="6377"/>
                        </a:cubicBezTo>
                        <a:cubicBezTo>
                          <a:pt x="15806" y="5839"/>
                          <a:pt x="15148" y="5202"/>
                          <a:pt x="13997" y="4566"/>
                        </a:cubicBezTo>
                        <a:cubicBezTo>
                          <a:pt x="13229" y="4124"/>
                          <a:pt x="12517" y="3928"/>
                          <a:pt x="11859" y="3928"/>
                        </a:cubicBezTo>
                        <a:cubicBezTo>
                          <a:pt x="11201" y="3928"/>
                          <a:pt x="10543" y="4271"/>
                          <a:pt x="9776" y="4810"/>
                        </a:cubicBezTo>
                        <a:close/>
                        <a:moveTo>
                          <a:pt x="13394" y="11324"/>
                        </a:moveTo>
                        <a:cubicBezTo>
                          <a:pt x="12681" y="11177"/>
                          <a:pt x="11695" y="10884"/>
                          <a:pt x="10269" y="10443"/>
                        </a:cubicBezTo>
                        <a:cubicBezTo>
                          <a:pt x="8844" y="10002"/>
                          <a:pt x="7912" y="9757"/>
                          <a:pt x="7364" y="9806"/>
                        </a:cubicBezTo>
                        <a:cubicBezTo>
                          <a:pt x="6541" y="9806"/>
                          <a:pt x="5938" y="10149"/>
                          <a:pt x="5500" y="10737"/>
                        </a:cubicBezTo>
                        <a:cubicBezTo>
                          <a:pt x="5116" y="11275"/>
                          <a:pt x="5006" y="11912"/>
                          <a:pt x="5171" y="12549"/>
                        </a:cubicBezTo>
                        <a:cubicBezTo>
                          <a:pt x="5335" y="13186"/>
                          <a:pt x="5773" y="13724"/>
                          <a:pt x="6541" y="14166"/>
                        </a:cubicBezTo>
                        <a:cubicBezTo>
                          <a:pt x="7364" y="14606"/>
                          <a:pt x="8241" y="14802"/>
                          <a:pt x="9337" y="14753"/>
                        </a:cubicBezTo>
                        <a:cubicBezTo>
                          <a:pt x="10105" y="14704"/>
                          <a:pt x="10763" y="14459"/>
                          <a:pt x="11311" y="14019"/>
                        </a:cubicBezTo>
                        <a:cubicBezTo>
                          <a:pt x="11640" y="13724"/>
                          <a:pt x="12188" y="13137"/>
                          <a:pt x="12845" y="12157"/>
                        </a:cubicBezTo>
                        <a:lnTo>
                          <a:pt x="13394" y="1137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13" name="Freeform: Shape 4773"/>
                  <p:cNvSpPr/>
                  <p:nvPr/>
                </p:nvSpPr>
                <p:spPr>
                  <a:xfrm>
                    <a:off x="85882" y="58770"/>
                    <a:ext cx="16793" cy="156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4556" y="21600"/>
                        </a:moveTo>
                        <a:lnTo>
                          <a:pt x="0" y="18514"/>
                        </a:lnTo>
                        <a:lnTo>
                          <a:pt x="10743" y="0"/>
                        </a:lnTo>
                        <a:lnTo>
                          <a:pt x="14962" y="2844"/>
                        </a:lnTo>
                        <a:lnTo>
                          <a:pt x="13443" y="5506"/>
                        </a:lnTo>
                        <a:cubicBezTo>
                          <a:pt x="14906" y="4780"/>
                          <a:pt x="16031" y="4357"/>
                          <a:pt x="16819" y="4357"/>
                        </a:cubicBezTo>
                        <a:cubicBezTo>
                          <a:pt x="17606" y="4357"/>
                          <a:pt x="18393" y="4598"/>
                          <a:pt x="19125" y="5082"/>
                        </a:cubicBezTo>
                        <a:cubicBezTo>
                          <a:pt x="20193" y="5808"/>
                          <a:pt x="20981" y="6776"/>
                          <a:pt x="21600" y="8047"/>
                        </a:cubicBezTo>
                        <a:lnTo>
                          <a:pt x="17719" y="11375"/>
                        </a:lnTo>
                        <a:cubicBezTo>
                          <a:pt x="17268" y="10347"/>
                          <a:pt x="16706" y="9559"/>
                          <a:pt x="16031" y="9136"/>
                        </a:cubicBezTo>
                        <a:cubicBezTo>
                          <a:pt x="15412" y="8713"/>
                          <a:pt x="14737" y="8531"/>
                          <a:pt x="14062" y="8591"/>
                        </a:cubicBezTo>
                        <a:cubicBezTo>
                          <a:pt x="13388" y="8652"/>
                          <a:pt x="12656" y="9136"/>
                          <a:pt x="11812" y="9923"/>
                        </a:cubicBezTo>
                        <a:cubicBezTo>
                          <a:pt x="10969" y="10709"/>
                          <a:pt x="9675" y="12706"/>
                          <a:pt x="7819" y="15852"/>
                        </a:cubicBezTo>
                        <a:lnTo>
                          <a:pt x="4500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14" name="Freeform: Shape 4774"/>
                  <p:cNvSpPr/>
                  <p:nvPr/>
                </p:nvSpPr>
                <p:spPr>
                  <a:xfrm>
                    <a:off x="95983" y="59995"/>
                    <a:ext cx="20423" cy="261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5243"/>
                        </a:moveTo>
                        <a:lnTo>
                          <a:pt x="12211" y="0"/>
                        </a:lnTo>
                        <a:lnTo>
                          <a:pt x="15957" y="1842"/>
                        </a:lnTo>
                        <a:lnTo>
                          <a:pt x="9481" y="9933"/>
                        </a:lnTo>
                        <a:lnTo>
                          <a:pt x="16975" y="8163"/>
                        </a:lnTo>
                        <a:lnTo>
                          <a:pt x="21600" y="10402"/>
                        </a:lnTo>
                        <a:lnTo>
                          <a:pt x="13505" y="12064"/>
                        </a:lnTo>
                        <a:lnTo>
                          <a:pt x="13089" y="21600"/>
                        </a:lnTo>
                        <a:lnTo>
                          <a:pt x="9065" y="19613"/>
                        </a:lnTo>
                        <a:lnTo>
                          <a:pt x="9481" y="12895"/>
                        </a:lnTo>
                        <a:lnTo>
                          <a:pt x="6614" y="13473"/>
                        </a:lnTo>
                        <a:lnTo>
                          <a:pt x="3793" y="17012"/>
                        </a:lnTo>
                        <a:lnTo>
                          <a:pt x="46" y="1517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623" name="Graphic 2243"/>
                <p:cNvGrpSpPr/>
                <p:nvPr/>
              </p:nvGrpSpPr>
              <p:grpSpPr>
                <a:xfrm>
                  <a:off x="237051" y="187594"/>
                  <a:ext cx="99314" cy="79412"/>
                  <a:chOff x="0" y="0"/>
                  <a:chExt cx="99312" cy="79411"/>
                </a:xfrm>
              </p:grpSpPr>
              <p:sp>
                <p:nvSpPr>
                  <p:cNvPr id="616" name="Freeform: Shape 4761"/>
                  <p:cNvSpPr/>
                  <p:nvPr/>
                </p:nvSpPr>
                <p:spPr>
                  <a:xfrm>
                    <a:off x="-1" y="-1"/>
                    <a:ext cx="22220" cy="2610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2" h="21600" fill="norm" stroke="1" extrusionOk="0">
                        <a:moveTo>
                          <a:pt x="0" y="13459"/>
                        </a:moveTo>
                        <a:lnTo>
                          <a:pt x="10652" y="0"/>
                        </a:lnTo>
                        <a:lnTo>
                          <a:pt x="17356" y="3872"/>
                        </a:lnTo>
                        <a:cubicBezTo>
                          <a:pt x="19054" y="4848"/>
                          <a:pt x="20157" y="5680"/>
                          <a:pt x="20751" y="6331"/>
                        </a:cubicBezTo>
                        <a:cubicBezTo>
                          <a:pt x="21303" y="7019"/>
                          <a:pt x="21600" y="7779"/>
                          <a:pt x="21558" y="8683"/>
                        </a:cubicBezTo>
                        <a:cubicBezTo>
                          <a:pt x="21558" y="9552"/>
                          <a:pt x="21218" y="10420"/>
                          <a:pt x="20581" y="11216"/>
                        </a:cubicBezTo>
                        <a:cubicBezTo>
                          <a:pt x="19775" y="12229"/>
                          <a:pt x="18757" y="12844"/>
                          <a:pt x="17569" y="13097"/>
                        </a:cubicBezTo>
                        <a:cubicBezTo>
                          <a:pt x="16338" y="13351"/>
                          <a:pt x="14980" y="13170"/>
                          <a:pt x="13452" y="12555"/>
                        </a:cubicBezTo>
                        <a:cubicBezTo>
                          <a:pt x="13877" y="13278"/>
                          <a:pt x="14131" y="14002"/>
                          <a:pt x="14259" y="14653"/>
                        </a:cubicBezTo>
                        <a:cubicBezTo>
                          <a:pt x="14386" y="15304"/>
                          <a:pt x="14428" y="16390"/>
                          <a:pt x="14343" y="17873"/>
                        </a:cubicBezTo>
                        <a:lnTo>
                          <a:pt x="14174" y="21600"/>
                        </a:lnTo>
                        <a:lnTo>
                          <a:pt x="10354" y="19393"/>
                        </a:lnTo>
                        <a:lnTo>
                          <a:pt x="10354" y="15124"/>
                        </a:lnTo>
                        <a:cubicBezTo>
                          <a:pt x="10354" y="13604"/>
                          <a:pt x="10354" y="12627"/>
                          <a:pt x="10269" y="12193"/>
                        </a:cubicBezTo>
                        <a:cubicBezTo>
                          <a:pt x="10184" y="11759"/>
                          <a:pt x="10015" y="11361"/>
                          <a:pt x="9760" y="11071"/>
                        </a:cubicBezTo>
                        <a:cubicBezTo>
                          <a:pt x="9506" y="10782"/>
                          <a:pt x="8996" y="10420"/>
                          <a:pt x="8275" y="9986"/>
                        </a:cubicBezTo>
                        <a:lnTo>
                          <a:pt x="7638" y="9624"/>
                        </a:lnTo>
                        <a:lnTo>
                          <a:pt x="3182" y="15232"/>
                        </a:lnTo>
                        <a:lnTo>
                          <a:pt x="0" y="13387"/>
                        </a:lnTo>
                        <a:close/>
                        <a:moveTo>
                          <a:pt x="9294" y="7525"/>
                        </a:moveTo>
                        <a:lnTo>
                          <a:pt x="11670" y="8864"/>
                        </a:lnTo>
                        <a:cubicBezTo>
                          <a:pt x="13198" y="9733"/>
                          <a:pt x="14174" y="10239"/>
                          <a:pt x="14640" y="10348"/>
                        </a:cubicBezTo>
                        <a:cubicBezTo>
                          <a:pt x="15107" y="10456"/>
                          <a:pt x="15574" y="10420"/>
                          <a:pt x="15998" y="10275"/>
                        </a:cubicBezTo>
                        <a:cubicBezTo>
                          <a:pt x="16423" y="10131"/>
                          <a:pt x="16805" y="9841"/>
                          <a:pt x="17102" y="9443"/>
                        </a:cubicBezTo>
                        <a:cubicBezTo>
                          <a:pt x="17441" y="9009"/>
                          <a:pt x="17611" y="8539"/>
                          <a:pt x="17526" y="8104"/>
                        </a:cubicBezTo>
                        <a:cubicBezTo>
                          <a:pt x="17484" y="7670"/>
                          <a:pt x="17186" y="7272"/>
                          <a:pt x="16762" y="6875"/>
                        </a:cubicBezTo>
                        <a:cubicBezTo>
                          <a:pt x="16550" y="6694"/>
                          <a:pt x="15744" y="6223"/>
                          <a:pt x="14471" y="5500"/>
                        </a:cubicBezTo>
                        <a:lnTo>
                          <a:pt x="12010" y="4088"/>
                        </a:lnTo>
                        <a:lnTo>
                          <a:pt x="9294" y="748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17" name="Freeform: Shape 4762"/>
                  <p:cNvSpPr/>
                  <p:nvPr/>
                </p:nvSpPr>
                <p:spPr>
                  <a:xfrm>
                    <a:off x="18114" y="17502"/>
                    <a:ext cx="15024" cy="1504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41" h="21118" fill="norm" stroke="1" extrusionOk="0">
                        <a:moveTo>
                          <a:pt x="2261" y="4588"/>
                        </a:moveTo>
                        <a:cubicBezTo>
                          <a:pt x="3246" y="3115"/>
                          <a:pt x="4538" y="1949"/>
                          <a:pt x="6200" y="1090"/>
                        </a:cubicBezTo>
                        <a:cubicBezTo>
                          <a:pt x="7861" y="231"/>
                          <a:pt x="9584" y="-137"/>
                          <a:pt x="11369" y="46"/>
                        </a:cubicBezTo>
                        <a:cubicBezTo>
                          <a:pt x="13153" y="231"/>
                          <a:pt x="14876" y="844"/>
                          <a:pt x="16477" y="1949"/>
                        </a:cubicBezTo>
                        <a:cubicBezTo>
                          <a:pt x="18999" y="3606"/>
                          <a:pt x="20476" y="5815"/>
                          <a:pt x="20968" y="8515"/>
                        </a:cubicBezTo>
                        <a:cubicBezTo>
                          <a:pt x="21461" y="11215"/>
                          <a:pt x="20907" y="13793"/>
                          <a:pt x="19184" y="16308"/>
                        </a:cubicBezTo>
                        <a:cubicBezTo>
                          <a:pt x="17523" y="18825"/>
                          <a:pt x="15307" y="20358"/>
                          <a:pt x="12538" y="20911"/>
                        </a:cubicBezTo>
                        <a:cubicBezTo>
                          <a:pt x="9830" y="21463"/>
                          <a:pt x="7184" y="20911"/>
                          <a:pt x="4784" y="19254"/>
                        </a:cubicBezTo>
                        <a:cubicBezTo>
                          <a:pt x="3246" y="18210"/>
                          <a:pt x="2077" y="16922"/>
                          <a:pt x="1154" y="15326"/>
                        </a:cubicBezTo>
                        <a:cubicBezTo>
                          <a:pt x="231" y="13731"/>
                          <a:pt x="-139" y="12013"/>
                          <a:pt x="46" y="10233"/>
                        </a:cubicBezTo>
                        <a:cubicBezTo>
                          <a:pt x="231" y="8454"/>
                          <a:pt x="969" y="6551"/>
                          <a:pt x="2261" y="4649"/>
                        </a:cubicBezTo>
                        <a:close/>
                        <a:moveTo>
                          <a:pt x="6568" y="7840"/>
                        </a:moveTo>
                        <a:cubicBezTo>
                          <a:pt x="5461" y="9497"/>
                          <a:pt x="5030" y="10969"/>
                          <a:pt x="5215" y="12381"/>
                        </a:cubicBezTo>
                        <a:cubicBezTo>
                          <a:pt x="5400" y="13793"/>
                          <a:pt x="6076" y="14836"/>
                          <a:pt x="7184" y="15634"/>
                        </a:cubicBezTo>
                        <a:cubicBezTo>
                          <a:pt x="8354" y="16431"/>
                          <a:pt x="9584" y="16615"/>
                          <a:pt x="10938" y="16247"/>
                        </a:cubicBezTo>
                        <a:cubicBezTo>
                          <a:pt x="12292" y="15879"/>
                          <a:pt x="13523" y="14897"/>
                          <a:pt x="14691" y="13240"/>
                        </a:cubicBezTo>
                        <a:cubicBezTo>
                          <a:pt x="15799" y="11645"/>
                          <a:pt x="16230" y="10110"/>
                          <a:pt x="16045" y="8699"/>
                        </a:cubicBezTo>
                        <a:cubicBezTo>
                          <a:pt x="15861" y="7288"/>
                          <a:pt x="15184" y="6244"/>
                          <a:pt x="14076" y="5447"/>
                        </a:cubicBezTo>
                        <a:cubicBezTo>
                          <a:pt x="12907" y="4649"/>
                          <a:pt x="11676" y="4465"/>
                          <a:pt x="10323" y="4834"/>
                        </a:cubicBezTo>
                        <a:cubicBezTo>
                          <a:pt x="8969" y="5201"/>
                          <a:pt x="7738" y="6183"/>
                          <a:pt x="6630" y="784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18" name="Freeform: Shape 4763"/>
                  <p:cNvSpPr/>
                  <p:nvPr/>
                </p:nvSpPr>
                <p:spPr>
                  <a:xfrm>
                    <a:off x="30085" y="24750"/>
                    <a:ext cx="23672" cy="234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3" h="21600" fill="norm" stroke="1" extrusionOk="0">
                        <a:moveTo>
                          <a:pt x="7120" y="0"/>
                        </a:moveTo>
                        <a:lnTo>
                          <a:pt x="9746" y="1770"/>
                        </a:lnTo>
                        <a:lnTo>
                          <a:pt x="8752" y="3258"/>
                        </a:lnTo>
                        <a:cubicBezTo>
                          <a:pt x="10462" y="2735"/>
                          <a:pt x="11934" y="2937"/>
                          <a:pt x="13247" y="3821"/>
                        </a:cubicBezTo>
                        <a:cubicBezTo>
                          <a:pt x="13923" y="4304"/>
                          <a:pt x="14440" y="4827"/>
                          <a:pt x="14758" y="5471"/>
                        </a:cubicBezTo>
                        <a:cubicBezTo>
                          <a:pt x="15076" y="6114"/>
                          <a:pt x="15196" y="6798"/>
                          <a:pt x="15116" y="7602"/>
                        </a:cubicBezTo>
                        <a:cubicBezTo>
                          <a:pt x="15991" y="7361"/>
                          <a:pt x="16787" y="7281"/>
                          <a:pt x="17503" y="7361"/>
                        </a:cubicBezTo>
                        <a:cubicBezTo>
                          <a:pt x="18259" y="7442"/>
                          <a:pt x="18895" y="7683"/>
                          <a:pt x="19531" y="8125"/>
                        </a:cubicBezTo>
                        <a:cubicBezTo>
                          <a:pt x="20327" y="8648"/>
                          <a:pt x="20884" y="9292"/>
                          <a:pt x="21202" y="9976"/>
                        </a:cubicBezTo>
                        <a:cubicBezTo>
                          <a:pt x="21520" y="10659"/>
                          <a:pt x="21600" y="11424"/>
                          <a:pt x="21481" y="12228"/>
                        </a:cubicBezTo>
                        <a:cubicBezTo>
                          <a:pt x="21361" y="12832"/>
                          <a:pt x="20964" y="13636"/>
                          <a:pt x="20287" y="14682"/>
                        </a:cubicBezTo>
                        <a:lnTo>
                          <a:pt x="15673" y="21600"/>
                        </a:lnTo>
                        <a:lnTo>
                          <a:pt x="12848" y="19669"/>
                        </a:lnTo>
                        <a:lnTo>
                          <a:pt x="16986" y="13475"/>
                        </a:lnTo>
                        <a:cubicBezTo>
                          <a:pt x="17702" y="12389"/>
                          <a:pt x="18059" y="11624"/>
                          <a:pt x="18059" y="11182"/>
                        </a:cubicBezTo>
                        <a:cubicBezTo>
                          <a:pt x="18059" y="10579"/>
                          <a:pt x="17821" y="10096"/>
                          <a:pt x="17264" y="9734"/>
                        </a:cubicBezTo>
                        <a:cubicBezTo>
                          <a:pt x="16866" y="9453"/>
                          <a:pt x="16429" y="9332"/>
                          <a:pt x="15912" y="9332"/>
                        </a:cubicBezTo>
                        <a:cubicBezTo>
                          <a:pt x="15394" y="9332"/>
                          <a:pt x="14917" y="9533"/>
                          <a:pt x="14440" y="9895"/>
                        </a:cubicBezTo>
                        <a:cubicBezTo>
                          <a:pt x="13963" y="10257"/>
                          <a:pt x="13405" y="10941"/>
                          <a:pt x="12730" y="11987"/>
                        </a:cubicBezTo>
                        <a:lnTo>
                          <a:pt x="9269" y="17176"/>
                        </a:lnTo>
                        <a:lnTo>
                          <a:pt x="6444" y="15245"/>
                        </a:lnTo>
                        <a:lnTo>
                          <a:pt x="10422" y="9292"/>
                        </a:lnTo>
                        <a:cubicBezTo>
                          <a:pt x="11138" y="8246"/>
                          <a:pt x="11536" y="7522"/>
                          <a:pt x="11615" y="7160"/>
                        </a:cubicBezTo>
                        <a:cubicBezTo>
                          <a:pt x="11735" y="6798"/>
                          <a:pt x="11735" y="6436"/>
                          <a:pt x="11615" y="6154"/>
                        </a:cubicBezTo>
                        <a:cubicBezTo>
                          <a:pt x="11496" y="5873"/>
                          <a:pt x="11258" y="5591"/>
                          <a:pt x="10899" y="5350"/>
                        </a:cubicBezTo>
                        <a:cubicBezTo>
                          <a:pt x="10462" y="5068"/>
                          <a:pt x="9985" y="4908"/>
                          <a:pt x="9468" y="4908"/>
                        </a:cubicBezTo>
                        <a:cubicBezTo>
                          <a:pt x="8950" y="4908"/>
                          <a:pt x="8473" y="5068"/>
                          <a:pt x="8035" y="5430"/>
                        </a:cubicBezTo>
                        <a:cubicBezTo>
                          <a:pt x="7598" y="5792"/>
                          <a:pt x="7001" y="6476"/>
                          <a:pt x="6325" y="7522"/>
                        </a:cubicBezTo>
                        <a:lnTo>
                          <a:pt x="2824" y="12791"/>
                        </a:lnTo>
                        <a:lnTo>
                          <a:pt x="0" y="10861"/>
                        </a:lnTo>
                        <a:lnTo>
                          <a:pt x="7240" y="4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19" name="Freeform: Shape 4764"/>
                  <p:cNvSpPr/>
                  <p:nvPr/>
                </p:nvSpPr>
                <p:spPr>
                  <a:xfrm>
                    <a:off x="50974" y="39836"/>
                    <a:ext cx="15500" cy="1740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6" h="21600" fill="norm" stroke="1" extrusionOk="0">
                        <a:moveTo>
                          <a:pt x="10006" y="4776"/>
                        </a:moveTo>
                        <a:lnTo>
                          <a:pt x="6576" y="1791"/>
                        </a:lnTo>
                        <a:cubicBezTo>
                          <a:pt x="8080" y="651"/>
                          <a:pt x="9584" y="54"/>
                          <a:pt x="11149" y="0"/>
                        </a:cubicBezTo>
                        <a:cubicBezTo>
                          <a:pt x="12713" y="0"/>
                          <a:pt x="14578" y="597"/>
                          <a:pt x="16684" y="1900"/>
                        </a:cubicBezTo>
                        <a:cubicBezTo>
                          <a:pt x="18609" y="3039"/>
                          <a:pt x="19873" y="4124"/>
                          <a:pt x="20475" y="5101"/>
                        </a:cubicBezTo>
                        <a:cubicBezTo>
                          <a:pt x="21137" y="6078"/>
                          <a:pt x="21377" y="7001"/>
                          <a:pt x="21317" y="7869"/>
                        </a:cubicBezTo>
                        <a:cubicBezTo>
                          <a:pt x="21257" y="8737"/>
                          <a:pt x="20535" y="9986"/>
                          <a:pt x="19271" y="11668"/>
                        </a:cubicBezTo>
                        <a:lnTo>
                          <a:pt x="15842" y="16173"/>
                        </a:lnTo>
                        <a:cubicBezTo>
                          <a:pt x="14879" y="17475"/>
                          <a:pt x="14218" y="18452"/>
                          <a:pt x="13917" y="19157"/>
                        </a:cubicBezTo>
                        <a:cubicBezTo>
                          <a:pt x="13616" y="19863"/>
                          <a:pt x="13375" y="20677"/>
                          <a:pt x="13195" y="21600"/>
                        </a:cubicBezTo>
                        <a:lnTo>
                          <a:pt x="8983" y="19049"/>
                        </a:lnTo>
                        <a:cubicBezTo>
                          <a:pt x="9043" y="18723"/>
                          <a:pt x="9224" y="18235"/>
                          <a:pt x="9404" y="17638"/>
                        </a:cubicBezTo>
                        <a:cubicBezTo>
                          <a:pt x="9524" y="17366"/>
                          <a:pt x="9584" y="17204"/>
                          <a:pt x="9584" y="17095"/>
                        </a:cubicBezTo>
                        <a:cubicBezTo>
                          <a:pt x="8381" y="17313"/>
                          <a:pt x="7238" y="17313"/>
                          <a:pt x="6155" y="17095"/>
                        </a:cubicBezTo>
                        <a:cubicBezTo>
                          <a:pt x="5072" y="16878"/>
                          <a:pt x="4049" y="16552"/>
                          <a:pt x="3147" y="15956"/>
                        </a:cubicBezTo>
                        <a:cubicBezTo>
                          <a:pt x="1461" y="14924"/>
                          <a:pt x="499" y="13731"/>
                          <a:pt x="138" y="12319"/>
                        </a:cubicBezTo>
                        <a:cubicBezTo>
                          <a:pt x="-223" y="10909"/>
                          <a:pt x="138" y="9606"/>
                          <a:pt x="1041" y="8358"/>
                        </a:cubicBezTo>
                        <a:cubicBezTo>
                          <a:pt x="1642" y="7544"/>
                          <a:pt x="2424" y="6947"/>
                          <a:pt x="3327" y="6567"/>
                        </a:cubicBezTo>
                        <a:cubicBezTo>
                          <a:pt x="4230" y="6187"/>
                          <a:pt x="5253" y="6078"/>
                          <a:pt x="6276" y="6187"/>
                        </a:cubicBezTo>
                        <a:cubicBezTo>
                          <a:pt x="7298" y="6350"/>
                          <a:pt x="8682" y="6729"/>
                          <a:pt x="10366" y="7381"/>
                        </a:cubicBezTo>
                        <a:cubicBezTo>
                          <a:pt x="12653" y="8249"/>
                          <a:pt x="14277" y="8792"/>
                          <a:pt x="15241" y="8955"/>
                        </a:cubicBezTo>
                        <a:lnTo>
                          <a:pt x="15541" y="8575"/>
                        </a:lnTo>
                        <a:cubicBezTo>
                          <a:pt x="16083" y="7815"/>
                          <a:pt x="16263" y="7164"/>
                          <a:pt x="16083" y="6621"/>
                        </a:cubicBezTo>
                        <a:cubicBezTo>
                          <a:pt x="15902" y="6078"/>
                          <a:pt x="15241" y="5427"/>
                          <a:pt x="14157" y="4722"/>
                        </a:cubicBezTo>
                        <a:cubicBezTo>
                          <a:pt x="13375" y="4233"/>
                          <a:pt x="12713" y="4016"/>
                          <a:pt x="12051" y="4016"/>
                        </a:cubicBezTo>
                        <a:cubicBezTo>
                          <a:pt x="11389" y="4016"/>
                          <a:pt x="10728" y="4287"/>
                          <a:pt x="9946" y="4830"/>
                        </a:cubicBezTo>
                        <a:close/>
                        <a:moveTo>
                          <a:pt x="13435" y="11397"/>
                        </a:moveTo>
                        <a:cubicBezTo>
                          <a:pt x="12773" y="11234"/>
                          <a:pt x="11750" y="10909"/>
                          <a:pt x="10366" y="10420"/>
                        </a:cubicBezTo>
                        <a:cubicBezTo>
                          <a:pt x="8983" y="9932"/>
                          <a:pt x="8080" y="9660"/>
                          <a:pt x="7538" y="9660"/>
                        </a:cubicBezTo>
                        <a:cubicBezTo>
                          <a:pt x="6696" y="9660"/>
                          <a:pt x="6095" y="9986"/>
                          <a:pt x="5673" y="10528"/>
                        </a:cubicBezTo>
                        <a:cubicBezTo>
                          <a:pt x="5253" y="11072"/>
                          <a:pt x="5132" y="11668"/>
                          <a:pt x="5313" y="12319"/>
                        </a:cubicBezTo>
                        <a:cubicBezTo>
                          <a:pt x="5433" y="12970"/>
                          <a:pt x="5854" y="13514"/>
                          <a:pt x="6576" y="13947"/>
                        </a:cubicBezTo>
                        <a:cubicBezTo>
                          <a:pt x="7358" y="14436"/>
                          <a:pt x="8261" y="14653"/>
                          <a:pt x="9284" y="14599"/>
                        </a:cubicBezTo>
                        <a:cubicBezTo>
                          <a:pt x="10066" y="14599"/>
                          <a:pt x="10728" y="14328"/>
                          <a:pt x="11269" y="13947"/>
                        </a:cubicBezTo>
                        <a:cubicBezTo>
                          <a:pt x="11630" y="13677"/>
                          <a:pt x="12172" y="13079"/>
                          <a:pt x="12833" y="12156"/>
                        </a:cubicBezTo>
                        <a:lnTo>
                          <a:pt x="13435" y="1139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20" name="Freeform: Shape 4765"/>
                  <p:cNvSpPr/>
                  <p:nvPr/>
                </p:nvSpPr>
                <p:spPr>
                  <a:xfrm>
                    <a:off x="63012" y="42547"/>
                    <a:ext cx="14081" cy="183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131"/>
                        </a:moveTo>
                        <a:lnTo>
                          <a:pt x="12209" y="5297"/>
                        </a:lnTo>
                        <a:lnTo>
                          <a:pt x="16972" y="7766"/>
                        </a:lnTo>
                        <a:lnTo>
                          <a:pt x="4763" y="21600"/>
                        </a:lnTo>
                        <a:lnTo>
                          <a:pt x="0" y="19131"/>
                        </a:lnTo>
                        <a:close/>
                        <a:moveTo>
                          <a:pt x="13886" y="3394"/>
                        </a:moveTo>
                        <a:lnTo>
                          <a:pt x="16838" y="0"/>
                        </a:lnTo>
                        <a:lnTo>
                          <a:pt x="21600" y="2469"/>
                        </a:lnTo>
                        <a:lnTo>
                          <a:pt x="18649" y="5863"/>
                        </a:lnTo>
                        <a:lnTo>
                          <a:pt x="13886" y="33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21" name="Freeform: Shape 4766"/>
                  <p:cNvSpPr/>
                  <p:nvPr/>
                </p:nvSpPr>
                <p:spPr>
                  <a:xfrm>
                    <a:off x="69397" y="51249"/>
                    <a:ext cx="17186" cy="190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3411" y="21551"/>
                        </a:moveTo>
                        <a:lnTo>
                          <a:pt x="9508" y="19172"/>
                        </a:lnTo>
                        <a:lnTo>
                          <a:pt x="14620" y="12386"/>
                        </a:lnTo>
                        <a:cubicBezTo>
                          <a:pt x="15719" y="10949"/>
                          <a:pt x="16324" y="9958"/>
                          <a:pt x="16434" y="9413"/>
                        </a:cubicBezTo>
                        <a:cubicBezTo>
                          <a:pt x="16599" y="8868"/>
                          <a:pt x="16544" y="8373"/>
                          <a:pt x="16379" y="7927"/>
                        </a:cubicBezTo>
                        <a:cubicBezTo>
                          <a:pt x="16159" y="7481"/>
                          <a:pt x="15829" y="7084"/>
                          <a:pt x="15279" y="6738"/>
                        </a:cubicBezTo>
                        <a:cubicBezTo>
                          <a:pt x="14620" y="6341"/>
                          <a:pt x="13851" y="6143"/>
                          <a:pt x="13081" y="6143"/>
                        </a:cubicBezTo>
                        <a:cubicBezTo>
                          <a:pt x="12311" y="6143"/>
                          <a:pt x="11597" y="6391"/>
                          <a:pt x="10993" y="6787"/>
                        </a:cubicBezTo>
                        <a:cubicBezTo>
                          <a:pt x="10387" y="7183"/>
                          <a:pt x="9508" y="8174"/>
                          <a:pt x="8409" y="9661"/>
                        </a:cubicBezTo>
                        <a:lnTo>
                          <a:pt x="3903" y="15705"/>
                        </a:lnTo>
                        <a:lnTo>
                          <a:pt x="0" y="13327"/>
                        </a:lnTo>
                        <a:lnTo>
                          <a:pt x="10003" y="0"/>
                        </a:lnTo>
                        <a:lnTo>
                          <a:pt x="13631" y="2229"/>
                        </a:lnTo>
                        <a:lnTo>
                          <a:pt x="12147" y="4211"/>
                        </a:lnTo>
                        <a:cubicBezTo>
                          <a:pt x="14565" y="3468"/>
                          <a:pt x="16763" y="3715"/>
                          <a:pt x="18742" y="4905"/>
                        </a:cubicBezTo>
                        <a:cubicBezTo>
                          <a:pt x="19621" y="5449"/>
                          <a:pt x="20281" y="6044"/>
                          <a:pt x="20776" y="6787"/>
                        </a:cubicBezTo>
                        <a:cubicBezTo>
                          <a:pt x="21270" y="7481"/>
                          <a:pt x="21545" y="8174"/>
                          <a:pt x="21600" y="8868"/>
                        </a:cubicBezTo>
                        <a:cubicBezTo>
                          <a:pt x="21600" y="9512"/>
                          <a:pt x="21545" y="10156"/>
                          <a:pt x="21270" y="10800"/>
                        </a:cubicBezTo>
                        <a:cubicBezTo>
                          <a:pt x="20996" y="11444"/>
                          <a:pt x="20501" y="12286"/>
                          <a:pt x="19731" y="13327"/>
                        </a:cubicBezTo>
                        <a:lnTo>
                          <a:pt x="13521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22" name="Freeform: Shape 4767"/>
                  <p:cNvSpPr/>
                  <p:nvPr/>
                </p:nvSpPr>
                <p:spPr>
                  <a:xfrm>
                    <a:off x="83814" y="62007"/>
                    <a:ext cx="15499" cy="1740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5" h="21600" fill="norm" stroke="1" extrusionOk="0">
                        <a:moveTo>
                          <a:pt x="9946" y="4722"/>
                        </a:moveTo>
                        <a:lnTo>
                          <a:pt x="6516" y="1737"/>
                        </a:lnTo>
                        <a:cubicBezTo>
                          <a:pt x="8020" y="597"/>
                          <a:pt x="9524" y="0"/>
                          <a:pt x="11149" y="0"/>
                        </a:cubicBezTo>
                        <a:cubicBezTo>
                          <a:pt x="12773" y="0"/>
                          <a:pt x="14578" y="597"/>
                          <a:pt x="16684" y="1900"/>
                        </a:cubicBezTo>
                        <a:cubicBezTo>
                          <a:pt x="18609" y="3039"/>
                          <a:pt x="19873" y="4124"/>
                          <a:pt x="20475" y="5101"/>
                        </a:cubicBezTo>
                        <a:cubicBezTo>
                          <a:pt x="21077" y="6078"/>
                          <a:pt x="21377" y="7001"/>
                          <a:pt x="21317" y="7869"/>
                        </a:cubicBezTo>
                        <a:cubicBezTo>
                          <a:pt x="21196" y="8737"/>
                          <a:pt x="20535" y="9986"/>
                          <a:pt x="19271" y="11668"/>
                        </a:cubicBezTo>
                        <a:lnTo>
                          <a:pt x="15842" y="16173"/>
                        </a:lnTo>
                        <a:cubicBezTo>
                          <a:pt x="14879" y="17475"/>
                          <a:pt x="14218" y="18452"/>
                          <a:pt x="13917" y="19157"/>
                        </a:cubicBezTo>
                        <a:cubicBezTo>
                          <a:pt x="13616" y="19863"/>
                          <a:pt x="13375" y="20677"/>
                          <a:pt x="13195" y="21600"/>
                        </a:cubicBezTo>
                        <a:lnTo>
                          <a:pt x="8983" y="18995"/>
                        </a:lnTo>
                        <a:cubicBezTo>
                          <a:pt x="9043" y="18669"/>
                          <a:pt x="9224" y="18181"/>
                          <a:pt x="9404" y="17584"/>
                        </a:cubicBezTo>
                        <a:cubicBezTo>
                          <a:pt x="9524" y="17313"/>
                          <a:pt x="9584" y="17150"/>
                          <a:pt x="9584" y="17041"/>
                        </a:cubicBezTo>
                        <a:cubicBezTo>
                          <a:pt x="8381" y="17258"/>
                          <a:pt x="7238" y="17258"/>
                          <a:pt x="6155" y="17041"/>
                        </a:cubicBezTo>
                        <a:cubicBezTo>
                          <a:pt x="5072" y="16824"/>
                          <a:pt x="4049" y="16498"/>
                          <a:pt x="3147" y="15901"/>
                        </a:cubicBezTo>
                        <a:cubicBezTo>
                          <a:pt x="1461" y="14870"/>
                          <a:pt x="439" y="13677"/>
                          <a:pt x="138" y="12265"/>
                        </a:cubicBezTo>
                        <a:cubicBezTo>
                          <a:pt x="-223" y="10854"/>
                          <a:pt x="138" y="9551"/>
                          <a:pt x="1041" y="8304"/>
                        </a:cubicBezTo>
                        <a:cubicBezTo>
                          <a:pt x="1642" y="7490"/>
                          <a:pt x="2424" y="6892"/>
                          <a:pt x="3327" y="6513"/>
                        </a:cubicBezTo>
                        <a:cubicBezTo>
                          <a:pt x="4230" y="6133"/>
                          <a:pt x="5253" y="6024"/>
                          <a:pt x="6276" y="6133"/>
                        </a:cubicBezTo>
                        <a:cubicBezTo>
                          <a:pt x="7298" y="6295"/>
                          <a:pt x="8682" y="6675"/>
                          <a:pt x="10366" y="7327"/>
                        </a:cubicBezTo>
                        <a:cubicBezTo>
                          <a:pt x="12593" y="8195"/>
                          <a:pt x="14277" y="8737"/>
                          <a:pt x="15241" y="8900"/>
                        </a:cubicBezTo>
                        <a:lnTo>
                          <a:pt x="15541" y="8520"/>
                        </a:lnTo>
                        <a:cubicBezTo>
                          <a:pt x="16083" y="7761"/>
                          <a:pt x="16263" y="7109"/>
                          <a:pt x="16143" y="6567"/>
                        </a:cubicBezTo>
                        <a:cubicBezTo>
                          <a:pt x="15962" y="6024"/>
                          <a:pt x="15300" y="5373"/>
                          <a:pt x="14218" y="4667"/>
                        </a:cubicBezTo>
                        <a:cubicBezTo>
                          <a:pt x="13435" y="4179"/>
                          <a:pt x="12773" y="3962"/>
                          <a:pt x="12112" y="3962"/>
                        </a:cubicBezTo>
                        <a:cubicBezTo>
                          <a:pt x="11449" y="3962"/>
                          <a:pt x="10788" y="4233"/>
                          <a:pt x="10006" y="4776"/>
                        </a:cubicBezTo>
                        <a:close/>
                        <a:moveTo>
                          <a:pt x="13375" y="11342"/>
                        </a:moveTo>
                        <a:cubicBezTo>
                          <a:pt x="12713" y="11180"/>
                          <a:pt x="11690" y="10854"/>
                          <a:pt x="10306" y="10366"/>
                        </a:cubicBezTo>
                        <a:cubicBezTo>
                          <a:pt x="8923" y="9877"/>
                          <a:pt x="8020" y="9606"/>
                          <a:pt x="7478" y="9606"/>
                        </a:cubicBezTo>
                        <a:cubicBezTo>
                          <a:pt x="6636" y="9606"/>
                          <a:pt x="6035" y="9932"/>
                          <a:pt x="5613" y="10474"/>
                        </a:cubicBezTo>
                        <a:cubicBezTo>
                          <a:pt x="5192" y="11017"/>
                          <a:pt x="5072" y="11614"/>
                          <a:pt x="5253" y="12265"/>
                        </a:cubicBezTo>
                        <a:cubicBezTo>
                          <a:pt x="5372" y="12916"/>
                          <a:pt x="5794" y="13459"/>
                          <a:pt x="6516" y="13893"/>
                        </a:cubicBezTo>
                        <a:cubicBezTo>
                          <a:pt x="7298" y="14382"/>
                          <a:pt x="8201" y="14599"/>
                          <a:pt x="9224" y="14545"/>
                        </a:cubicBezTo>
                        <a:cubicBezTo>
                          <a:pt x="10006" y="14545"/>
                          <a:pt x="10667" y="14273"/>
                          <a:pt x="11209" y="13893"/>
                        </a:cubicBezTo>
                        <a:cubicBezTo>
                          <a:pt x="11570" y="13622"/>
                          <a:pt x="12112" y="13025"/>
                          <a:pt x="12773" y="12102"/>
                        </a:cubicBezTo>
                        <a:lnTo>
                          <a:pt x="13375" y="1134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631" name="Graphic 2243"/>
                <p:cNvGrpSpPr/>
                <p:nvPr/>
              </p:nvGrpSpPr>
              <p:grpSpPr>
                <a:xfrm>
                  <a:off x="253406" y="165358"/>
                  <a:ext cx="85627" cy="70994"/>
                  <a:chOff x="0" y="0"/>
                  <a:chExt cx="85626" cy="70993"/>
                </a:xfrm>
              </p:grpSpPr>
              <p:sp>
                <p:nvSpPr>
                  <p:cNvPr id="624" name="Freeform: Shape 4754"/>
                  <p:cNvSpPr/>
                  <p:nvPr/>
                </p:nvSpPr>
                <p:spPr>
                  <a:xfrm>
                    <a:off x="0" y="-1"/>
                    <a:ext cx="19361" cy="1996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58" h="21207" fill="norm" stroke="1" extrusionOk="0">
                        <a:moveTo>
                          <a:pt x="12711" y="15445"/>
                        </a:moveTo>
                        <a:lnTo>
                          <a:pt x="15388" y="18835"/>
                        </a:lnTo>
                        <a:cubicBezTo>
                          <a:pt x="13524" y="20322"/>
                          <a:pt x="11660" y="21112"/>
                          <a:pt x="9796" y="21205"/>
                        </a:cubicBezTo>
                        <a:cubicBezTo>
                          <a:pt x="7933" y="21251"/>
                          <a:pt x="6021" y="20647"/>
                          <a:pt x="4157" y="19393"/>
                        </a:cubicBezTo>
                        <a:cubicBezTo>
                          <a:pt x="1815" y="17814"/>
                          <a:pt x="478" y="15723"/>
                          <a:pt x="96" y="13169"/>
                        </a:cubicBezTo>
                        <a:cubicBezTo>
                          <a:pt x="-287" y="10614"/>
                          <a:pt x="478" y="7966"/>
                          <a:pt x="2437" y="5272"/>
                        </a:cubicBezTo>
                        <a:cubicBezTo>
                          <a:pt x="4492" y="2438"/>
                          <a:pt x="6833" y="720"/>
                          <a:pt x="9462" y="209"/>
                        </a:cubicBezTo>
                        <a:cubicBezTo>
                          <a:pt x="12090" y="-349"/>
                          <a:pt x="14671" y="209"/>
                          <a:pt x="17108" y="1881"/>
                        </a:cubicBezTo>
                        <a:cubicBezTo>
                          <a:pt x="19258" y="3321"/>
                          <a:pt x="20548" y="5132"/>
                          <a:pt x="21027" y="7315"/>
                        </a:cubicBezTo>
                        <a:cubicBezTo>
                          <a:pt x="21313" y="8570"/>
                          <a:pt x="21122" y="10056"/>
                          <a:pt x="20548" y="11682"/>
                        </a:cubicBezTo>
                        <a:lnTo>
                          <a:pt x="16439" y="10103"/>
                        </a:lnTo>
                        <a:cubicBezTo>
                          <a:pt x="16869" y="9081"/>
                          <a:pt x="16917" y="8105"/>
                          <a:pt x="16630" y="7130"/>
                        </a:cubicBezTo>
                        <a:cubicBezTo>
                          <a:pt x="16343" y="6154"/>
                          <a:pt x="15722" y="5365"/>
                          <a:pt x="14766" y="4715"/>
                        </a:cubicBezTo>
                        <a:cubicBezTo>
                          <a:pt x="13476" y="3832"/>
                          <a:pt x="12090" y="3553"/>
                          <a:pt x="10609" y="3925"/>
                        </a:cubicBezTo>
                        <a:cubicBezTo>
                          <a:pt x="9127" y="4296"/>
                          <a:pt x="7694" y="5458"/>
                          <a:pt x="6212" y="7501"/>
                        </a:cubicBezTo>
                        <a:cubicBezTo>
                          <a:pt x="4635" y="9638"/>
                          <a:pt x="3966" y="11450"/>
                          <a:pt x="4109" y="12936"/>
                        </a:cubicBezTo>
                        <a:cubicBezTo>
                          <a:pt x="4253" y="14376"/>
                          <a:pt x="4970" y="15538"/>
                          <a:pt x="6212" y="16420"/>
                        </a:cubicBezTo>
                        <a:cubicBezTo>
                          <a:pt x="7168" y="17071"/>
                          <a:pt x="8171" y="17303"/>
                          <a:pt x="9271" y="17210"/>
                        </a:cubicBezTo>
                        <a:cubicBezTo>
                          <a:pt x="10370" y="17117"/>
                          <a:pt x="11517" y="16513"/>
                          <a:pt x="12711" y="1544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25" name="Freeform: Shape 4755"/>
                  <p:cNvSpPr/>
                  <p:nvPr/>
                </p:nvSpPr>
                <p:spPr>
                  <a:xfrm>
                    <a:off x="12156" y="12353"/>
                    <a:ext cx="18192" cy="186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3132"/>
                        </a:moveTo>
                        <a:lnTo>
                          <a:pt x="1973" y="10344"/>
                        </a:lnTo>
                        <a:lnTo>
                          <a:pt x="11319" y="8062"/>
                        </a:lnTo>
                        <a:cubicBezTo>
                          <a:pt x="12825" y="7707"/>
                          <a:pt x="13967" y="7454"/>
                          <a:pt x="14642" y="7352"/>
                        </a:cubicBezTo>
                        <a:cubicBezTo>
                          <a:pt x="14175" y="7098"/>
                          <a:pt x="13604" y="6744"/>
                          <a:pt x="12929" y="6236"/>
                        </a:cubicBezTo>
                        <a:lnTo>
                          <a:pt x="8048" y="2941"/>
                        </a:lnTo>
                        <a:lnTo>
                          <a:pt x="10177" y="0"/>
                        </a:lnTo>
                        <a:lnTo>
                          <a:pt x="21600" y="7809"/>
                        </a:lnTo>
                        <a:lnTo>
                          <a:pt x="19783" y="10344"/>
                        </a:lnTo>
                        <a:lnTo>
                          <a:pt x="10229" y="12676"/>
                        </a:lnTo>
                        <a:lnTo>
                          <a:pt x="6958" y="13386"/>
                        </a:lnTo>
                        <a:cubicBezTo>
                          <a:pt x="7996" y="13994"/>
                          <a:pt x="8671" y="14400"/>
                          <a:pt x="8931" y="14603"/>
                        </a:cubicBezTo>
                        <a:lnTo>
                          <a:pt x="14590" y="18456"/>
                        </a:lnTo>
                        <a:lnTo>
                          <a:pt x="12358" y="21600"/>
                        </a:lnTo>
                        <a:lnTo>
                          <a:pt x="0" y="1318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26" name="Freeform: Shape 4756"/>
                  <p:cNvSpPr/>
                  <p:nvPr/>
                </p:nvSpPr>
                <p:spPr>
                  <a:xfrm>
                    <a:off x="26061" y="22479"/>
                    <a:ext cx="14250" cy="1488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8" h="21252" fill="norm" stroke="1" extrusionOk="0">
                        <a:moveTo>
                          <a:pt x="11782" y="15634"/>
                        </a:moveTo>
                        <a:lnTo>
                          <a:pt x="15840" y="19442"/>
                        </a:lnTo>
                        <a:cubicBezTo>
                          <a:pt x="14073" y="20628"/>
                          <a:pt x="12240" y="21252"/>
                          <a:pt x="10341" y="21252"/>
                        </a:cubicBezTo>
                        <a:cubicBezTo>
                          <a:pt x="8443" y="21252"/>
                          <a:pt x="6546" y="20566"/>
                          <a:pt x="4648" y="19317"/>
                        </a:cubicBezTo>
                        <a:cubicBezTo>
                          <a:pt x="1636" y="17319"/>
                          <a:pt x="66" y="14822"/>
                          <a:pt x="0" y="12013"/>
                        </a:cubicBezTo>
                        <a:cubicBezTo>
                          <a:pt x="0" y="9703"/>
                          <a:pt x="785" y="7456"/>
                          <a:pt x="2488" y="5146"/>
                        </a:cubicBezTo>
                        <a:cubicBezTo>
                          <a:pt x="4517" y="2399"/>
                          <a:pt x="6873" y="713"/>
                          <a:pt x="9491" y="214"/>
                        </a:cubicBezTo>
                        <a:cubicBezTo>
                          <a:pt x="12175" y="-348"/>
                          <a:pt x="14596" y="214"/>
                          <a:pt x="16952" y="1712"/>
                        </a:cubicBezTo>
                        <a:cubicBezTo>
                          <a:pt x="19571" y="3461"/>
                          <a:pt x="21010" y="5645"/>
                          <a:pt x="21272" y="8267"/>
                        </a:cubicBezTo>
                        <a:cubicBezTo>
                          <a:pt x="21600" y="10889"/>
                          <a:pt x="20487" y="13885"/>
                          <a:pt x="17934" y="17194"/>
                        </a:cubicBezTo>
                        <a:lnTo>
                          <a:pt x="6414" y="9454"/>
                        </a:lnTo>
                        <a:cubicBezTo>
                          <a:pt x="5498" y="10764"/>
                          <a:pt x="5105" y="12013"/>
                          <a:pt x="5302" y="13261"/>
                        </a:cubicBezTo>
                        <a:cubicBezTo>
                          <a:pt x="5498" y="14448"/>
                          <a:pt x="6087" y="15384"/>
                          <a:pt x="7134" y="16133"/>
                        </a:cubicBezTo>
                        <a:cubicBezTo>
                          <a:pt x="7855" y="16633"/>
                          <a:pt x="8574" y="16819"/>
                          <a:pt x="9360" y="16758"/>
                        </a:cubicBezTo>
                        <a:cubicBezTo>
                          <a:pt x="10146" y="16758"/>
                          <a:pt x="10931" y="16383"/>
                          <a:pt x="11782" y="15696"/>
                        </a:cubicBezTo>
                        <a:close/>
                        <a:moveTo>
                          <a:pt x="15317" y="11389"/>
                        </a:moveTo>
                        <a:cubicBezTo>
                          <a:pt x="16233" y="10078"/>
                          <a:pt x="16560" y="8891"/>
                          <a:pt x="16429" y="7768"/>
                        </a:cubicBezTo>
                        <a:cubicBezTo>
                          <a:pt x="16233" y="6644"/>
                          <a:pt x="15709" y="5832"/>
                          <a:pt x="14792" y="5146"/>
                        </a:cubicBezTo>
                        <a:cubicBezTo>
                          <a:pt x="13811" y="4459"/>
                          <a:pt x="12698" y="4272"/>
                          <a:pt x="11520" y="4521"/>
                        </a:cubicBezTo>
                        <a:cubicBezTo>
                          <a:pt x="10341" y="4771"/>
                          <a:pt x="9360" y="5521"/>
                          <a:pt x="8443" y="6706"/>
                        </a:cubicBezTo>
                        <a:lnTo>
                          <a:pt x="15317" y="1132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27" name="Freeform: Shape 4757"/>
                  <p:cNvSpPr/>
                  <p:nvPr/>
                </p:nvSpPr>
                <p:spPr>
                  <a:xfrm>
                    <a:off x="38765" y="31389"/>
                    <a:ext cx="14631" cy="149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31" h="21161" fill="norm" stroke="1" extrusionOk="0">
                        <a:moveTo>
                          <a:pt x="20494" y="12297"/>
                        </a:moveTo>
                        <a:lnTo>
                          <a:pt x="15568" y="10068"/>
                        </a:lnTo>
                        <a:cubicBezTo>
                          <a:pt x="16010" y="9140"/>
                          <a:pt x="16136" y="8212"/>
                          <a:pt x="15946" y="7469"/>
                        </a:cubicBezTo>
                        <a:cubicBezTo>
                          <a:pt x="15757" y="6665"/>
                          <a:pt x="15189" y="5983"/>
                          <a:pt x="14368" y="5427"/>
                        </a:cubicBezTo>
                        <a:cubicBezTo>
                          <a:pt x="13231" y="4684"/>
                          <a:pt x="12094" y="4437"/>
                          <a:pt x="10894" y="4745"/>
                        </a:cubicBezTo>
                        <a:cubicBezTo>
                          <a:pt x="9694" y="5055"/>
                          <a:pt x="8494" y="6045"/>
                          <a:pt x="7231" y="7840"/>
                        </a:cubicBezTo>
                        <a:cubicBezTo>
                          <a:pt x="5841" y="9821"/>
                          <a:pt x="5210" y="11430"/>
                          <a:pt x="5273" y="12668"/>
                        </a:cubicBezTo>
                        <a:cubicBezTo>
                          <a:pt x="5399" y="13906"/>
                          <a:pt x="5968" y="14959"/>
                          <a:pt x="7105" y="15701"/>
                        </a:cubicBezTo>
                        <a:cubicBezTo>
                          <a:pt x="7926" y="16258"/>
                          <a:pt x="8810" y="16505"/>
                          <a:pt x="9694" y="16444"/>
                        </a:cubicBezTo>
                        <a:cubicBezTo>
                          <a:pt x="10578" y="16320"/>
                          <a:pt x="11526" y="15763"/>
                          <a:pt x="12536" y="14773"/>
                        </a:cubicBezTo>
                        <a:lnTo>
                          <a:pt x="16389" y="18486"/>
                        </a:lnTo>
                        <a:cubicBezTo>
                          <a:pt x="14557" y="20157"/>
                          <a:pt x="12599" y="21024"/>
                          <a:pt x="10578" y="21147"/>
                        </a:cubicBezTo>
                        <a:cubicBezTo>
                          <a:pt x="8557" y="21271"/>
                          <a:pt x="6473" y="20590"/>
                          <a:pt x="4325" y="19105"/>
                        </a:cubicBezTo>
                        <a:cubicBezTo>
                          <a:pt x="1862" y="17434"/>
                          <a:pt x="473" y="15329"/>
                          <a:pt x="94" y="12792"/>
                        </a:cubicBezTo>
                        <a:cubicBezTo>
                          <a:pt x="-285" y="10254"/>
                          <a:pt x="473" y="7655"/>
                          <a:pt x="2431" y="4993"/>
                        </a:cubicBezTo>
                        <a:cubicBezTo>
                          <a:pt x="4388" y="2270"/>
                          <a:pt x="6599" y="660"/>
                          <a:pt x="9189" y="166"/>
                        </a:cubicBezTo>
                        <a:cubicBezTo>
                          <a:pt x="11715" y="-329"/>
                          <a:pt x="14241" y="290"/>
                          <a:pt x="16767" y="1960"/>
                        </a:cubicBezTo>
                        <a:cubicBezTo>
                          <a:pt x="18789" y="3384"/>
                          <a:pt x="20115" y="4931"/>
                          <a:pt x="20747" y="6603"/>
                        </a:cubicBezTo>
                        <a:cubicBezTo>
                          <a:pt x="21315" y="8274"/>
                          <a:pt x="21252" y="10192"/>
                          <a:pt x="20557" y="1235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28" name="Freeform: Shape 4758"/>
                  <p:cNvSpPr/>
                  <p:nvPr/>
                </p:nvSpPr>
                <p:spPr>
                  <a:xfrm>
                    <a:off x="49587" y="33867"/>
                    <a:ext cx="17142" cy="2343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018" y="1934"/>
                        </a:moveTo>
                        <a:lnTo>
                          <a:pt x="12784" y="7375"/>
                        </a:lnTo>
                        <a:cubicBezTo>
                          <a:pt x="15043" y="6932"/>
                          <a:pt x="17082" y="7173"/>
                          <a:pt x="18790" y="8060"/>
                        </a:cubicBezTo>
                        <a:cubicBezTo>
                          <a:pt x="19671" y="8503"/>
                          <a:pt x="20388" y="9067"/>
                          <a:pt x="20884" y="9672"/>
                        </a:cubicBezTo>
                        <a:cubicBezTo>
                          <a:pt x="21379" y="10276"/>
                          <a:pt x="21600" y="10881"/>
                          <a:pt x="21600" y="11445"/>
                        </a:cubicBezTo>
                        <a:cubicBezTo>
                          <a:pt x="21600" y="12009"/>
                          <a:pt x="21435" y="12573"/>
                          <a:pt x="21160" y="13097"/>
                        </a:cubicBezTo>
                        <a:cubicBezTo>
                          <a:pt x="20829" y="13621"/>
                          <a:pt x="20223" y="14387"/>
                          <a:pt x="19341" y="15314"/>
                        </a:cubicBezTo>
                        <a:lnTo>
                          <a:pt x="13335" y="21600"/>
                        </a:lnTo>
                        <a:lnTo>
                          <a:pt x="9478" y="19625"/>
                        </a:lnTo>
                        <a:lnTo>
                          <a:pt x="14878" y="13943"/>
                        </a:lnTo>
                        <a:cubicBezTo>
                          <a:pt x="15979" y="12815"/>
                          <a:pt x="16586" y="12049"/>
                          <a:pt x="16696" y="11686"/>
                        </a:cubicBezTo>
                        <a:cubicBezTo>
                          <a:pt x="16806" y="11324"/>
                          <a:pt x="16806" y="10921"/>
                          <a:pt x="16586" y="10558"/>
                        </a:cubicBezTo>
                        <a:cubicBezTo>
                          <a:pt x="16365" y="10196"/>
                          <a:pt x="15979" y="9873"/>
                          <a:pt x="15429" y="9591"/>
                        </a:cubicBezTo>
                        <a:cubicBezTo>
                          <a:pt x="14768" y="9269"/>
                          <a:pt x="14106" y="9067"/>
                          <a:pt x="13390" y="9067"/>
                        </a:cubicBezTo>
                        <a:cubicBezTo>
                          <a:pt x="12674" y="9067"/>
                          <a:pt x="11957" y="9188"/>
                          <a:pt x="11296" y="9551"/>
                        </a:cubicBezTo>
                        <a:cubicBezTo>
                          <a:pt x="10635" y="9873"/>
                          <a:pt x="9863" y="10518"/>
                          <a:pt x="8982" y="11405"/>
                        </a:cubicBezTo>
                        <a:lnTo>
                          <a:pt x="3857" y="16764"/>
                        </a:lnTo>
                        <a:lnTo>
                          <a:pt x="0" y="14790"/>
                        </a:lnTo>
                        <a:lnTo>
                          <a:pt x="14161" y="0"/>
                        </a:lnTo>
                        <a:lnTo>
                          <a:pt x="18018" y="19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29" name="Freeform: Shape 4759"/>
                  <p:cNvSpPr/>
                  <p:nvPr/>
                </p:nvSpPr>
                <p:spPr>
                  <a:xfrm>
                    <a:off x="63274" y="43444"/>
                    <a:ext cx="14300" cy="1819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056"/>
                        </a:moveTo>
                        <a:lnTo>
                          <a:pt x="12287" y="5244"/>
                        </a:lnTo>
                        <a:lnTo>
                          <a:pt x="16910" y="7788"/>
                        </a:lnTo>
                        <a:lnTo>
                          <a:pt x="4624" y="21600"/>
                        </a:lnTo>
                        <a:lnTo>
                          <a:pt x="0" y="19056"/>
                        </a:lnTo>
                        <a:close/>
                        <a:moveTo>
                          <a:pt x="13938" y="3375"/>
                        </a:moveTo>
                        <a:lnTo>
                          <a:pt x="16976" y="0"/>
                        </a:lnTo>
                        <a:lnTo>
                          <a:pt x="21600" y="2544"/>
                        </a:lnTo>
                        <a:lnTo>
                          <a:pt x="18562" y="5919"/>
                        </a:lnTo>
                        <a:lnTo>
                          <a:pt x="13938" y="33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30" name="Freeform: Shape 4760"/>
                  <p:cNvSpPr/>
                  <p:nvPr/>
                </p:nvSpPr>
                <p:spPr>
                  <a:xfrm>
                    <a:off x="70102" y="53589"/>
                    <a:ext cx="15525" cy="1740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60" h="21600" fill="norm" stroke="1" extrusionOk="0">
                        <a:moveTo>
                          <a:pt x="10100" y="4722"/>
                        </a:moveTo>
                        <a:lnTo>
                          <a:pt x="6730" y="1682"/>
                        </a:lnTo>
                        <a:cubicBezTo>
                          <a:pt x="8234" y="542"/>
                          <a:pt x="9799" y="0"/>
                          <a:pt x="11363" y="0"/>
                        </a:cubicBezTo>
                        <a:cubicBezTo>
                          <a:pt x="12928" y="0"/>
                          <a:pt x="14793" y="651"/>
                          <a:pt x="16839" y="1954"/>
                        </a:cubicBezTo>
                        <a:cubicBezTo>
                          <a:pt x="18704" y="3147"/>
                          <a:pt x="19967" y="4233"/>
                          <a:pt x="20569" y="5210"/>
                        </a:cubicBezTo>
                        <a:cubicBezTo>
                          <a:pt x="21170" y="6187"/>
                          <a:pt x="21411" y="7109"/>
                          <a:pt x="21351" y="7978"/>
                        </a:cubicBezTo>
                        <a:cubicBezTo>
                          <a:pt x="21230" y="8846"/>
                          <a:pt x="20569" y="10095"/>
                          <a:pt x="19245" y="11777"/>
                        </a:cubicBezTo>
                        <a:lnTo>
                          <a:pt x="15755" y="16227"/>
                        </a:lnTo>
                        <a:cubicBezTo>
                          <a:pt x="14793" y="17475"/>
                          <a:pt x="14130" y="18452"/>
                          <a:pt x="13770" y="19157"/>
                        </a:cubicBezTo>
                        <a:cubicBezTo>
                          <a:pt x="13409" y="19863"/>
                          <a:pt x="13168" y="20677"/>
                          <a:pt x="13048" y="21600"/>
                        </a:cubicBezTo>
                        <a:lnTo>
                          <a:pt x="8836" y="18941"/>
                        </a:lnTo>
                        <a:cubicBezTo>
                          <a:pt x="8896" y="18615"/>
                          <a:pt x="9077" y="18127"/>
                          <a:pt x="9317" y="17529"/>
                        </a:cubicBezTo>
                        <a:cubicBezTo>
                          <a:pt x="9438" y="17258"/>
                          <a:pt x="9498" y="17095"/>
                          <a:pt x="9498" y="16987"/>
                        </a:cubicBezTo>
                        <a:cubicBezTo>
                          <a:pt x="8294" y="17150"/>
                          <a:pt x="7152" y="17150"/>
                          <a:pt x="6069" y="16987"/>
                        </a:cubicBezTo>
                        <a:cubicBezTo>
                          <a:pt x="4986" y="16770"/>
                          <a:pt x="4023" y="16390"/>
                          <a:pt x="3060" y="15793"/>
                        </a:cubicBezTo>
                        <a:cubicBezTo>
                          <a:pt x="1435" y="14761"/>
                          <a:pt x="412" y="13514"/>
                          <a:pt x="112" y="12103"/>
                        </a:cubicBezTo>
                        <a:cubicBezTo>
                          <a:pt x="-189" y="10691"/>
                          <a:pt x="112" y="9389"/>
                          <a:pt x="1075" y="8141"/>
                        </a:cubicBezTo>
                        <a:cubicBezTo>
                          <a:pt x="1676" y="7327"/>
                          <a:pt x="2458" y="6729"/>
                          <a:pt x="3421" y="6350"/>
                        </a:cubicBezTo>
                        <a:cubicBezTo>
                          <a:pt x="4323" y="5970"/>
                          <a:pt x="5346" y="5861"/>
                          <a:pt x="6369" y="6024"/>
                        </a:cubicBezTo>
                        <a:cubicBezTo>
                          <a:pt x="7392" y="6187"/>
                          <a:pt x="8776" y="6567"/>
                          <a:pt x="10400" y="7272"/>
                        </a:cubicBezTo>
                        <a:cubicBezTo>
                          <a:pt x="12627" y="8195"/>
                          <a:pt x="14251" y="8737"/>
                          <a:pt x="15274" y="8955"/>
                        </a:cubicBezTo>
                        <a:lnTo>
                          <a:pt x="15575" y="8575"/>
                        </a:lnTo>
                        <a:cubicBezTo>
                          <a:pt x="16116" y="7815"/>
                          <a:pt x="16357" y="7218"/>
                          <a:pt x="16176" y="6621"/>
                        </a:cubicBezTo>
                        <a:cubicBezTo>
                          <a:pt x="15996" y="6078"/>
                          <a:pt x="15394" y="5427"/>
                          <a:pt x="14251" y="4722"/>
                        </a:cubicBezTo>
                        <a:cubicBezTo>
                          <a:pt x="13469" y="4233"/>
                          <a:pt x="12807" y="4016"/>
                          <a:pt x="12145" y="4016"/>
                        </a:cubicBezTo>
                        <a:cubicBezTo>
                          <a:pt x="11483" y="4016"/>
                          <a:pt x="10822" y="4287"/>
                          <a:pt x="10040" y="4776"/>
                        </a:cubicBezTo>
                        <a:close/>
                        <a:moveTo>
                          <a:pt x="13409" y="11397"/>
                        </a:moveTo>
                        <a:cubicBezTo>
                          <a:pt x="12747" y="11234"/>
                          <a:pt x="11724" y="10854"/>
                          <a:pt x="10400" y="10366"/>
                        </a:cubicBezTo>
                        <a:cubicBezTo>
                          <a:pt x="9077" y="9877"/>
                          <a:pt x="8114" y="9606"/>
                          <a:pt x="7572" y="9551"/>
                        </a:cubicBezTo>
                        <a:cubicBezTo>
                          <a:pt x="6730" y="9551"/>
                          <a:pt x="6129" y="9823"/>
                          <a:pt x="5707" y="10366"/>
                        </a:cubicBezTo>
                        <a:cubicBezTo>
                          <a:pt x="5286" y="10909"/>
                          <a:pt x="5166" y="11505"/>
                          <a:pt x="5286" y="12156"/>
                        </a:cubicBezTo>
                        <a:cubicBezTo>
                          <a:pt x="5406" y="12808"/>
                          <a:pt x="5828" y="13351"/>
                          <a:pt x="6550" y="13785"/>
                        </a:cubicBezTo>
                        <a:cubicBezTo>
                          <a:pt x="7332" y="14273"/>
                          <a:pt x="8234" y="14491"/>
                          <a:pt x="9257" y="14491"/>
                        </a:cubicBezTo>
                        <a:cubicBezTo>
                          <a:pt x="10040" y="14491"/>
                          <a:pt x="10701" y="14273"/>
                          <a:pt x="11242" y="13839"/>
                        </a:cubicBezTo>
                        <a:cubicBezTo>
                          <a:pt x="11604" y="13568"/>
                          <a:pt x="12145" y="12970"/>
                          <a:pt x="12867" y="12103"/>
                        </a:cubicBezTo>
                        <a:lnTo>
                          <a:pt x="13469" y="1134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640" name="Graphic 2243"/>
                <p:cNvGrpSpPr/>
                <p:nvPr/>
              </p:nvGrpSpPr>
              <p:grpSpPr>
                <a:xfrm>
                  <a:off x="266962" y="145134"/>
                  <a:ext cx="79136" cy="63101"/>
                  <a:chOff x="0" y="0"/>
                  <a:chExt cx="79135" cy="63099"/>
                </a:xfrm>
              </p:grpSpPr>
              <p:sp>
                <p:nvSpPr>
                  <p:cNvPr id="632" name="Freeform: Shape 4746"/>
                  <p:cNvSpPr/>
                  <p:nvPr/>
                </p:nvSpPr>
                <p:spPr>
                  <a:xfrm>
                    <a:off x="0" y="0"/>
                    <a:ext cx="17142" cy="145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8810"/>
                        </a:moveTo>
                        <a:lnTo>
                          <a:pt x="11626" y="0"/>
                        </a:lnTo>
                        <a:lnTo>
                          <a:pt x="16806" y="4411"/>
                        </a:lnTo>
                        <a:cubicBezTo>
                          <a:pt x="18790" y="6097"/>
                          <a:pt x="20002" y="7265"/>
                          <a:pt x="20443" y="7979"/>
                        </a:cubicBezTo>
                        <a:cubicBezTo>
                          <a:pt x="21215" y="9081"/>
                          <a:pt x="21600" y="10313"/>
                          <a:pt x="21600" y="11805"/>
                        </a:cubicBezTo>
                        <a:cubicBezTo>
                          <a:pt x="21600" y="13298"/>
                          <a:pt x="21215" y="14789"/>
                          <a:pt x="20278" y="16281"/>
                        </a:cubicBezTo>
                        <a:cubicBezTo>
                          <a:pt x="19561" y="17449"/>
                          <a:pt x="18790" y="18227"/>
                          <a:pt x="17963" y="18745"/>
                        </a:cubicBezTo>
                        <a:cubicBezTo>
                          <a:pt x="17137" y="19265"/>
                          <a:pt x="16310" y="19459"/>
                          <a:pt x="15429" y="19459"/>
                        </a:cubicBezTo>
                        <a:cubicBezTo>
                          <a:pt x="14602" y="19459"/>
                          <a:pt x="13886" y="19265"/>
                          <a:pt x="13224" y="18940"/>
                        </a:cubicBezTo>
                        <a:cubicBezTo>
                          <a:pt x="12343" y="18487"/>
                          <a:pt x="11186" y="17578"/>
                          <a:pt x="9698" y="16346"/>
                        </a:cubicBezTo>
                        <a:lnTo>
                          <a:pt x="7604" y="14529"/>
                        </a:lnTo>
                        <a:lnTo>
                          <a:pt x="3251" y="21600"/>
                        </a:lnTo>
                        <a:lnTo>
                          <a:pt x="0" y="18810"/>
                        </a:lnTo>
                        <a:close/>
                        <a:moveTo>
                          <a:pt x="12894" y="5967"/>
                        </a:moveTo>
                        <a:lnTo>
                          <a:pt x="9588" y="11286"/>
                        </a:lnTo>
                        <a:lnTo>
                          <a:pt x="11351" y="12778"/>
                        </a:lnTo>
                        <a:cubicBezTo>
                          <a:pt x="12618" y="13881"/>
                          <a:pt x="13555" y="14464"/>
                          <a:pt x="14106" y="14659"/>
                        </a:cubicBezTo>
                        <a:cubicBezTo>
                          <a:pt x="14657" y="14854"/>
                          <a:pt x="15208" y="14789"/>
                          <a:pt x="15704" y="14659"/>
                        </a:cubicBezTo>
                        <a:cubicBezTo>
                          <a:pt x="16200" y="14464"/>
                          <a:pt x="16641" y="14076"/>
                          <a:pt x="16971" y="13491"/>
                        </a:cubicBezTo>
                        <a:cubicBezTo>
                          <a:pt x="17412" y="12778"/>
                          <a:pt x="17578" y="12130"/>
                          <a:pt x="17523" y="11351"/>
                        </a:cubicBezTo>
                        <a:cubicBezTo>
                          <a:pt x="17468" y="10638"/>
                          <a:pt x="17192" y="9989"/>
                          <a:pt x="16751" y="9405"/>
                        </a:cubicBezTo>
                        <a:cubicBezTo>
                          <a:pt x="16421" y="9016"/>
                          <a:pt x="15649" y="8302"/>
                          <a:pt x="14492" y="7265"/>
                        </a:cubicBezTo>
                        <a:lnTo>
                          <a:pt x="12949" y="59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33" name="Freeform: Shape 4747"/>
                  <p:cNvSpPr/>
                  <p:nvPr/>
                </p:nvSpPr>
                <p:spPr>
                  <a:xfrm>
                    <a:off x="12987" y="13345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68" h="21140" fill="norm" stroke="1" extrusionOk="0">
                        <a:moveTo>
                          <a:pt x="2312" y="4312"/>
                        </a:moveTo>
                        <a:cubicBezTo>
                          <a:pt x="3315" y="2928"/>
                          <a:pt x="4703" y="1775"/>
                          <a:pt x="6400" y="930"/>
                        </a:cubicBezTo>
                        <a:cubicBezTo>
                          <a:pt x="8098" y="85"/>
                          <a:pt x="9794" y="-146"/>
                          <a:pt x="11646" y="85"/>
                        </a:cubicBezTo>
                        <a:cubicBezTo>
                          <a:pt x="13421" y="315"/>
                          <a:pt x="15117" y="1007"/>
                          <a:pt x="16738" y="2160"/>
                        </a:cubicBezTo>
                        <a:cubicBezTo>
                          <a:pt x="19206" y="3928"/>
                          <a:pt x="20595" y="6157"/>
                          <a:pt x="21058" y="8925"/>
                        </a:cubicBezTo>
                        <a:cubicBezTo>
                          <a:pt x="21443" y="11614"/>
                          <a:pt x="20826" y="14228"/>
                          <a:pt x="19052" y="16611"/>
                        </a:cubicBezTo>
                        <a:cubicBezTo>
                          <a:pt x="17277" y="19071"/>
                          <a:pt x="14963" y="20531"/>
                          <a:pt x="12263" y="20992"/>
                        </a:cubicBezTo>
                        <a:cubicBezTo>
                          <a:pt x="9486" y="21454"/>
                          <a:pt x="6941" y="20839"/>
                          <a:pt x="4549" y="19071"/>
                        </a:cubicBezTo>
                        <a:cubicBezTo>
                          <a:pt x="3084" y="17994"/>
                          <a:pt x="1926" y="16611"/>
                          <a:pt x="1000" y="14997"/>
                        </a:cubicBezTo>
                        <a:cubicBezTo>
                          <a:pt x="152" y="13382"/>
                          <a:pt x="-157" y="11614"/>
                          <a:pt x="75" y="9847"/>
                        </a:cubicBezTo>
                        <a:cubicBezTo>
                          <a:pt x="306" y="8078"/>
                          <a:pt x="1077" y="6234"/>
                          <a:pt x="2466" y="4389"/>
                        </a:cubicBezTo>
                        <a:close/>
                        <a:moveTo>
                          <a:pt x="6555" y="7771"/>
                        </a:moveTo>
                        <a:cubicBezTo>
                          <a:pt x="5398" y="9385"/>
                          <a:pt x="4857" y="10846"/>
                          <a:pt x="5012" y="12306"/>
                        </a:cubicBezTo>
                        <a:cubicBezTo>
                          <a:pt x="5166" y="13767"/>
                          <a:pt x="5784" y="14843"/>
                          <a:pt x="6941" y="15611"/>
                        </a:cubicBezTo>
                        <a:cubicBezTo>
                          <a:pt x="8021" y="16381"/>
                          <a:pt x="9332" y="16687"/>
                          <a:pt x="10643" y="16381"/>
                        </a:cubicBezTo>
                        <a:cubicBezTo>
                          <a:pt x="11955" y="16073"/>
                          <a:pt x="13344" y="15074"/>
                          <a:pt x="14501" y="13459"/>
                        </a:cubicBezTo>
                        <a:cubicBezTo>
                          <a:pt x="15658" y="11845"/>
                          <a:pt x="16197" y="10384"/>
                          <a:pt x="16043" y="9002"/>
                        </a:cubicBezTo>
                        <a:cubicBezTo>
                          <a:pt x="15889" y="7618"/>
                          <a:pt x="15272" y="6465"/>
                          <a:pt x="14192" y="5696"/>
                        </a:cubicBezTo>
                        <a:cubicBezTo>
                          <a:pt x="13035" y="4850"/>
                          <a:pt x="11801" y="4620"/>
                          <a:pt x="10412" y="4927"/>
                        </a:cubicBezTo>
                        <a:cubicBezTo>
                          <a:pt x="9023" y="5235"/>
                          <a:pt x="7712" y="6157"/>
                          <a:pt x="6555" y="77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34" name="Freeform: Shape 4748"/>
                  <p:cNvSpPr/>
                  <p:nvPr/>
                </p:nvSpPr>
                <p:spPr>
                  <a:xfrm>
                    <a:off x="22401" y="19034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4245" y="21514"/>
                        </a:moveTo>
                        <a:lnTo>
                          <a:pt x="0" y="18071"/>
                        </a:lnTo>
                        <a:lnTo>
                          <a:pt x="11596" y="0"/>
                        </a:lnTo>
                        <a:lnTo>
                          <a:pt x="15537" y="3270"/>
                        </a:lnTo>
                        <a:lnTo>
                          <a:pt x="13869" y="5852"/>
                        </a:lnTo>
                        <a:cubicBezTo>
                          <a:pt x="15310" y="5163"/>
                          <a:pt x="16446" y="4906"/>
                          <a:pt x="17204" y="4906"/>
                        </a:cubicBezTo>
                        <a:cubicBezTo>
                          <a:pt x="17962" y="4906"/>
                          <a:pt x="18720" y="5249"/>
                          <a:pt x="19401" y="5852"/>
                        </a:cubicBezTo>
                        <a:cubicBezTo>
                          <a:pt x="20387" y="6626"/>
                          <a:pt x="21069" y="7659"/>
                          <a:pt x="21600" y="9036"/>
                        </a:cubicBezTo>
                        <a:lnTo>
                          <a:pt x="17659" y="12133"/>
                        </a:lnTo>
                        <a:cubicBezTo>
                          <a:pt x="17280" y="11015"/>
                          <a:pt x="16825" y="10241"/>
                          <a:pt x="16219" y="9724"/>
                        </a:cubicBezTo>
                        <a:cubicBezTo>
                          <a:pt x="15612" y="9207"/>
                          <a:pt x="15006" y="9036"/>
                          <a:pt x="14324" y="9036"/>
                        </a:cubicBezTo>
                        <a:cubicBezTo>
                          <a:pt x="13718" y="9036"/>
                          <a:pt x="12960" y="9466"/>
                          <a:pt x="12050" y="10241"/>
                        </a:cubicBezTo>
                        <a:cubicBezTo>
                          <a:pt x="11217" y="11015"/>
                          <a:pt x="9777" y="12908"/>
                          <a:pt x="7806" y="16006"/>
                        </a:cubicBezTo>
                        <a:lnTo>
                          <a:pt x="4245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35" name="Freeform: Shape 4749"/>
                  <p:cNvSpPr/>
                  <p:nvPr/>
                </p:nvSpPr>
                <p:spPr>
                  <a:xfrm>
                    <a:off x="29397" y="23219"/>
                    <a:ext cx="12701" cy="1403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267" y="7402"/>
                        </a:moveTo>
                        <a:lnTo>
                          <a:pt x="17422" y="10363"/>
                        </a:lnTo>
                        <a:lnTo>
                          <a:pt x="14044" y="8478"/>
                        </a:lnTo>
                        <a:lnTo>
                          <a:pt x="8533" y="14198"/>
                        </a:lnTo>
                        <a:cubicBezTo>
                          <a:pt x="7467" y="15342"/>
                          <a:pt x="6844" y="16016"/>
                          <a:pt x="6666" y="16284"/>
                        </a:cubicBezTo>
                        <a:cubicBezTo>
                          <a:pt x="6577" y="16486"/>
                          <a:pt x="6577" y="16756"/>
                          <a:pt x="6666" y="17025"/>
                        </a:cubicBezTo>
                        <a:cubicBezTo>
                          <a:pt x="6755" y="17293"/>
                          <a:pt x="7022" y="17495"/>
                          <a:pt x="7289" y="17698"/>
                        </a:cubicBezTo>
                        <a:cubicBezTo>
                          <a:pt x="7734" y="17967"/>
                          <a:pt x="8533" y="18169"/>
                          <a:pt x="9600" y="18437"/>
                        </a:cubicBezTo>
                        <a:lnTo>
                          <a:pt x="7200" y="21600"/>
                        </a:lnTo>
                        <a:cubicBezTo>
                          <a:pt x="5689" y="21331"/>
                          <a:pt x="4178" y="20793"/>
                          <a:pt x="2755" y="19985"/>
                        </a:cubicBezTo>
                        <a:cubicBezTo>
                          <a:pt x="1867" y="19514"/>
                          <a:pt x="1155" y="18909"/>
                          <a:pt x="711" y="18303"/>
                        </a:cubicBezTo>
                        <a:cubicBezTo>
                          <a:pt x="178" y="17698"/>
                          <a:pt x="0" y="17091"/>
                          <a:pt x="0" y="16554"/>
                        </a:cubicBezTo>
                        <a:cubicBezTo>
                          <a:pt x="0" y="16016"/>
                          <a:pt x="267" y="15410"/>
                          <a:pt x="711" y="14737"/>
                        </a:cubicBezTo>
                        <a:cubicBezTo>
                          <a:pt x="1066" y="14266"/>
                          <a:pt x="1867" y="13324"/>
                          <a:pt x="3111" y="11978"/>
                        </a:cubicBezTo>
                        <a:lnTo>
                          <a:pt x="9067" y="5787"/>
                        </a:lnTo>
                        <a:lnTo>
                          <a:pt x="6755" y="4509"/>
                        </a:lnTo>
                        <a:lnTo>
                          <a:pt x="9600" y="1548"/>
                        </a:lnTo>
                        <a:lnTo>
                          <a:pt x="11911" y="2826"/>
                        </a:lnTo>
                        <a:lnTo>
                          <a:pt x="14578" y="0"/>
                        </a:lnTo>
                        <a:lnTo>
                          <a:pt x="21600" y="538"/>
                        </a:lnTo>
                        <a:lnTo>
                          <a:pt x="16800" y="5518"/>
                        </a:lnTo>
                        <a:lnTo>
                          <a:pt x="20178" y="74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36" name="Freeform: Shape 4750"/>
                  <p:cNvSpPr/>
                  <p:nvPr/>
                </p:nvSpPr>
                <p:spPr>
                  <a:xfrm>
                    <a:off x="36642" y="29254"/>
                    <a:ext cx="13821" cy="152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67" h="21600" fill="norm" stroke="1" extrusionOk="0">
                        <a:moveTo>
                          <a:pt x="7542" y="19248"/>
                        </a:moveTo>
                        <a:lnTo>
                          <a:pt x="9105" y="17329"/>
                        </a:lnTo>
                        <a:cubicBezTo>
                          <a:pt x="8018" y="17701"/>
                          <a:pt x="6931" y="17763"/>
                          <a:pt x="5777" y="17639"/>
                        </a:cubicBezTo>
                        <a:cubicBezTo>
                          <a:pt x="4622" y="17453"/>
                          <a:pt x="3535" y="17082"/>
                          <a:pt x="2584" y="16463"/>
                        </a:cubicBezTo>
                        <a:cubicBezTo>
                          <a:pt x="1634" y="15844"/>
                          <a:pt x="886" y="15039"/>
                          <a:pt x="479" y="14173"/>
                        </a:cubicBezTo>
                        <a:cubicBezTo>
                          <a:pt x="3" y="13307"/>
                          <a:pt x="-133" y="12378"/>
                          <a:pt x="139" y="11450"/>
                        </a:cubicBezTo>
                        <a:cubicBezTo>
                          <a:pt x="343" y="10522"/>
                          <a:pt x="954" y="9470"/>
                          <a:pt x="1905" y="8232"/>
                        </a:cubicBezTo>
                        <a:lnTo>
                          <a:pt x="8493" y="0"/>
                        </a:lnTo>
                        <a:lnTo>
                          <a:pt x="12297" y="2476"/>
                        </a:lnTo>
                        <a:lnTo>
                          <a:pt x="7542" y="8479"/>
                        </a:lnTo>
                        <a:cubicBezTo>
                          <a:pt x="6116" y="10336"/>
                          <a:pt x="5233" y="11450"/>
                          <a:pt x="5098" y="12007"/>
                        </a:cubicBezTo>
                        <a:cubicBezTo>
                          <a:pt x="4894" y="12502"/>
                          <a:pt x="4894" y="12997"/>
                          <a:pt x="5098" y="13492"/>
                        </a:cubicBezTo>
                        <a:cubicBezTo>
                          <a:pt x="5301" y="13987"/>
                          <a:pt x="5641" y="14421"/>
                          <a:pt x="6184" y="14791"/>
                        </a:cubicBezTo>
                        <a:cubicBezTo>
                          <a:pt x="6863" y="15225"/>
                          <a:pt x="7542" y="15411"/>
                          <a:pt x="8290" y="15473"/>
                        </a:cubicBezTo>
                        <a:cubicBezTo>
                          <a:pt x="9037" y="15473"/>
                          <a:pt x="9716" y="15349"/>
                          <a:pt x="10260" y="14977"/>
                        </a:cubicBezTo>
                        <a:cubicBezTo>
                          <a:pt x="10803" y="14606"/>
                          <a:pt x="11821" y="13492"/>
                          <a:pt x="13316" y="11636"/>
                        </a:cubicBezTo>
                        <a:lnTo>
                          <a:pt x="17663" y="6127"/>
                        </a:lnTo>
                        <a:lnTo>
                          <a:pt x="21467" y="8603"/>
                        </a:lnTo>
                        <a:lnTo>
                          <a:pt x="11074" y="21600"/>
                        </a:lnTo>
                        <a:lnTo>
                          <a:pt x="7542" y="1924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37" name="Freeform: Shape 4751"/>
                  <p:cNvSpPr/>
                  <p:nvPr/>
                </p:nvSpPr>
                <p:spPr>
                  <a:xfrm>
                    <a:off x="44745" y="38426"/>
                    <a:ext cx="16562" cy="160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15" h="21310" fill="norm" stroke="1" extrusionOk="0">
                        <a:moveTo>
                          <a:pt x="1116" y="11046"/>
                        </a:moveTo>
                        <a:lnTo>
                          <a:pt x="4395" y="14182"/>
                        </a:lnTo>
                        <a:cubicBezTo>
                          <a:pt x="4169" y="14647"/>
                          <a:pt x="4056" y="15053"/>
                          <a:pt x="4169" y="15401"/>
                        </a:cubicBezTo>
                        <a:cubicBezTo>
                          <a:pt x="4283" y="15865"/>
                          <a:pt x="4678" y="16330"/>
                          <a:pt x="5356" y="16794"/>
                        </a:cubicBezTo>
                        <a:cubicBezTo>
                          <a:pt x="6205" y="17434"/>
                          <a:pt x="6883" y="17723"/>
                          <a:pt x="7449" y="17782"/>
                        </a:cubicBezTo>
                        <a:cubicBezTo>
                          <a:pt x="7845" y="17782"/>
                          <a:pt x="8240" y="17723"/>
                          <a:pt x="8636" y="17434"/>
                        </a:cubicBezTo>
                        <a:cubicBezTo>
                          <a:pt x="8919" y="17201"/>
                          <a:pt x="9315" y="16794"/>
                          <a:pt x="9824" y="16040"/>
                        </a:cubicBezTo>
                        <a:lnTo>
                          <a:pt x="11067" y="14240"/>
                        </a:lnTo>
                        <a:cubicBezTo>
                          <a:pt x="9201" y="14878"/>
                          <a:pt x="7562" y="14647"/>
                          <a:pt x="6092" y="13543"/>
                        </a:cubicBezTo>
                        <a:cubicBezTo>
                          <a:pt x="4508" y="12382"/>
                          <a:pt x="3717" y="10698"/>
                          <a:pt x="3773" y="8666"/>
                        </a:cubicBezTo>
                        <a:cubicBezTo>
                          <a:pt x="3773" y="7040"/>
                          <a:pt x="4395" y="5356"/>
                          <a:pt x="5583" y="3730"/>
                        </a:cubicBezTo>
                        <a:cubicBezTo>
                          <a:pt x="7053" y="1698"/>
                          <a:pt x="8636" y="479"/>
                          <a:pt x="10332" y="131"/>
                        </a:cubicBezTo>
                        <a:cubicBezTo>
                          <a:pt x="12085" y="-218"/>
                          <a:pt x="13612" y="131"/>
                          <a:pt x="15082" y="1176"/>
                        </a:cubicBezTo>
                        <a:cubicBezTo>
                          <a:pt x="16552" y="2279"/>
                          <a:pt x="17288" y="3847"/>
                          <a:pt x="17288" y="5879"/>
                        </a:cubicBezTo>
                        <a:lnTo>
                          <a:pt x="18475" y="4195"/>
                        </a:lnTo>
                        <a:lnTo>
                          <a:pt x="21415" y="6401"/>
                        </a:lnTo>
                        <a:lnTo>
                          <a:pt x="13668" y="17375"/>
                        </a:lnTo>
                        <a:cubicBezTo>
                          <a:pt x="12651" y="18827"/>
                          <a:pt x="11746" y="19814"/>
                          <a:pt x="11067" y="20337"/>
                        </a:cubicBezTo>
                        <a:cubicBezTo>
                          <a:pt x="10332" y="20859"/>
                          <a:pt x="9597" y="21208"/>
                          <a:pt x="8919" y="21266"/>
                        </a:cubicBezTo>
                        <a:cubicBezTo>
                          <a:pt x="8240" y="21382"/>
                          <a:pt x="7449" y="21266"/>
                          <a:pt x="6544" y="20975"/>
                        </a:cubicBezTo>
                        <a:cubicBezTo>
                          <a:pt x="5696" y="20685"/>
                          <a:pt x="4735" y="20162"/>
                          <a:pt x="3660" y="19350"/>
                        </a:cubicBezTo>
                        <a:cubicBezTo>
                          <a:pt x="1624" y="17840"/>
                          <a:pt x="494" y="16446"/>
                          <a:pt x="155" y="15111"/>
                        </a:cubicBezTo>
                        <a:cubicBezTo>
                          <a:pt x="-185" y="13775"/>
                          <a:pt x="41" y="12556"/>
                          <a:pt x="776" y="11453"/>
                        </a:cubicBezTo>
                        <a:cubicBezTo>
                          <a:pt x="833" y="11337"/>
                          <a:pt x="946" y="11220"/>
                          <a:pt x="1059" y="11046"/>
                        </a:cubicBezTo>
                        <a:close/>
                        <a:moveTo>
                          <a:pt x="8976" y="5995"/>
                        </a:moveTo>
                        <a:cubicBezTo>
                          <a:pt x="8071" y="7272"/>
                          <a:pt x="7618" y="8433"/>
                          <a:pt x="7675" y="9362"/>
                        </a:cubicBezTo>
                        <a:cubicBezTo>
                          <a:pt x="7732" y="10350"/>
                          <a:pt x="8127" y="11046"/>
                          <a:pt x="8863" y="11627"/>
                        </a:cubicBezTo>
                        <a:cubicBezTo>
                          <a:pt x="9654" y="12208"/>
                          <a:pt x="10502" y="12382"/>
                          <a:pt x="11463" y="12149"/>
                        </a:cubicBezTo>
                        <a:cubicBezTo>
                          <a:pt x="12425" y="11917"/>
                          <a:pt x="13329" y="11220"/>
                          <a:pt x="14178" y="10001"/>
                        </a:cubicBezTo>
                        <a:cubicBezTo>
                          <a:pt x="15082" y="8724"/>
                          <a:pt x="15478" y="7621"/>
                          <a:pt x="15422" y="6634"/>
                        </a:cubicBezTo>
                        <a:cubicBezTo>
                          <a:pt x="15365" y="5646"/>
                          <a:pt x="14912" y="4834"/>
                          <a:pt x="14121" y="4253"/>
                        </a:cubicBezTo>
                        <a:cubicBezTo>
                          <a:pt x="13386" y="3672"/>
                          <a:pt x="12538" y="3556"/>
                          <a:pt x="11633" y="3789"/>
                        </a:cubicBezTo>
                        <a:cubicBezTo>
                          <a:pt x="10729" y="4021"/>
                          <a:pt x="9824" y="4776"/>
                          <a:pt x="8976" y="599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38" name="Freeform: Shape 4752"/>
                  <p:cNvSpPr/>
                  <p:nvPr/>
                </p:nvSpPr>
                <p:spPr>
                  <a:xfrm>
                    <a:off x="57452" y="46046"/>
                    <a:ext cx="12701" cy="139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06" h="21600" fill="norm" stroke="1" extrusionOk="0">
                        <a:moveTo>
                          <a:pt x="10200" y="4755"/>
                        </a:moveTo>
                        <a:lnTo>
                          <a:pt x="6911" y="1630"/>
                        </a:lnTo>
                        <a:cubicBezTo>
                          <a:pt x="8406" y="544"/>
                          <a:pt x="9975" y="0"/>
                          <a:pt x="11545" y="0"/>
                        </a:cubicBezTo>
                        <a:cubicBezTo>
                          <a:pt x="13115" y="0"/>
                          <a:pt x="14908" y="679"/>
                          <a:pt x="16927" y="2038"/>
                        </a:cubicBezTo>
                        <a:cubicBezTo>
                          <a:pt x="18795" y="3260"/>
                          <a:pt x="19991" y="4347"/>
                          <a:pt x="20589" y="5366"/>
                        </a:cubicBezTo>
                        <a:cubicBezTo>
                          <a:pt x="21187" y="6385"/>
                          <a:pt x="21411" y="7267"/>
                          <a:pt x="21261" y="8151"/>
                        </a:cubicBezTo>
                        <a:cubicBezTo>
                          <a:pt x="21112" y="9034"/>
                          <a:pt x="20440" y="10257"/>
                          <a:pt x="19094" y="11886"/>
                        </a:cubicBezTo>
                        <a:lnTo>
                          <a:pt x="15507" y="16301"/>
                        </a:lnTo>
                        <a:cubicBezTo>
                          <a:pt x="14535" y="17524"/>
                          <a:pt x="13862" y="18543"/>
                          <a:pt x="13489" y="19223"/>
                        </a:cubicBezTo>
                        <a:cubicBezTo>
                          <a:pt x="13190" y="19901"/>
                          <a:pt x="12890" y="20716"/>
                          <a:pt x="12741" y="21600"/>
                        </a:cubicBezTo>
                        <a:lnTo>
                          <a:pt x="8631" y="18883"/>
                        </a:lnTo>
                        <a:cubicBezTo>
                          <a:pt x="8631" y="18883"/>
                          <a:pt x="8854" y="18068"/>
                          <a:pt x="9153" y="17524"/>
                        </a:cubicBezTo>
                        <a:cubicBezTo>
                          <a:pt x="9228" y="17252"/>
                          <a:pt x="9303" y="17049"/>
                          <a:pt x="9378" y="16981"/>
                        </a:cubicBezTo>
                        <a:cubicBezTo>
                          <a:pt x="8182" y="17117"/>
                          <a:pt x="7061" y="17117"/>
                          <a:pt x="5940" y="16913"/>
                        </a:cubicBezTo>
                        <a:cubicBezTo>
                          <a:pt x="4894" y="16709"/>
                          <a:pt x="3921" y="16301"/>
                          <a:pt x="2950" y="15690"/>
                        </a:cubicBezTo>
                        <a:cubicBezTo>
                          <a:pt x="1306" y="14604"/>
                          <a:pt x="408" y="13381"/>
                          <a:pt x="110" y="11954"/>
                        </a:cubicBezTo>
                        <a:cubicBezTo>
                          <a:pt x="-189" y="10529"/>
                          <a:pt x="110" y="9238"/>
                          <a:pt x="1156" y="8015"/>
                        </a:cubicBezTo>
                        <a:cubicBezTo>
                          <a:pt x="1829" y="7200"/>
                          <a:pt x="2576" y="6656"/>
                          <a:pt x="3548" y="6249"/>
                        </a:cubicBezTo>
                        <a:cubicBezTo>
                          <a:pt x="4445" y="5910"/>
                          <a:pt x="5416" y="5774"/>
                          <a:pt x="6462" y="5978"/>
                        </a:cubicBezTo>
                        <a:cubicBezTo>
                          <a:pt x="7509" y="6113"/>
                          <a:pt x="8854" y="6589"/>
                          <a:pt x="10499" y="7267"/>
                        </a:cubicBezTo>
                        <a:cubicBezTo>
                          <a:pt x="12666" y="8219"/>
                          <a:pt x="14311" y="8830"/>
                          <a:pt x="15282" y="9034"/>
                        </a:cubicBezTo>
                        <a:lnTo>
                          <a:pt x="15581" y="8626"/>
                        </a:lnTo>
                        <a:cubicBezTo>
                          <a:pt x="16179" y="7879"/>
                          <a:pt x="16403" y="7267"/>
                          <a:pt x="16254" y="6656"/>
                        </a:cubicBezTo>
                        <a:cubicBezTo>
                          <a:pt x="16104" y="6113"/>
                          <a:pt x="15507" y="5434"/>
                          <a:pt x="14386" y="4687"/>
                        </a:cubicBezTo>
                        <a:cubicBezTo>
                          <a:pt x="13638" y="4211"/>
                          <a:pt x="12965" y="3939"/>
                          <a:pt x="12368" y="3939"/>
                        </a:cubicBezTo>
                        <a:cubicBezTo>
                          <a:pt x="11769" y="3939"/>
                          <a:pt x="11022" y="4143"/>
                          <a:pt x="10274" y="4687"/>
                        </a:cubicBezTo>
                        <a:close/>
                        <a:moveTo>
                          <a:pt x="13339" y="11479"/>
                        </a:moveTo>
                        <a:cubicBezTo>
                          <a:pt x="12666" y="11275"/>
                          <a:pt x="11695" y="10936"/>
                          <a:pt x="10349" y="10393"/>
                        </a:cubicBezTo>
                        <a:cubicBezTo>
                          <a:pt x="9004" y="9849"/>
                          <a:pt x="8107" y="9577"/>
                          <a:pt x="7584" y="9577"/>
                        </a:cubicBezTo>
                        <a:cubicBezTo>
                          <a:pt x="6762" y="9577"/>
                          <a:pt x="6164" y="9849"/>
                          <a:pt x="5715" y="10393"/>
                        </a:cubicBezTo>
                        <a:cubicBezTo>
                          <a:pt x="5267" y="10936"/>
                          <a:pt x="5117" y="11547"/>
                          <a:pt x="5267" y="12226"/>
                        </a:cubicBezTo>
                        <a:cubicBezTo>
                          <a:pt x="5416" y="12905"/>
                          <a:pt x="5790" y="13449"/>
                          <a:pt x="6462" y="13925"/>
                        </a:cubicBezTo>
                        <a:cubicBezTo>
                          <a:pt x="7210" y="14400"/>
                          <a:pt x="8107" y="14672"/>
                          <a:pt x="9153" y="14672"/>
                        </a:cubicBezTo>
                        <a:cubicBezTo>
                          <a:pt x="9901" y="14672"/>
                          <a:pt x="10574" y="14468"/>
                          <a:pt x="11171" y="14060"/>
                        </a:cubicBezTo>
                        <a:cubicBezTo>
                          <a:pt x="11545" y="13789"/>
                          <a:pt x="12069" y="13245"/>
                          <a:pt x="12816" y="12362"/>
                        </a:cubicBezTo>
                        <a:lnTo>
                          <a:pt x="13414" y="116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39" name="Freeform: Shape 4753"/>
                  <p:cNvSpPr/>
                  <p:nvPr/>
                </p:nvSpPr>
                <p:spPr>
                  <a:xfrm>
                    <a:off x="66435" y="48669"/>
                    <a:ext cx="12701" cy="144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8981"/>
                        </a:moveTo>
                        <a:lnTo>
                          <a:pt x="17069" y="0"/>
                        </a:lnTo>
                        <a:lnTo>
                          <a:pt x="21600" y="2619"/>
                        </a:lnTo>
                        <a:lnTo>
                          <a:pt x="4531" y="21600"/>
                        </a:lnTo>
                        <a:lnTo>
                          <a:pt x="0" y="1898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648" name="Graphic 2243"/>
                <p:cNvGrpSpPr/>
                <p:nvPr/>
              </p:nvGrpSpPr>
              <p:grpSpPr>
                <a:xfrm>
                  <a:off x="281961" y="125631"/>
                  <a:ext cx="68654" cy="58509"/>
                  <a:chOff x="0" y="0"/>
                  <a:chExt cx="68653" cy="58508"/>
                </a:xfrm>
              </p:grpSpPr>
              <p:sp>
                <p:nvSpPr>
                  <p:cNvPr id="641" name="Freeform: Shape 4739"/>
                  <p:cNvSpPr/>
                  <p:nvPr/>
                </p:nvSpPr>
                <p:spPr>
                  <a:xfrm>
                    <a:off x="-1" y="0"/>
                    <a:ext cx="18149" cy="143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8694"/>
                        </a:moveTo>
                        <a:lnTo>
                          <a:pt x="11503" y="0"/>
                        </a:lnTo>
                        <a:lnTo>
                          <a:pt x="21600" y="9975"/>
                        </a:lnTo>
                        <a:lnTo>
                          <a:pt x="19674" y="13145"/>
                        </a:lnTo>
                        <a:lnTo>
                          <a:pt x="12543" y="6077"/>
                        </a:lnTo>
                        <a:lnTo>
                          <a:pt x="9837" y="10503"/>
                        </a:lnTo>
                        <a:lnTo>
                          <a:pt x="15978" y="16580"/>
                        </a:lnTo>
                        <a:lnTo>
                          <a:pt x="14053" y="19751"/>
                        </a:lnTo>
                        <a:lnTo>
                          <a:pt x="7911" y="13673"/>
                        </a:lnTo>
                        <a:lnTo>
                          <a:pt x="3018" y="21600"/>
                        </a:lnTo>
                        <a:lnTo>
                          <a:pt x="52" y="1862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42" name="Freeform: Shape 4740"/>
                  <p:cNvSpPr/>
                  <p:nvPr/>
                </p:nvSpPr>
                <p:spPr>
                  <a:xfrm>
                    <a:off x="10179" y="8264"/>
                    <a:ext cx="12701" cy="1416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8800"/>
                        </a:moveTo>
                        <a:lnTo>
                          <a:pt x="12613" y="5133"/>
                        </a:lnTo>
                        <a:lnTo>
                          <a:pt x="16870" y="7934"/>
                        </a:lnTo>
                        <a:lnTo>
                          <a:pt x="4257" y="21600"/>
                        </a:lnTo>
                        <a:lnTo>
                          <a:pt x="0" y="18800"/>
                        </a:lnTo>
                        <a:close/>
                        <a:moveTo>
                          <a:pt x="14269" y="3333"/>
                        </a:moveTo>
                        <a:lnTo>
                          <a:pt x="17344" y="0"/>
                        </a:lnTo>
                        <a:lnTo>
                          <a:pt x="21600" y="2800"/>
                        </a:lnTo>
                        <a:lnTo>
                          <a:pt x="18526" y="6133"/>
                        </a:lnTo>
                        <a:lnTo>
                          <a:pt x="14269" y="333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43" name="Freeform: Shape 4741"/>
                  <p:cNvSpPr/>
                  <p:nvPr/>
                </p:nvSpPr>
                <p:spPr>
                  <a:xfrm>
                    <a:off x="15348" y="15392"/>
                    <a:ext cx="13994" cy="153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555" y="21600"/>
                        </a:moveTo>
                        <a:lnTo>
                          <a:pt x="8910" y="19008"/>
                        </a:lnTo>
                        <a:lnTo>
                          <a:pt x="14445" y="12590"/>
                        </a:lnTo>
                        <a:cubicBezTo>
                          <a:pt x="15592" y="11232"/>
                          <a:pt x="16267" y="10306"/>
                          <a:pt x="16470" y="9750"/>
                        </a:cubicBezTo>
                        <a:cubicBezTo>
                          <a:pt x="16672" y="9195"/>
                          <a:pt x="16672" y="8763"/>
                          <a:pt x="16470" y="8270"/>
                        </a:cubicBezTo>
                        <a:cubicBezTo>
                          <a:pt x="16334" y="7776"/>
                          <a:pt x="15998" y="7406"/>
                          <a:pt x="15457" y="7035"/>
                        </a:cubicBezTo>
                        <a:cubicBezTo>
                          <a:pt x="14850" y="6603"/>
                          <a:pt x="14107" y="6357"/>
                          <a:pt x="13365" y="6295"/>
                        </a:cubicBezTo>
                        <a:cubicBezTo>
                          <a:pt x="12623" y="6295"/>
                          <a:pt x="11880" y="6418"/>
                          <a:pt x="11272" y="6788"/>
                        </a:cubicBezTo>
                        <a:cubicBezTo>
                          <a:pt x="10664" y="7159"/>
                          <a:pt x="9720" y="8084"/>
                          <a:pt x="8505" y="9504"/>
                        </a:cubicBezTo>
                        <a:lnTo>
                          <a:pt x="3645" y="15243"/>
                        </a:lnTo>
                        <a:lnTo>
                          <a:pt x="0" y="12651"/>
                        </a:lnTo>
                        <a:lnTo>
                          <a:pt x="10800" y="0"/>
                        </a:lnTo>
                        <a:lnTo>
                          <a:pt x="14175" y="2407"/>
                        </a:lnTo>
                        <a:lnTo>
                          <a:pt x="12623" y="4258"/>
                        </a:lnTo>
                        <a:cubicBezTo>
                          <a:pt x="15052" y="3703"/>
                          <a:pt x="17212" y="4073"/>
                          <a:pt x="19035" y="5369"/>
                        </a:cubicBezTo>
                        <a:cubicBezTo>
                          <a:pt x="19845" y="5924"/>
                          <a:pt x="20452" y="6603"/>
                          <a:pt x="20924" y="7344"/>
                        </a:cubicBezTo>
                        <a:cubicBezTo>
                          <a:pt x="21397" y="8084"/>
                          <a:pt x="21600" y="8763"/>
                          <a:pt x="21600" y="9442"/>
                        </a:cubicBezTo>
                        <a:cubicBezTo>
                          <a:pt x="21600" y="10121"/>
                          <a:pt x="21397" y="10738"/>
                          <a:pt x="21127" y="11355"/>
                        </a:cubicBezTo>
                        <a:cubicBezTo>
                          <a:pt x="20789" y="11972"/>
                          <a:pt x="20250" y="12774"/>
                          <a:pt x="19439" y="13762"/>
                        </a:cubicBezTo>
                        <a:lnTo>
                          <a:pt x="12757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44" name="Freeform: Shape 4742"/>
                  <p:cNvSpPr/>
                  <p:nvPr/>
                </p:nvSpPr>
                <p:spPr>
                  <a:xfrm>
                    <a:off x="25549" y="20202"/>
                    <a:ext cx="12701" cy="142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8809"/>
                        </a:moveTo>
                        <a:lnTo>
                          <a:pt x="17359" y="0"/>
                        </a:lnTo>
                        <a:lnTo>
                          <a:pt x="21600" y="2791"/>
                        </a:lnTo>
                        <a:lnTo>
                          <a:pt x="4242" y="21600"/>
                        </a:lnTo>
                        <a:lnTo>
                          <a:pt x="0" y="1880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45" name="Freeform: Shape 4743"/>
                  <p:cNvSpPr/>
                  <p:nvPr/>
                </p:nvSpPr>
                <p:spPr>
                  <a:xfrm>
                    <a:off x="31097" y="28462"/>
                    <a:ext cx="12701" cy="1395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37" h="21539" fill="norm" stroke="1" extrusionOk="0">
                        <a:moveTo>
                          <a:pt x="10418" y="4663"/>
                        </a:moveTo>
                        <a:lnTo>
                          <a:pt x="7311" y="1491"/>
                        </a:lnTo>
                        <a:cubicBezTo>
                          <a:pt x="8865" y="411"/>
                          <a:pt x="10418" y="-61"/>
                          <a:pt x="11972" y="6"/>
                        </a:cubicBezTo>
                        <a:cubicBezTo>
                          <a:pt x="13525" y="6"/>
                          <a:pt x="15300" y="816"/>
                          <a:pt x="17224" y="2233"/>
                        </a:cubicBezTo>
                        <a:cubicBezTo>
                          <a:pt x="18999" y="3516"/>
                          <a:pt x="20182" y="4663"/>
                          <a:pt x="20701" y="5676"/>
                        </a:cubicBezTo>
                        <a:cubicBezTo>
                          <a:pt x="21219" y="6688"/>
                          <a:pt x="21440" y="7634"/>
                          <a:pt x="21292" y="8444"/>
                        </a:cubicBezTo>
                        <a:cubicBezTo>
                          <a:pt x="21145" y="9321"/>
                          <a:pt x="20405" y="10536"/>
                          <a:pt x="18999" y="12089"/>
                        </a:cubicBezTo>
                        <a:lnTo>
                          <a:pt x="15300" y="16342"/>
                        </a:lnTo>
                        <a:cubicBezTo>
                          <a:pt x="14265" y="17557"/>
                          <a:pt x="13525" y="18502"/>
                          <a:pt x="13155" y="19176"/>
                        </a:cubicBezTo>
                        <a:cubicBezTo>
                          <a:pt x="12785" y="19852"/>
                          <a:pt x="12490" y="20662"/>
                          <a:pt x="12268" y="21539"/>
                        </a:cubicBezTo>
                        <a:lnTo>
                          <a:pt x="8273" y="18704"/>
                        </a:lnTo>
                        <a:cubicBezTo>
                          <a:pt x="8273" y="18704"/>
                          <a:pt x="8569" y="17961"/>
                          <a:pt x="8791" y="17354"/>
                        </a:cubicBezTo>
                        <a:cubicBezTo>
                          <a:pt x="8939" y="17084"/>
                          <a:pt x="9013" y="16881"/>
                          <a:pt x="9013" y="16814"/>
                        </a:cubicBezTo>
                        <a:cubicBezTo>
                          <a:pt x="7830" y="16949"/>
                          <a:pt x="6719" y="16814"/>
                          <a:pt x="5610" y="16611"/>
                        </a:cubicBezTo>
                        <a:cubicBezTo>
                          <a:pt x="4574" y="16342"/>
                          <a:pt x="3613" y="15936"/>
                          <a:pt x="2725" y="15262"/>
                        </a:cubicBezTo>
                        <a:cubicBezTo>
                          <a:pt x="1172" y="14182"/>
                          <a:pt x="284" y="12899"/>
                          <a:pt x="62" y="11481"/>
                        </a:cubicBezTo>
                        <a:cubicBezTo>
                          <a:pt x="-160" y="10063"/>
                          <a:pt x="210" y="8782"/>
                          <a:pt x="1246" y="7567"/>
                        </a:cubicBezTo>
                        <a:cubicBezTo>
                          <a:pt x="1911" y="6756"/>
                          <a:pt x="2725" y="6216"/>
                          <a:pt x="3687" y="5946"/>
                        </a:cubicBezTo>
                        <a:cubicBezTo>
                          <a:pt x="4574" y="5608"/>
                          <a:pt x="5610" y="5541"/>
                          <a:pt x="6646" y="5743"/>
                        </a:cubicBezTo>
                        <a:cubicBezTo>
                          <a:pt x="7682" y="5946"/>
                          <a:pt x="8939" y="6419"/>
                          <a:pt x="10566" y="7161"/>
                        </a:cubicBezTo>
                        <a:cubicBezTo>
                          <a:pt x="12712" y="8174"/>
                          <a:pt x="14265" y="8782"/>
                          <a:pt x="15226" y="9051"/>
                        </a:cubicBezTo>
                        <a:lnTo>
                          <a:pt x="15522" y="8714"/>
                        </a:lnTo>
                        <a:cubicBezTo>
                          <a:pt x="16114" y="8039"/>
                          <a:pt x="16337" y="7364"/>
                          <a:pt x="16263" y="6823"/>
                        </a:cubicBezTo>
                        <a:cubicBezTo>
                          <a:pt x="16114" y="6284"/>
                          <a:pt x="15522" y="5608"/>
                          <a:pt x="14487" y="4866"/>
                        </a:cubicBezTo>
                        <a:cubicBezTo>
                          <a:pt x="13747" y="4327"/>
                          <a:pt x="13081" y="4124"/>
                          <a:pt x="12490" y="4056"/>
                        </a:cubicBezTo>
                        <a:cubicBezTo>
                          <a:pt x="11898" y="4056"/>
                          <a:pt x="11158" y="4259"/>
                          <a:pt x="10344" y="4731"/>
                        </a:cubicBezTo>
                        <a:close/>
                        <a:moveTo>
                          <a:pt x="13229" y="11481"/>
                        </a:moveTo>
                        <a:cubicBezTo>
                          <a:pt x="12564" y="11279"/>
                          <a:pt x="11601" y="10874"/>
                          <a:pt x="10271" y="10334"/>
                        </a:cubicBezTo>
                        <a:cubicBezTo>
                          <a:pt x="8939" y="9794"/>
                          <a:pt x="8051" y="9456"/>
                          <a:pt x="7534" y="9389"/>
                        </a:cubicBezTo>
                        <a:cubicBezTo>
                          <a:pt x="6719" y="9389"/>
                          <a:pt x="6054" y="9591"/>
                          <a:pt x="5610" y="10131"/>
                        </a:cubicBezTo>
                        <a:cubicBezTo>
                          <a:pt x="5166" y="10671"/>
                          <a:pt x="5018" y="11211"/>
                          <a:pt x="5092" y="11887"/>
                        </a:cubicBezTo>
                        <a:cubicBezTo>
                          <a:pt x="5166" y="12561"/>
                          <a:pt x="5536" y="13102"/>
                          <a:pt x="6202" y="13574"/>
                        </a:cubicBezTo>
                        <a:cubicBezTo>
                          <a:pt x="6941" y="14114"/>
                          <a:pt x="7830" y="14383"/>
                          <a:pt x="8791" y="14383"/>
                        </a:cubicBezTo>
                        <a:cubicBezTo>
                          <a:pt x="9530" y="14383"/>
                          <a:pt x="10197" y="14249"/>
                          <a:pt x="10788" y="13844"/>
                        </a:cubicBezTo>
                        <a:cubicBezTo>
                          <a:pt x="11158" y="13574"/>
                          <a:pt x="11750" y="13034"/>
                          <a:pt x="12490" y="12157"/>
                        </a:cubicBezTo>
                        <a:lnTo>
                          <a:pt x="13081" y="114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46" name="Freeform: Shape 4744"/>
                  <p:cNvSpPr/>
                  <p:nvPr/>
                </p:nvSpPr>
                <p:spPr>
                  <a:xfrm>
                    <a:off x="40273" y="34895"/>
                    <a:ext cx="13994" cy="153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556" y="21600"/>
                        </a:moveTo>
                        <a:lnTo>
                          <a:pt x="8910" y="19008"/>
                        </a:lnTo>
                        <a:lnTo>
                          <a:pt x="14445" y="12590"/>
                        </a:lnTo>
                        <a:cubicBezTo>
                          <a:pt x="15593" y="11232"/>
                          <a:pt x="16268" y="10306"/>
                          <a:pt x="16470" y="9750"/>
                        </a:cubicBezTo>
                        <a:cubicBezTo>
                          <a:pt x="16673" y="9257"/>
                          <a:pt x="16673" y="8763"/>
                          <a:pt x="16470" y="8270"/>
                        </a:cubicBezTo>
                        <a:cubicBezTo>
                          <a:pt x="16335" y="7776"/>
                          <a:pt x="15998" y="7406"/>
                          <a:pt x="15458" y="7035"/>
                        </a:cubicBezTo>
                        <a:cubicBezTo>
                          <a:pt x="14851" y="6603"/>
                          <a:pt x="14108" y="6357"/>
                          <a:pt x="13365" y="6295"/>
                        </a:cubicBezTo>
                        <a:cubicBezTo>
                          <a:pt x="12623" y="6295"/>
                          <a:pt x="11880" y="6418"/>
                          <a:pt x="11273" y="6788"/>
                        </a:cubicBezTo>
                        <a:cubicBezTo>
                          <a:pt x="10665" y="7159"/>
                          <a:pt x="9720" y="8084"/>
                          <a:pt x="8505" y="9504"/>
                        </a:cubicBezTo>
                        <a:lnTo>
                          <a:pt x="3645" y="15243"/>
                        </a:lnTo>
                        <a:lnTo>
                          <a:pt x="0" y="12651"/>
                        </a:lnTo>
                        <a:lnTo>
                          <a:pt x="10800" y="0"/>
                        </a:lnTo>
                        <a:lnTo>
                          <a:pt x="14175" y="2407"/>
                        </a:lnTo>
                        <a:lnTo>
                          <a:pt x="12623" y="4258"/>
                        </a:lnTo>
                        <a:cubicBezTo>
                          <a:pt x="15052" y="3703"/>
                          <a:pt x="17146" y="4073"/>
                          <a:pt x="19036" y="5369"/>
                        </a:cubicBezTo>
                        <a:cubicBezTo>
                          <a:pt x="19845" y="5924"/>
                          <a:pt x="20453" y="6603"/>
                          <a:pt x="20925" y="7344"/>
                        </a:cubicBezTo>
                        <a:cubicBezTo>
                          <a:pt x="21398" y="8084"/>
                          <a:pt x="21600" y="8763"/>
                          <a:pt x="21600" y="9442"/>
                        </a:cubicBezTo>
                        <a:cubicBezTo>
                          <a:pt x="21600" y="10121"/>
                          <a:pt x="21466" y="10738"/>
                          <a:pt x="21128" y="11355"/>
                        </a:cubicBezTo>
                        <a:cubicBezTo>
                          <a:pt x="20790" y="11972"/>
                          <a:pt x="20251" y="12774"/>
                          <a:pt x="19440" y="13762"/>
                        </a:cubicBezTo>
                        <a:lnTo>
                          <a:pt x="12757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47" name="Freeform: Shape 4745"/>
                  <p:cNvSpPr/>
                  <p:nvPr/>
                </p:nvSpPr>
                <p:spPr>
                  <a:xfrm>
                    <a:off x="52202" y="44296"/>
                    <a:ext cx="16452" cy="142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8" h="21600" fill="norm" stroke="1" extrusionOk="0">
                        <a:moveTo>
                          <a:pt x="8927" y="21600"/>
                        </a:moveTo>
                        <a:lnTo>
                          <a:pt x="6070" y="19008"/>
                        </a:lnTo>
                        <a:lnTo>
                          <a:pt x="7384" y="17014"/>
                        </a:lnTo>
                        <a:cubicBezTo>
                          <a:pt x="6355" y="17347"/>
                          <a:pt x="5441" y="17413"/>
                          <a:pt x="4527" y="17213"/>
                        </a:cubicBezTo>
                        <a:cubicBezTo>
                          <a:pt x="3612" y="17014"/>
                          <a:pt x="2812" y="16616"/>
                          <a:pt x="2184" y="16017"/>
                        </a:cubicBezTo>
                        <a:cubicBezTo>
                          <a:pt x="812" y="14821"/>
                          <a:pt x="127" y="13093"/>
                          <a:pt x="12" y="10966"/>
                        </a:cubicBezTo>
                        <a:cubicBezTo>
                          <a:pt x="-102" y="8840"/>
                          <a:pt x="584" y="6646"/>
                          <a:pt x="2127" y="4387"/>
                        </a:cubicBezTo>
                        <a:cubicBezTo>
                          <a:pt x="3669" y="2060"/>
                          <a:pt x="5326" y="731"/>
                          <a:pt x="7041" y="399"/>
                        </a:cubicBezTo>
                        <a:cubicBezTo>
                          <a:pt x="8755" y="67"/>
                          <a:pt x="10355" y="531"/>
                          <a:pt x="11784" y="1794"/>
                        </a:cubicBezTo>
                        <a:cubicBezTo>
                          <a:pt x="13098" y="2991"/>
                          <a:pt x="13784" y="4653"/>
                          <a:pt x="13898" y="6779"/>
                        </a:cubicBezTo>
                        <a:lnTo>
                          <a:pt x="18412" y="0"/>
                        </a:lnTo>
                        <a:lnTo>
                          <a:pt x="21498" y="2791"/>
                        </a:lnTo>
                        <a:lnTo>
                          <a:pt x="8870" y="21600"/>
                        </a:lnTo>
                        <a:close/>
                        <a:moveTo>
                          <a:pt x="5441" y="6979"/>
                        </a:moveTo>
                        <a:cubicBezTo>
                          <a:pt x="4469" y="8440"/>
                          <a:pt x="3898" y="9637"/>
                          <a:pt x="3841" y="10567"/>
                        </a:cubicBezTo>
                        <a:cubicBezTo>
                          <a:pt x="3727" y="11963"/>
                          <a:pt x="4070" y="13093"/>
                          <a:pt x="4984" y="13890"/>
                        </a:cubicBezTo>
                        <a:cubicBezTo>
                          <a:pt x="5670" y="14555"/>
                          <a:pt x="6527" y="14754"/>
                          <a:pt x="7498" y="14489"/>
                        </a:cubicBezTo>
                        <a:cubicBezTo>
                          <a:pt x="8470" y="14223"/>
                          <a:pt x="9441" y="13426"/>
                          <a:pt x="10355" y="12030"/>
                        </a:cubicBezTo>
                        <a:cubicBezTo>
                          <a:pt x="11384" y="10434"/>
                          <a:pt x="11898" y="9106"/>
                          <a:pt x="11898" y="7976"/>
                        </a:cubicBezTo>
                        <a:cubicBezTo>
                          <a:pt x="11898" y="6846"/>
                          <a:pt x="11498" y="5915"/>
                          <a:pt x="10756" y="5250"/>
                        </a:cubicBezTo>
                        <a:cubicBezTo>
                          <a:pt x="10012" y="4586"/>
                          <a:pt x="9155" y="4387"/>
                          <a:pt x="8241" y="4586"/>
                        </a:cubicBezTo>
                        <a:cubicBezTo>
                          <a:pt x="7269" y="4786"/>
                          <a:pt x="6355" y="5583"/>
                          <a:pt x="5441" y="697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666" name="Graphic 2243"/>
                <p:cNvGrpSpPr/>
                <p:nvPr/>
              </p:nvGrpSpPr>
              <p:grpSpPr>
                <a:xfrm>
                  <a:off x="334609" y="55928"/>
                  <a:ext cx="329845" cy="297092"/>
                  <a:chOff x="0" y="0"/>
                  <a:chExt cx="329843" cy="297090"/>
                </a:xfrm>
              </p:grpSpPr>
              <p:sp>
                <p:nvSpPr>
                  <p:cNvPr id="649" name="Freeform: Shape 4722"/>
                  <p:cNvSpPr/>
                  <p:nvPr/>
                </p:nvSpPr>
                <p:spPr>
                  <a:xfrm>
                    <a:off x="-1" y="0"/>
                    <a:ext cx="36509" cy="421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4" h="21600" fill="norm" stroke="1" extrusionOk="0">
                        <a:moveTo>
                          <a:pt x="0" y="11933"/>
                        </a:moveTo>
                        <a:lnTo>
                          <a:pt x="12332" y="0"/>
                        </a:lnTo>
                        <a:lnTo>
                          <a:pt x="18150" y="4576"/>
                        </a:lnTo>
                        <a:cubicBezTo>
                          <a:pt x="19618" y="5720"/>
                          <a:pt x="20570" y="6662"/>
                          <a:pt x="21008" y="7402"/>
                        </a:cubicBezTo>
                        <a:cubicBezTo>
                          <a:pt x="21445" y="8142"/>
                          <a:pt x="21600" y="8927"/>
                          <a:pt x="21420" y="9802"/>
                        </a:cubicBezTo>
                        <a:cubicBezTo>
                          <a:pt x="21240" y="10654"/>
                          <a:pt x="20802" y="11439"/>
                          <a:pt x="20081" y="12157"/>
                        </a:cubicBezTo>
                        <a:cubicBezTo>
                          <a:pt x="19154" y="13054"/>
                          <a:pt x="18099" y="13548"/>
                          <a:pt x="16889" y="13660"/>
                        </a:cubicBezTo>
                        <a:cubicBezTo>
                          <a:pt x="15679" y="13772"/>
                          <a:pt x="14391" y="13435"/>
                          <a:pt x="13053" y="12628"/>
                        </a:cubicBezTo>
                        <a:cubicBezTo>
                          <a:pt x="13336" y="13391"/>
                          <a:pt x="13490" y="14131"/>
                          <a:pt x="13490" y="14781"/>
                        </a:cubicBezTo>
                        <a:cubicBezTo>
                          <a:pt x="13490" y="15454"/>
                          <a:pt x="13361" y="16508"/>
                          <a:pt x="13053" y="17966"/>
                        </a:cubicBezTo>
                        <a:lnTo>
                          <a:pt x="12306" y="21600"/>
                        </a:lnTo>
                        <a:lnTo>
                          <a:pt x="9011" y="18998"/>
                        </a:lnTo>
                        <a:lnTo>
                          <a:pt x="9706" y="14826"/>
                        </a:lnTo>
                        <a:cubicBezTo>
                          <a:pt x="9963" y="13346"/>
                          <a:pt x="10066" y="12381"/>
                          <a:pt x="10066" y="11933"/>
                        </a:cubicBezTo>
                        <a:cubicBezTo>
                          <a:pt x="10066" y="11484"/>
                          <a:pt x="9937" y="11103"/>
                          <a:pt x="9757" y="10789"/>
                        </a:cubicBezTo>
                        <a:cubicBezTo>
                          <a:pt x="9551" y="10475"/>
                          <a:pt x="9139" y="10071"/>
                          <a:pt x="8496" y="9555"/>
                        </a:cubicBezTo>
                        <a:lnTo>
                          <a:pt x="7929" y="9107"/>
                        </a:lnTo>
                        <a:lnTo>
                          <a:pt x="2780" y="14086"/>
                        </a:lnTo>
                        <a:lnTo>
                          <a:pt x="26" y="11910"/>
                        </a:lnTo>
                        <a:close/>
                        <a:moveTo>
                          <a:pt x="9886" y="7222"/>
                        </a:moveTo>
                        <a:lnTo>
                          <a:pt x="11920" y="8837"/>
                        </a:lnTo>
                        <a:cubicBezTo>
                          <a:pt x="13259" y="9869"/>
                          <a:pt x="14134" y="10475"/>
                          <a:pt x="14546" y="10632"/>
                        </a:cubicBezTo>
                        <a:cubicBezTo>
                          <a:pt x="14958" y="10789"/>
                          <a:pt x="15396" y="10834"/>
                          <a:pt x="15833" y="10744"/>
                        </a:cubicBezTo>
                        <a:cubicBezTo>
                          <a:pt x="16271" y="10654"/>
                          <a:pt x="16657" y="10430"/>
                          <a:pt x="17043" y="10071"/>
                        </a:cubicBezTo>
                        <a:cubicBezTo>
                          <a:pt x="17455" y="9667"/>
                          <a:pt x="17661" y="9241"/>
                          <a:pt x="17687" y="8815"/>
                        </a:cubicBezTo>
                        <a:cubicBezTo>
                          <a:pt x="17687" y="8366"/>
                          <a:pt x="17507" y="7940"/>
                          <a:pt x="17121" y="7536"/>
                        </a:cubicBezTo>
                        <a:cubicBezTo>
                          <a:pt x="16914" y="7335"/>
                          <a:pt x="16271" y="6796"/>
                          <a:pt x="15138" y="5922"/>
                        </a:cubicBezTo>
                        <a:lnTo>
                          <a:pt x="12975" y="4239"/>
                        </a:lnTo>
                        <a:lnTo>
                          <a:pt x="9835" y="726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50" name="Freeform: Shape 4723"/>
                  <p:cNvSpPr/>
                  <p:nvPr/>
                </p:nvSpPr>
                <p:spPr>
                  <a:xfrm>
                    <a:off x="25931" y="30214"/>
                    <a:ext cx="23090" cy="2364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18" h="21236" fill="norm" stroke="1" extrusionOk="0">
                        <a:moveTo>
                          <a:pt x="11144" y="15789"/>
                        </a:moveTo>
                        <a:lnTo>
                          <a:pt x="14615" y="20030"/>
                        </a:lnTo>
                        <a:cubicBezTo>
                          <a:pt x="12718" y="21012"/>
                          <a:pt x="10861" y="21405"/>
                          <a:pt x="9004" y="21169"/>
                        </a:cubicBezTo>
                        <a:cubicBezTo>
                          <a:pt x="7147" y="20934"/>
                          <a:pt x="5370" y="20070"/>
                          <a:pt x="3674" y="18577"/>
                        </a:cubicBezTo>
                        <a:cubicBezTo>
                          <a:pt x="969" y="16221"/>
                          <a:pt x="-242" y="13590"/>
                          <a:pt x="40" y="10723"/>
                        </a:cubicBezTo>
                        <a:cubicBezTo>
                          <a:pt x="283" y="8445"/>
                          <a:pt x="1373" y="6246"/>
                          <a:pt x="3311" y="4165"/>
                        </a:cubicBezTo>
                        <a:cubicBezTo>
                          <a:pt x="5653" y="1651"/>
                          <a:pt x="8115" y="277"/>
                          <a:pt x="10780" y="41"/>
                        </a:cubicBezTo>
                        <a:cubicBezTo>
                          <a:pt x="13445" y="-195"/>
                          <a:pt x="15787" y="591"/>
                          <a:pt x="17886" y="2397"/>
                        </a:cubicBezTo>
                        <a:cubicBezTo>
                          <a:pt x="20187" y="4439"/>
                          <a:pt x="21358" y="6757"/>
                          <a:pt x="21318" y="9427"/>
                        </a:cubicBezTo>
                        <a:cubicBezTo>
                          <a:pt x="21318" y="12097"/>
                          <a:pt x="19824" y="14925"/>
                          <a:pt x="16917" y="17949"/>
                        </a:cubicBezTo>
                        <a:lnTo>
                          <a:pt x="6621" y="8916"/>
                        </a:lnTo>
                        <a:cubicBezTo>
                          <a:pt x="5531" y="10134"/>
                          <a:pt x="5047" y="11351"/>
                          <a:pt x="5047" y="12569"/>
                        </a:cubicBezTo>
                        <a:cubicBezTo>
                          <a:pt x="5047" y="13786"/>
                          <a:pt x="5572" y="14807"/>
                          <a:pt x="6501" y="15632"/>
                        </a:cubicBezTo>
                        <a:cubicBezTo>
                          <a:pt x="7147" y="16182"/>
                          <a:pt x="7833" y="16496"/>
                          <a:pt x="8600" y="16535"/>
                        </a:cubicBezTo>
                        <a:cubicBezTo>
                          <a:pt x="9367" y="16574"/>
                          <a:pt x="10215" y="16300"/>
                          <a:pt x="11144" y="15750"/>
                        </a:cubicBezTo>
                        <a:close/>
                        <a:moveTo>
                          <a:pt x="15141" y="11941"/>
                        </a:moveTo>
                        <a:cubicBezTo>
                          <a:pt x="16190" y="10762"/>
                          <a:pt x="16675" y="9584"/>
                          <a:pt x="16675" y="8484"/>
                        </a:cubicBezTo>
                        <a:cubicBezTo>
                          <a:pt x="16675" y="7385"/>
                          <a:pt x="16231" y="6442"/>
                          <a:pt x="15383" y="5696"/>
                        </a:cubicBezTo>
                        <a:cubicBezTo>
                          <a:pt x="14495" y="4910"/>
                          <a:pt x="13445" y="4596"/>
                          <a:pt x="12274" y="4714"/>
                        </a:cubicBezTo>
                        <a:cubicBezTo>
                          <a:pt x="11103" y="4832"/>
                          <a:pt x="10013" y="5461"/>
                          <a:pt x="9004" y="6560"/>
                        </a:cubicBezTo>
                        <a:lnTo>
                          <a:pt x="15141" y="1194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51" name="Freeform: Shape 4724"/>
                  <p:cNvSpPr/>
                  <p:nvPr/>
                </p:nvSpPr>
                <p:spPr>
                  <a:xfrm>
                    <a:off x="43188" y="45562"/>
                    <a:ext cx="24240" cy="2475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91" h="21527" fill="norm" stroke="1" extrusionOk="0">
                        <a:moveTo>
                          <a:pt x="930" y="7684"/>
                        </a:moveTo>
                        <a:lnTo>
                          <a:pt x="5365" y="10574"/>
                        </a:lnTo>
                        <a:cubicBezTo>
                          <a:pt x="4868" y="11487"/>
                          <a:pt x="4677" y="12361"/>
                          <a:pt x="4829" y="13198"/>
                        </a:cubicBezTo>
                        <a:cubicBezTo>
                          <a:pt x="4982" y="14034"/>
                          <a:pt x="5518" y="14871"/>
                          <a:pt x="6435" y="15708"/>
                        </a:cubicBezTo>
                        <a:cubicBezTo>
                          <a:pt x="7429" y="16620"/>
                          <a:pt x="8385" y="17115"/>
                          <a:pt x="9226" y="17191"/>
                        </a:cubicBezTo>
                        <a:cubicBezTo>
                          <a:pt x="9799" y="17229"/>
                          <a:pt x="10297" y="17039"/>
                          <a:pt x="10679" y="16620"/>
                        </a:cubicBezTo>
                        <a:cubicBezTo>
                          <a:pt x="10946" y="16316"/>
                          <a:pt x="11061" y="16012"/>
                          <a:pt x="11061" y="15631"/>
                        </a:cubicBezTo>
                        <a:cubicBezTo>
                          <a:pt x="11061" y="15289"/>
                          <a:pt x="10755" y="14719"/>
                          <a:pt x="10220" y="13958"/>
                        </a:cubicBezTo>
                        <a:cubicBezTo>
                          <a:pt x="7697" y="10460"/>
                          <a:pt x="6282" y="8026"/>
                          <a:pt x="5938" y="6733"/>
                        </a:cubicBezTo>
                        <a:cubicBezTo>
                          <a:pt x="5479" y="4908"/>
                          <a:pt x="5938" y="3273"/>
                          <a:pt x="7162" y="1865"/>
                        </a:cubicBezTo>
                        <a:cubicBezTo>
                          <a:pt x="8309" y="610"/>
                          <a:pt x="9761" y="-36"/>
                          <a:pt x="11558" y="2"/>
                        </a:cubicBezTo>
                        <a:cubicBezTo>
                          <a:pt x="13355" y="2"/>
                          <a:pt x="15305" y="991"/>
                          <a:pt x="17407" y="2892"/>
                        </a:cubicBezTo>
                        <a:cubicBezTo>
                          <a:pt x="19433" y="4680"/>
                          <a:pt x="20618" y="6353"/>
                          <a:pt x="21001" y="7912"/>
                        </a:cubicBezTo>
                        <a:cubicBezTo>
                          <a:pt x="21383" y="9433"/>
                          <a:pt x="21192" y="11030"/>
                          <a:pt x="20389" y="12627"/>
                        </a:cubicBezTo>
                        <a:lnTo>
                          <a:pt x="16107" y="10003"/>
                        </a:lnTo>
                        <a:cubicBezTo>
                          <a:pt x="16451" y="9281"/>
                          <a:pt x="16566" y="8597"/>
                          <a:pt x="16413" y="7874"/>
                        </a:cubicBezTo>
                        <a:cubicBezTo>
                          <a:pt x="16260" y="7190"/>
                          <a:pt x="15763" y="6467"/>
                          <a:pt x="14960" y="5744"/>
                        </a:cubicBezTo>
                        <a:cubicBezTo>
                          <a:pt x="13928" y="4832"/>
                          <a:pt x="13087" y="4299"/>
                          <a:pt x="12361" y="4185"/>
                        </a:cubicBezTo>
                        <a:cubicBezTo>
                          <a:pt x="11902" y="4109"/>
                          <a:pt x="11482" y="4261"/>
                          <a:pt x="11214" y="4566"/>
                        </a:cubicBezTo>
                        <a:cubicBezTo>
                          <a:pt x="10946" y="4832"/>
                          <a:pt x="10870" y="5212"/>
                          <a:pt x="10946" y="5630"/>
                        </a:cubicBezTo>
                        <a:cubicBezTo>
                          <a:pt x="11061" y="6201"/>
                          <a:pt x="11940" y="7646"/>
                          <a:pt x="13584" y="9965"/>
                        </a:cubicBezTo>
                        <a:cubicBezTo>
                          <a:pt x="15228" y="12285"/>
                          <a:pt x="16184" y="14187"/>
                          <a:pt x="16375" y="15593"/>
                        </a:cubicBezTo>
                        <a:cubicBezTo>
                          <a:pt x="16566" y="17001"/>
                          <a:pt x="16107" y="18332"/>
                          <a:pt x="14999" y="19586"/>
                        </a:cubicBezTo>
                        <a:cubicBezTo>
                          <a:pt x="13775" y="20918"/>
                          <a:pt x="12170" y="21564"/>
                          <a:pt x="10182" y="21526"/>
                        </a:cubicBezTo>
                        <a:cubicBezTo>
                          <a:pt x="8194" y="21488"/>
                          <a:pt x="6091" y="20461"/>
                          <a:pt x="3874" y="18484"/>
                        </a:cubicBezTo>
                        <a:cubicBezTo>
                          <a:pt x="1886" y="16697"/>
                          <a:pt x="662" y="14871"/>
                          <a:pt x="204" y="13007"/>
                        </a:cubicBezTo>
                        <a:cubicBezTo>
                          <a:pt x="-217" y="11144"/>
                          <a:pt x="13" y="9357"/>
                          <a:pt x="892" y="764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52" name="Freeform: Shape 4725"/>
                  <p:cNvSpPr/>
                  <p:nvPr/>
                </p:nvSpPr>
                <p:spPr>
                  <a:xfrm>
                    <a:off x="61547" y="56846"/>
                    <a:ext cx="23243" cy="270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9" h="21600" fill="norm" stroke="1" extrusionOk="0">
                        <a:moveTo>
                          <a:pt x="19391" y="8109"/>
                        </a:moveTo>
                        <a:lnTo>
                          <a:pt x="16433" y="10940"/>
                        </a:lnTo>
                        <a:lnTo>
                          <a:pt x="13596" y="8738"/>
                        </a:lnTo>
                        <a:lnTo>
                          <a:pt x="7922" y="14155"/>
                        </a:lnTo>
                        <a:cubicBezTo>
                          <a:pt x="6788" y="15239"/>
                          <a:pt x="6139" y="15903"/>
                          <a:pt x="5977" y="16148"/>
                        </a:cubicBezTo>
                        <a:cubicBezTo>
                          <a:pt x="5856" y="16357"/>
                          <a:pt x="5816" y="16602"/>
                          <a:pt x="5897" y="16882"/>
                        </a:cubicBezTo>
                        <a:cubicBezTo>
                          <a:pt x="5977" y="17161"/>
                          <a:pt x="6139" y="17406"/>
                          <a:pt x="6423" y="17616"/>
                        </a:cubicBezTo>
                        <a:cubicBezTo>
                          <a:pt x="6788" y="17895"/>
                          <a:pt x="7477" y="18245"/>
                          <a:pt x="8450" y="18560"/>
                        </a:cubicBezTo>
                        <a:lnTo>
                          <a:pt x="5937" y="21600"/>
                        </a:lnTo>
                        <a:cubicBezTo>
                          <a:pt x="4599" y="21216"/>
                          <a:pt x="3343" y="20552"/>
                          <a:pt x="2127" y="19608"/>
                        </a:cubicBezTo>
                        <a:cubicBezTo>
                          <a:pt x="1398" y="19014"/>
                          <a:pt x="831" y="18385"/>
                          <a:pt x="466" y="17720"/>
                        </a:cubicBezTo>
                        <a:cubicBezTo>
                          <a:pt x="101" y="17056"/>
                          <a:pt x="-61" y="16427"/>
                          <a:pt x="20" y="15868"/>
                        </a:cubicBezTo>
                        <a:cubicBezTo>
                          <a:pt x="101" y="15309"/>
                          <a:pt x="385" y="14680"/>
                          <a:pt x="871" y="14016"/>
                        </a:cubicBezTo>
                        <a:cubicBezTo>
                          <a:pt x="1196" y="13526"/>
                          <a:pt x="2046" y="12653"/>
                          <a:pt x="3343" y="11394"/>
                        </a:cubicBezTo>
                        <a:lnTo>
                          <a:pt x="9463" y="5522"/>
                        </a:lnTo>
                        <a:lnTo>
                          <a:pt x="7558" y="4054"/>
                        </a:lnTo>
                        <a:lnTo>
                          <a:pt x="10516" y="1223"/>
                        </a:lnTo>
                        <a:lnTo>
                          <a:pt x="12421" y="2691"/>
                        </a:lnTo>
                        <a:lnTo>
                          <a:pt x="15217" y="0"/>
                        </a:lnTo>
                        <a:lnTo>
                          <a:pt x="21539" y="1153"/>
                        </a:lnTo>
                        <a:lnTo>
                          <a:pt x="16554" y="5907"/>
                        </a:lnTo>
                        <a:lnTo>
                          <a:pt x="19391" y="810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53" name="Freeform: Shape 4726"/>
                  <p:cNvSpPr/>
                  <p:nvPr/>
                </p:nvSpPr>
                <p:spPr>
                  <a:xfrm>
                    <a:off x="82584" y="81182"/>
                    <a:ext cx="24037" cy="239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16" h="21286" fill="norm" stroke="1" extrusionOk="0">
                        <a:moveTo>
                          <a:pt x="3197" y="3553"/>
                        </a:moveTo>
                        <a:cubicBezTo>
                          <a:pt x="4399" y="2233"/>
                          <a:pt x="5834" y="1262"/>
                          <a:pt x="7618" y="601"/>
                        </a:cubicBezTo>
                        <a:cubicBezTo>
                          <a:pt x="9363" y="-59"/>
                          <a:pt x="11146" y="-176"/>
                          <a:pt x="12892" y="251"/>
                        </a:cubicBezTo>
                        <a:cubicBezTo>
                          <a:pt x="14676" y="679"/>
                          <a:pt x="16265" y="1533"/>
                          <a:pt x="17739" y="2854"/>
                        </a:cubicBezTo>
                        <a:cubicBezTo>
                          <a:pt x="19988" y="4913"/>
                          <a:pt x="21191" y="7283"/>
                          <a:pt x="21307" y="10080"/>
                        </a:cubicBezTo>
                        <a:cubicBezTo>
                          <a:pt x="21423" y="12838"/>
                          <a:pt x="20493" y="15363"/>
                          <a:pt x="18476" y="17617"/>
                        </a:cubicBezTo>
                        <a:cubicBezTo>
                          <a:pt x="16459" y="19870"/>
                          <a:pt x="14016" y="21113"/>
                          <a:pt x="11224" y="21268"/>
                        </a:cubicBezTo>
                        <a:cubicBezTo>
                          <a:pt x="8432" y="21424"/>
                          <a:pt x="5912" y="20530"/>
                          <a:pt x="3701" y="18549"/>
                        </a:cubicBezTo>
                        <a:cubicBezTo>
                          <a:pt x="2344" y="17306"/>
                          <a:pt x="1297" y="15830"/>
                          <a:pt x="637" y="14081"/>
                        </a:cubicBezTo>
                        <a:cubicBezTo>
                          <a:pt x="-61" y="12333"/>
                          <a:pt x="-177" y="10585"/>
                          <a:pt x="249" y="8798"/>
                        </a:cubicBezTo>
                        <a:cubicBezTo>
                          <a:pt x="676" y="7011"/>
                          <a:pt x="1646" y="5263"/>
                          <a:pt x="3197" y="3553"/>
                        </a:cubicBezTo>
                        <a:close/>
                        <a:moveTo>
                          <a:pt x="7036" y="7400"/>
                        </a:moveTo>
                        <a:cubicBezTo>
                          <a:pt x="5718" y="8876"/>
                          <a:pt x="5019" y="10352"/>
                          <a:pt x="5019" y="11751"/>
                        </a:cubicBezTo>
                        <a:cubicBezTo>
                          <a:pt x="5019" y="13188"/>
                          <a:pt x="5524" y="14353"/>
                          <a:pt x="6570" y="15286"/>
                        </a:cubicBezTo>
                        <a:cubicBezTo>
                          <a:pt x="7618" y="16218"/>
                          <a:pt x="8820" y="16607"/>
                          <a:pt x="10216" y="16451"/>
                        </a:cubicBezTo>
                        <a:cubicBezTo>
                          <a:pt x="11612" y="16296"/>
                          <a:pt x="13008" y="15441"/>
                          <a:pt x="14365" y="13965"/>
                        </a:cubicBezTo>
                        <a:cubicBezTo>
                          <a:pt x="15684" y="12489"/>
                          <a:pt x="16343" y="11051"/>
                          <a:pt x="16343" y="9653"/>
                        </a:cubicBezTo>
                        <a:cubicBezTo>
                          <a:pt x="16343" y="8215"/>
                          <a:pt x="15839" y="7050"/>
                          <a:pt x="14792" y="6117"/>
                        </a:cubicBezTo>
                        <a:cubicBezTo>
                          <a:pt x="13745" y="5185"/>
                          <a:pt x="12543" y="4797"/>
                          <a:pt x="11108" y="4952"/>
                        </a:cubicBezTo>
                        <a:cubicBezTo>
                          <a:pt x="9673" y="5108"/>
                          <a:pt x="8316" y="5923"/>
                          <a:pt x="6997" y="740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54" name="Freeform: Shape 4727"/>
                  <p:cNvSpPr/>
                  <p:nvPr/>
                </p:nvSpPr>
                <p:spPr>
                  <a:xfrm>
                    <a:off x="99788" y="91842"/>
                    <a:ext cx="29692" cy="252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15" fill="norm" stroke="1" extrusionOk="0">
                        <a:moveTo>
                          <a:pt x="9225" y="1852"/>
                        </a:moveTo>
                        <a:lnTo>
                          <a:pt x="11039" y="3751"/>
                        </a:lnTo>
                        <a:lnTo>
                          <a:pt x="11865" y="2671"/>
                        </a:lnTo>
                        <a:cubicBezTo>
                          <a:pt x="12788" y="1442"/>
                          <a:pt x="13583" y="660"/>
                          <a:pt x="14283" y="324"/>
                        </a:cubicBezTo>
                        <a:cubicBezTo>
                          <a:pt x="14951" y="-48"/>
                          <a:pt x="15747" y="-85"/>
                          <a:pt x="16605" y="139"/>
                        </a:cubicBezTo>
                        <a:cubicBezTo>
                          <a:pt x="17496" y="399"/>
                          <a:pt x="18355" y="995"/>
                          <a:pt x="19278" y="1926"/>
                        </a:cubicBezTo>
                        <a:cubicBezTo>
                          <a:pt x="20200" y="2894"/>
                          <a:pt x="20996" y="4011"/>
                          <a:pt x="21600" y="5278"/>
                        </a:cubicBezTo>
                        <a:lnTo>
                          <a:pt x="19118" y="7475"/>
                        </a:lnTo>
                        <a:cubicBezTo>
                          <a:pt x="18705" y="6805"/>
                          <a:pt x="18260" y="6209"/>
                          <a:pt x="17783" y="5688"/>
                        </a:cubicBezTo>
                        <a:cubicBezTo>
                          <a:pt x="17305" y="5203"/>
                          <a:pt x="16892" y="4980"/>
                          <a:pt x="16478" y="5017"/>
                        </a:cubicBezTo>
                        <a:cubicBezTo>
                          <a:pt x="16065" y="5017"/>
                          <a:pt x="15587" y="5427"/>
                          <a:pt x="15047" y="6172"/>
                        </a:cubicBezTo>
                        <a:lnTo>
                          <a:pt x="14283" y="7177"/>
                        </a:lnTo>
                        <a:lnTo>
                          <a:pt x="16701" y="9747"/>
                        </a:lnTo>
                        <a:lnTo>
                          <a:pt x="14410" y="12726"/>
                        </a:lnTo>
                        <a:lnTo>
                          <a:pt x="11993" y="10156"/>
                        </a:lnTo>
                        <a:lnTo>
                          <a:pt x="3245" y="21515"/>
                        </a:lnTo>
                        <a:lnTo>
                          <a:pt x="0" y="18089"/>
                        </a:lnTo>
                        <a:lnTo>
                          <a:pt x="8748" y="6730"/>
                        </a:lnTo>
                        <a:lnTo>
                          <a:pt x="6935" y="4831"/>
                        </a:lnTo>
                        <a:lnTo>
                          <a:pt x="9225" y="185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55" name="Freeform: Shape 4728"/>
                  <p:cNvSpPr/>
                  <p:nvPr/>
                </p:nvSpPr>
                <p:spPr>
                  <a:xfrm>
                    <a:off x="119116" y="107265"/>
                    <a:ext cx="38219" cy="3926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5" y="12797"/>
                        </a:moveTo>
                        <a:lnTo>
                          <a:pt x="11863" y="0"/>
                        </a:lnTo>
                        <a:lnTo>
                          <a:pt x="21600" y="8539"/>
                        </a:lnTo>
                        <a:lnTo>
                          <a:pt x="19598" y="10704"/>
                        </a:lnTo>
                        <a:lnTo>
                          <a:pt x="12505" y="4498"/>
                        </a:lnTo>
                        <a:lnTo>
                          <a:pt x="9886" y="7336"/>
                        </a:lnTo>
                        <a:lnTo>
                          <a:pt x="16484" y="13109"/>
                        </a:lnTo>
                        <a:lnTo>
                          <a:pt x="14482" y="15274"/>
                        </a:lnTo>
                        <a:lnTo>
                          <a:pt x="7884" y="9501"/>
                        </a:lnTo>
                        <a:lnTo>
                          <a:pt x="4671" y="12989"/>
                        </a:lnTo>
                        <a:lnTo>
                          <a:pt x="12011" y="19435"/>
                        </a:lnTo>
                        <a:lnTo>
                          <a:pt x="10009" y="21600"/>
                        </a:lnTo>
                        <a:lnTo>
                          <a:pt x="0" y="1284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56" name="Freeform: Shape 4729"/>
                  <p:cNvSpPr/>
                  <p:nvPr/>
                </p:nvSpPr>
                <p:spPr>
                  <a:xfrm>
                    <a:off x="143246" y="133065"/>
                    <a:ext cx="27951" cy="3065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05" h="21600" fill="norm" stroke="1" extrusionOk="0">
                        <a:moveTo>
                          <a:pt x="6634" y="18981"/>
                        </a:moveTo>
                        <a:lnTo>
                          <a:pt x="8383" y="17194"/>
                        </a:lnTo>
                        <a:cubicBezTo>
                          <a:pt x="7273" y="17441"/>
                          <a:pt x="6163" y="17441"/>
                          <a:pt x="5052" y="17163"/>
                        </a:cubicBezTo>
                        <a:cubicBezTo>
                          <a:pt x="3908" y="16886"/>
                          <a:pt x="2933" y="16393"/>
                          <a:pt x="2092" y="15715"/>
                        </a:cubicBezTo>
                        <a:cubicBezTo>
                          <a:pt x="1217" y="15006"/>
                          <a:pt x="611" y="14174"/>
                          <a:pt x="275" y="13250"/>
                        </a:cubicBezTo>
                        <a:cubicBezTo>
                          <a:pt x="-61" y="12325"/>
                          <a:pt x="-95" y="11432"/>
                          <a:pt x="208" y="10538"/>
                        </a:cubicBezTo>
                        <a:cubicBezTo>
                          <a:pt x="511" y="9645"/>
                          <a:pt x="1217" y="8659"/>
                          <a:pt x="2327" y="7518"/>
                        </a:cubicBezTo>
                        <a:lnTo>
                          <a:pt x="9729" y="0"/>
                        </a:lnTo>
                        <a:lnTo>
                          <a:pt x="13161" y="2835"/>
                        </a:lnTo>
                        <a:lnTo>
                          <a:pt x="7811" y="8289"/>
                        </a:lnTo>
                        <a:cubicBezTo>
                          <a:pt x="6163" y="9953"/>
                          <a:pt x="5221" y="11031"/>
                          <a:pt x="4985" y="11524"/>
                        </a:cubicBezTo>
                        <a:cubicBezTo>
                          <a:pt x="4750" y="12017"/>
                          <a:pt x="4682" y="12479"/>
                          <a:pt x="4783" y="12972"/>
                        </a:cubicBezTo>
                        <a:cubicBezTo>
                          <a:pt x="4884" y="13465"/>
                          <a:pt x="5221" y="13927"/>
                          <a:pt x="5725" y="14359"/>
                        </a:cubicBezTo>
                        <a:cubicBezTo>
                          <a:pt x="6297" y="14852"/>
                          <a:pt x="6970" y="15129"/>
                          <a:pt x="7744" y="15222"/>
                        </a:cubicBezTo>
                        <a:cubicBezTo>
                          <a:pt x="8484" y="15314"/>
                          <a:pt x="9157" y="15222"/>
                          <a:pt x="9763" y="14913"/>
                        </a:cubicBezTo>
                        <a:cubicBezTo>
                          <a:pt x="10369" y="14605"/>
                          <a:pt x="11512" y="13619"/>
                          <a:pt x="13161" y="11925"/>
                        </a:cubicBezTo>
                        <a:lnTo>
                          <a:pt x="18073" y="6902"/>
                        </a:lnTo>
                        <a:lnTo>
                          <a:pt x="21505" y="9737"/>
                        </a:lnTo>
                        <a:lnTo>
                          <a:pt x="9830" y="21600"/>
                        </a:lnTo>
                        <a:lnTo>
                          <a:pt x="6634" y="1898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57" name="Freeform: Shape 4730"/>
                  <p:cNvSpPr/>
                  <p:nvPr/>
                </p:nvSpPr>
                <p:spPr>
                  <a:xfrm>
                    <a:off x="160439" y="150906"/>
                    <a:ext cx="25713" cy="2086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747" y="21600"/>
                        </a:moveTo>
                        <a:lnTo>
                          <a:pt x="0" y="17434"/>
                        </a:lnTo>
                        <a:lnTo>
                          <a:pt x="12747" y="0"/>
                        </a:lnTo>
                        <a:lnTo>
                          <a:pt x="16237" y="3849"/>
                        </a:lnTo>
                        <a:lnTo>
                          <a:pt x="14437" y="6339"/>
                        </a:lnTo>
                        <a:cubicBezTo>
                          <a:pt x="15906" y="5841"/>
                          <a:pt x="16972" y="5660"/>
                          <a:pt x="17743" y="5796"/>
                        </a:cubicBezTo>
                        <a:cubicBezTo>
                          <a:pt x="18477" y="5977"/>
                          <a:pt x="19175" y="6339"/>
                          <a:pt x="19763" y="7019"/>
                        </a:cubicBezTo>
                        <a:cubicBezTo>
                          <a:pt x="20608" y="7970"/>
                          <a:pt x="21233" y="9147"/>
                          <a:pt x="21600" y="10642"/>
                        </a:cubicBezTo>
                        <a:lnTo>
                          <a:pt x="17486" y="13404"/>
                        </a:lnTo>
                        <a:cubicBezTo>
                          <a:pt x="17228" y="12181"/>
                          <a:pt x="16825" y="11276"/>
                          <a:pt x="16274" y="10687"/>
                        </a:cubicBezTo>
                        <a:cubicBezTo>
                          <a:pt x="15759" y="10098"/>
                          <a:pt x="15172" y="9781"/>
                          <a:pt x="14547" y="9736"/>
                        </a:cubicBezTo>
                        <a:cubicBezTo>
                          <a:pt x="13923" y="9736"/>
                          <a:pt x="13151" y="10007"/>
                          <a:pt x="12270" y="10732"/>
                        </a:cubicBezTo>
                        <a:cubicBezTo>
                          <a:pt x="11388" y="11412"/>
                          <a:pt x="9845" y="13268"/>
                          <a:pt x="7677" y="16211"/>
                        </a:cubicBezTo>
                        <a:lnTo>
                          <a:pt x="3747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58" name="Freeform: Shape 4731"/>
                  <p:cNvSpPr/>
                  <p:nvPr/>
                </p:nvSpPr>
                <p:spPr>
                  <a:xfrm>
                    <a:off x="176425" y="165709"/>
                    <a:ext cx="24038" cy="239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16" h="21286" fill="norm" stroke="1" extrusionOk="0">
                        <a:moveTo>
                          <a:pt x="3197" y="3553"/>
                        </a:moveTo>
                        <a:cubicBezTo>
                          <a:pt x="4399" y="2233"/>
                          <a:pt x="5834" y="1262"/>
                          <a:pt x="7618" y="601"/>
                        </a:cubicBezTo>
                        <a:cubicBezTo>
                          <a:pt x="9363" y="-59"/>
                          <a:pt x="11146" y="-176"/>
                          <a:pt x="12892" y="251"/>
                        </a:cubicBezTo>
                        <a:cubicBezTo>
                          <a:pt x="14676" y="679"/>
                          <a:pt x="16265" y="1533"/>
                          <a:pt x="17739" y="2854"/>
                        </a:cubicBezTo>
                        <a:cubicBezTo>
                          <a:pt x="19988" y="4913"/>
                          <a:pt x="21191" y="7283"/>
                          <a:pt x="21307" y="10080"/>
                        </a:cubicBezTo>
                        <a:cubicBezTo>
                          <a:pt x="21423" y="12838"/>
                          <a:pt x="20493" y="15363"/>
                          <a:pt x="18476" y="17617"/>
                        </a:cubicBezTo>
                        <a:cubicBezTo>
                          <a:pt x="16459" y="19870"/>
                          <a:pt x="14016" y="21113"/>
                          <a:pt x="11224" y="21268"/>
                        </a:cubicBezTo>
                        <a:cubicBezTo>
                          <a:pt x="8432" y="21424"/>
                          <a:pt x="5912" y="20530"/>
                          <a:pt x="3701" y="18549"/>
                        </a:cubicBezTo>
                        <a:cubicBezTo>
                          <a:pt x="2344" y="17306"/>
                          <a:pt x="1297" y="15830"/>
                          <a:pt x="637" y="14081"/>
                        </a:cubicBezTo>
                        <a:cubicBezTo>
                          <a:pt x="-61" y="12333"/>
                          <a:pt x="-177" y="10585"/>
                          <a:pt x="249" y="8798"/>
                        </a:cubicBezTo>
                        <a:cubicBezTo>
                          <a:pt x="676" y="7011"/>
                          <a:pt x="1684" y="5263"/>
                          <a:pt x="3197" y="3553"/>
                        </a:cubicBezTo>
                        <a:close/>
                        <a:moveTo>
                          <a:pt x="7075" y="7400"/>
                        </a:moveTo>
                        <a:cubicBezTo>
                          <a:pt x="5756" y="8876"/>
                          <a:pt x="5058" y="10352"/>
                          <a:pt x="5058" y="11751"/>
                        </a:cubicBezTo>
                        <a:cubicBezTo>
                          <a:pt x="5058" y="13188"/>
                          <a:pt x="5562" y="14353"/>
                          <a:pt x="6609" y="15286"/>
                        </a:cubicBezTo>
                        <a:cubicBezTo>
                          <a:pt x="7657" y="16218"/>
                          <a:pt x="8859" y="16606"/>
                          <a:pt x="10255" y="16451"/>
                        </a:cubicBezTo>
                        <a:cubicBezTo>
                          <a:pt x="11651" y="16296"/>
                          <a:pt x="13047" y="15480"/>
                          <a:pt x="14404" y="13965"/>
                        </a:cubicBezTo>
                        <a:cubicBezTo>
                          <a:pt x="15722" y="12489"/>
                          <a:pt x="16382" y="11051"/>
                          <a:pt x="16382" y="9614"/>
                        </a:cubicBezTo>
                        <a:cubicBezTo>
                          <a:pt x="16382" y="8177"/>
                          <a:pt x="15878" y="7011"/>
                          <a:pt x="14831" y="6079"/>
                        </a:cubicBezTo>
                        <a:cubicBezTo>
                          <a:pt x="13783" y="5146"/>
                          <a:pt x="12581" y="4758"/>
                          <a:pt x="11146" y="4913"/>
                        </a:cubicBezTo>
                        <a:cubicBezTo>
                          <a:pt x="9750" y="5069"/>
                          <a:pt x="8355" y="5884"/>
                          <a:pt x="7036" y="736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59" name="Freeform: Shape 4732"/>
                  <p:cNvSpPr/>
                  <p:nvPr/>
                </p:nvSpPr>
                <p:spPr>
                  <a:xfrm>
                    <a:off x="187332" y="180204"/>
                    <a:ext cx="33540" cy="2797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419" fill="norm" stroke="1" extrusionOk="0">
                        <a:moveTo>
                          <a:pt x="13433" y="0"/>
                        </a:moveTo>
                        <a:lnTo>
                          <a:pt x="16108" y="2880"/>
                        </a:lnTo>
                        <a:lnTo>
                          <a:pt x="14672" y="4789"/>
                        </a:lnTo>
                        <a:cubicBezTo>
                          <a:pt x="15517" y="4521"/>
                          <a:pt x="16390" y="4487"/>
                          <a:pt x="17291" y="4722"/>
                        </a:cubicBezTo>
                        <a:cubicBezTo>
                          <a:pt x="18193" y="4956"/>
                          <a:pt x="19009" y="5459"/>
                          <a:pt x="19713" y="6229"/>
                        </a:cubicBezTo>
                        <a:cubicBezTo>
                          <a:pt x="20981" y="7568"/>
                          <a:pt x="21600" y="9310"/>
                          <a:pt x="21600" y="11419"/>
                        </a:cubicBezTo>
                        <a:cubicBezTo>
                          <a:pt x="21600" y="13529"/>
                          <a:pt x="20783" y="15639"/>
                          <a:pt x="19206" y="17749"/>
                        </a:cubicBezTo>
                        <a:cubicBezTo>
                          <a:pt x="17573" y="19892"/>
                          <a:pt x="15855" y="21098"/>
                          <a:pt x="14081" y="21365"/>
                        </a:cubicBezTo>
                        <a:cubicBezTo>
                          <a:pt x="12278" y="21600"/>
                          <a:pt x="10758" y="21064"/>
                          <a:pt x="9519" y="19724"/>
                        </a:cubicBezTo>
                        <a:cubicBezTo>
                          <a:pt x="8927" y="19088"/>
                          <a:pt x="8477" y="18352"/>
                          <a:pt x="8223" y="17548"/>
                        </a:cubicBezTo>
                        <a:cubicBezTo>
                          <a:pt x="7942" y="16744"/>
                          <a:pt x="7801" y="15706"/>
                          <a:pt x="7801" y="14434"/>
                        </a:cubicBezTo>
                        <a:lnTo>
                          <a:pt x="2873" y="20930"/>
                        </a:lnTo>
                        <a:lnTo>
                          <a:pt x="0" y="17849"/>
                        </a:lnTo>
                        <a:lnTo>
                          <a:pt x="13490" y="34"/>
                        </a:lnTo>
                        <a:close/>
                        <a:moveTo>
                          <a:pt x="11546" y="9276"/>
                        </a:moveTo>
                        <a:cubicBezTo>
                          <a:pt x="10448" y="10716"/>
                          <a:pt x="9885" y="12056"/>
                          <a:pt x="9829" y="13261"/>
                        </a:cubicBezTo>
                        <a:cubicBezTo>
                          <a:pt x="9800" y="14467"/>
                          <a:pt x="10110" y="15438"/>
                          <a:pt x="10814" y="16208"/>
                        </a:cubicBezTo>
                        <a:cubicBezTo>
                          <a:pt x="11490" y="16911"/>
                          <a:pt x="12278" y="17213"/>
                          <a:pt x="13208" y="17045"/>
                        </a:cubicBezTo>
                        <a:cubicBezTo>
                          <a:pt x="14137" y="16878"/>
                          <a:pt x="15151" y="16074"/>
                          <a:pt x="16249" y="14634"/>
                        </a:cubicBezTo>
                        <a:cubicBezTo>
                          <a:pt x="17263" y="13295"/>
                          <a:pt x="17798" y="12022"/>
                          <a:pt x="17854" y="10884"/>
                        </a:cubicBezTo>
                        <a:cubicBezTo>
                          <a:pt x="17883" y="9745"/>
                          <a:pt x="17573" y="8807"/>
                          <a:pt x="16897" y="8071"/>
                        </a:cubicBezTo>
                        <a:cubicBezTo>
                          <a:pt x="16193" y="7334"/>
                          <a:pt x="15376" y="6999"/>
                          <a:pt x="14419" y="7166"/>
                        </a:cubicBezTo>
                        <a:cubicBezTo>
                          <a:pt x="13461" y="7301"/>
                          <a:pt x="12504" y="8037"/>
                          <a:pt x="11546" y="927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60" name="Freeform: Shape 4733"/>
                  <p:cNvSpPr/>
                  <p:nvPr/>
                </p:nvSpPr>
                <p:spPr>
                  <a:xfrm>
                    <a:off x="215494" y="200886"/>
                    <a:ext cx="23090" cy="2364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18" h="21236" fill="norm" stroke="1" extrusionOk="0">
                        <a:moveTo>
                          <a:pt x="11144" y="15789"/>
                        </a:moveTo>
                        <a:lnTo>
                          <a:pt x="14615" y="20030"/>
                        </a:lnTo>
                        <a:cubicBezTo>
                          <a:pt x="12718" y="21012"/>
                          <a:pt x="10861" y="21405"/>
                          <a:pt x="9004" y="21169"/>
                        </a:cubicBezTo>
                        <a:cubicBezTo>
                          <a:pt x="7147" y="20934"/>
                          <a:pt x="5370" y="20070"/>
                          <a:pt x="3674" y="18577"/>
                        </a:cubicBezTo>
                        <a:cubicBezTo>
                          <a:pt x="969" y="16221"/>
                          <a:pt x="-242" y="13590"/>
                          <a:pt x="40" y="10723"/>
                        </a:cubicBezTo>
                        <a:cubicBezTo>
                          <a:pt x="283" y="8445"/>
                          <a:pt x="1373" y="6246"/>
                          <a:pt x="3311" y="4165"/>
                        </a:cubicBezTo>
                        <a:cubicBezTo>
                          <a:pt x="5653" y="1651"/>
                          <a:pt x="8115" y="277"/>
                          <a:pt x="10780" y="41"/>
                        </a:cubicBezTo>
                        <a:cubicBezTo>
                          <a:pt x="13445" y="-195"/>
                          <a:pt x="15787" y="591"/>
                          <a:pt x="17886" y="2397"/>
                        </a:cubicBezTo>
                        <a:cubicBezTo>
                          <a:pt x="20187" y="4439"/>
                          <a:pt x="21358" y="6757"/>
                          <a:pt x="21318" y="9427"/>
                        </a:cubicBezTo>
                        <a:cubicBezTo>
                          <a:pt x="21318" y="12097"/>
                          <a:pt x="19824" y="14925"/>
                          <a:pt x="16917" y="17949"/>
                        </a:cubicBezTo>
                        <a:lnTo>
                          <a:pt x="6622" y="8916"/>
                        </a:lnTo>
                        <a:cubicBezTo>
                          <a:pt x="5531" y="10134"/>
                          <a:pt x="5047" y="11351"/>
                          <a:pt x="5047" y="12569"/>
                        </a:cubicBezTo>
                        <a:cubicBezTo>
                          <a:pt x="5047" y="13786"/>
                          <a:pt x="5572" y="14807"/>
                          <a:pt x="6501" y="15632"/>
                        </a:cubicBezTo>
                        <a:cubicBezTo>
                          <a:pt x="7147" y="16182"/>
                          <a:pt x="7833" y="16496"/>
                          <a:pt x="8600" y="16535"/>
                        </a:cubicBezTo>
                        <a:cubicBezTo>
                          <a:pt x="9367" y="16535"/>
                          <a:pt x="10215" y="16300"/>
                          <a:pt x="11144" y="15750"/>
                        </a:cubicBezTo>
                        <a:close/>
                        <a:moveTo>
                          <a:pt x="15141" y="11941"/>
                        </a:moveTo>
                        <a:cubicBezTo>
                          <a:pt x="16190" y="10762"/>
                          <a:pt x="16675" y="9623"/>
                          <a:pt x="16675" y="8484"/>
                        </a:cubicBezTo>
                        <a:cubicBezTo>
                          <a:pt x="16675" y="7346"/>
                          <a:pt x="16231" y="6442"/>
                          <a:pt x="15383" y="5696"/>
                        </a:cubicBezTo>
                        <a:cubicBezTo>
                          <a:pt x="14495" y="4910"/>
                          <a:pt x="13445" y="4557"/>
                          <a:pt x="12274" y="4714"/>
                        </a:cubicBezTo>
                        <a:cubicBezTo>
                          <a:pt x="11103" y="4872"/>
                          <a:pt x="10013" y="5461"/>
                          <a:pt x="9004" y="6560"/>
                        </a:cubicBezTo>
                        <a:lnTo>
                          <a:pt x="15141" y="1194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61" name="Freeform: Shape 4734"/>
                  <p:cNvSpPr/>
                  <p:nvPr/>
                </p:nvSpPr>
                <p:spPr>
                  <a:xfrm>
                    <a:off x="240971" y="219341"/>
                    <a:ext cx="26677" cy="280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6" h="21600" fill="norm" stroke="1" extrusionOk="0">
                        <a:moveTo>
                          <a:pt x="363" y="20623"/>
                        </a:moveTo>
                        <a:lnTo>
                          <a:pt x="2219" y="18634"/>
                        </a:lnTo>
                        <a:cubicBezTo>
                          <a:pt x="1308" y="17624"/>
                          <a:pt x="678" y="16680"/>
                          <a:pt x="328" y="15804"/>
                        </a:cubicBezTo>
                        <a:cubicBezTo>
                          <a:pt x="-22" y="14928"/>
                          <a:pt x="-92" y="13917"/>
                          <a:pt x="118" y="12805"/>
                        </a:cubicBezTo>
                        <a:cubicBezTo>
                          <a:pt x="328" y="11693"/>
                          <a:pt x="853" y="10581"/>
                          <a:pt x="1728" y="9503"/>
                        </a:cubicBezTo>
                        <a:lnTo>
                          <a:pt x="4144" y="10918"/>
                        </a:lnTo>
                        <a:cubicBezTo>
                          <a:pt x="3304" y="12131"/>
                          <a:pt x="2849" y="13142"/>
                          <a:pt x="2814" y="13985"/>
                        </a:cubicBezTo>
                        <a:cubicBezTo>
                          <a:pt x="2744" y="15197"/>
                          <a:pt x="3059" y="16175"/>
                          <a:pt x="3794" y="16950"/>
                        </a:cubicBezTo>
                        <a:lnTo>
                          <a:pt x="9710" y="10648"/>
                        </a:lnTo>
                        <a:cubicBezTo>
                          <a:pt x="9010" y="9772"/>
                          <a:pt x="8450" y="8694"/>
                          <a:pt x="7995" y="7447"/>
                        </a:cubicBezTo>
                        <a:cubicBezTo>
                          <a:pt x="7680" y="6537"/>
                          <a:pt x="7610" y="5594"/>
                          <a:pt x="7855" y="4684"/>
                        </a:cubicBezTo>
                        <a:cubicBezTo>
                          <a:pt x="8100" y="3740"/>
                          <a:pt x="8555" y="2898"/>
                          <a:pt x="9325" y="2089"/>
                        </a:cubicBezTo>
                        <a:cubicBezTo>
                          <a:pt x="10655" y="674"/>
                          <a:pt x="12231" y="0"/>
                          <a:pt x="14086" y="0"/>
                        </a:cubicBezTo>
                        <a:cubicBezTo>
                          <a:pt x="15311" y="0"/>
                          <a:pt x="16712" y="539"/>
                          <a:pt x="18182" y="1584"/>
                        </a:cubicBezTo>
                        <a:lnTo>
                          <a:pt x="19057" y="640"/>
                        </a:lnTo>
                        <a:lnTo>
                          <a:pt x="20283" y="1685"/>
                        </a:lnTo>
                        <a:lnTo>
                          <a:pt x="19407" y="2628"/>
                        </a:lnTo>
                        <a:cubicBezTo>
                          <a:pt x="20492" y="3774"/>
                          <a:pt x="21123" y="4953"/>
                          <a:pt x="21298" y="6099"/>
                        </a:cubicBezTo>
                        <a:cubicBezTo>
                          <a:pt x="21508" y="7615"/>
                          <a:pt x="21158" y="9065"/>
                          <a:pt x="20143" y="10480"/>
                        </a:cubicBezTo>
                        <a:lnTo>
                          <a:pt x="17727" y="8930"/>
                        </a:lnTo>
                        <a:cubicBezTo>
                          <a:pt x="18322" y="8053"/>
                          <a:pt x="18637" y="7245"/>
                          <a:pt x="18637" y="6470"/>
                        </a:cubicBezTo>
                        <a:cubicBezTo>
                          <a:pt x="18637" y="5729"/>
                          <a:pt x="18357" y="4987"/>
                          <a:pt x="17832" y="4279"/>
                        </a:cubicBezTo>
                        <a:lnTo>
                          <a:pt x="12476" y="10008"/>
                        </a:lnTo>
                        <a:cubicBezTo>
                          <a:pt x="13281" y="11154"/>
                          <a:pt x="13771" y="11962"/>
                          <a:pt x="13981" y="12367"/>
                        </a:cubicBezTo>
                        <a:cubicBezTo>
                          <a:pt x="14366" y="13209"/>
                          <a:pt x="14576" y="13985"/>
                          <a:pt x="14611" y="14726"/>
                        </a:cubicBezTo>
                        <a:cubicBezTo>
                          <a:pt x="14646" y="15467"/>
                          <a:pt x="14541" y="16209"/>
                          <a:pt x="14261" y="16916"/>
                        </a:cubicBezTo>
                        <a:cubicBezTo>
                          <a:pt x="13981" y="17624"/>
                          <a:pt x="13526" y="18331"/>
                          <a:pt x="12966" y="18938"/>
                        </a:cubicBezTo>
                        <a:cubicBezTo>
                          <a:pt x="11671" y="20319"/>
                          <a:pt x="10165" y="21061"/>
                          <a:pt x="8380" y="21196"/>
                        </a:cubicBezTo>
                        <a:cubicBezTo>
                          <a:pt x="6629" y="21330"/>
                          <a:pt x="4984" y="20791"/>
                          <a:pt x="3479" y="19612"/>
                        </a:cubicBezTo>
                        <a:lnTo>
                          <a:pt x="1588" y="21600"/>
                        </a:lnTo>
                        <a:lnTo>
                          <a:pt x="363" y="20555"/>
                        </a:lnTo>
                        <a:close/>
                        <a:moveTo>
                          <a:pt x="4984" y="18028"/>
                        </a:moveTo>
                        <a:cubicBezTo>
                          <a:pt x="5859" y="18634"/>
                          <a:pt x="6840" y="18871"/>
                          <a:pt x="7890" y="18736"/>
                        </a:cubicBezTo>
                        <a:cubicBezTo>
                          <a:pt x="8940" y="18601"/>
                          <a:pt x="9885" y="18129"/>
                          <a:pt x="10655" y="17287"/>
                        </a:cubicBezTo>
                        <a:cubicBezTo>
                          <a:pt x="11320" y="16579"/>
                          <a:pt x="11671" y="15838"/>
                          <a:pt x="11706" y="15063"/>
                        </a:cubicBezTo>
                        <a:cubicBezTo>
                          <a:pt x="11741" y="14288"/>
                          <a:pt x="11355" y="13277"/>
                          <a:pt x="10586" y="11962"/>
                        </a:cubicBezTo>
                        <a:lnTo>
                          <a:pt x="4949" y="17994"/>
                        </a:lnTo>
                        <a:close/>
                        <a:moveTo>
                          <a:pt x="16572" y="3269"/>
                        </a:moveTo>
                        <a:cubicBezTo>
                          <a:pt x="15662" y="2696"/>
                          <a:pt x="14751" y="2460"/>
                          <a:pt x="13806" y="2561"/>
                        </a:cubicBezTo>
                        <a:cubicBezTo>
                          <a:pt x="12896" y="2662"/>
                          <a:pt x="12091" y="3033"/>
                          <a:pt x="11461" y="3740"/>
                        </a:cubicBezTo>
                        <a:cubicBezTo>
                          <a:pt x="10830" y="4414"/>
                          <a:pt x="10516" y="5156"/>
                          <a:pt x="10480" y="5931"/>
                        </a:cubicBezTo>
                        <a:cubicBezTo>
                          <a:pt x="10480" y="6740"/>
                          <a:pt x="10760" y="7683"/>
                          <a:pt x="11461" y="8761"/>
                        </a:cubicBezTo>
                        <a:lnTo>
                          <a:pt x="16572" y="33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62" name="Freeform: Shape 4735"/>
                  <p:cNvSpPr/>
                  <p:nvPr/>
                </p:nvSpPr>
                <p:spPr>
                  <a:xfrm>
                    <a:off x="254018" y="234732"/>
                    <a:ext cx="29501" cy="2969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3" h="21569" fill="norm" stroke="1" extrusionOk="0">
                        <a:moveTo>
                          <a:pt x="11692" y="19790"/>
                        </a:moveTo>
                        <a:lnTo>
                          <a:pt x="10067" y="21569"/>
                        </a:lnTo>
                        <a:lnTo>
                          <a:pt x="0" y="12516"/>
                        </a:lnTo>
                        <a:cubicBezTo>
                          <a:pt x="382" y="12072"/>
                          <a:pt x="860" y="11690"/>
                          <a:pt x="1402" y="11404"/>
                        </a:cubicBezTo>
                        <a:cubicBezTo>
                          <a:pt x="2294" y="10960"/>
                          <a:pt x="3282" y="10642"/>
                          <a:pt x="4460" y="10483"/>
                        </a:cubicBezTo>
                        <a:cubicBezTo>
                          <a:pt x="5639" y="10324"/>
                          <a:pt x="7136" y="10293"/>
                          <a:pt x="8984" y="10388"/>
                        </a:cubicBezTo>
                        <a:cubicBezTo>
                          <a:pt x="11851" y="10515"/>
                          <a:pt x="13954" y="10452"/>
                          <a:pt x="15260" y="10197"/>
                        </a:cubicBezTo>
                        <a:cubicBezTo>
                          <a:pt x="16566" y="9911"/>
                          <a:pt x="17522" y="9435"/>
                          <a:pt x="18159" y="8736"/>
                        </a:cubicBezTo>
                        <a:cubicBezTo>
                          <a:pt x="18828" y="8005"/>
                          <a:pt x="19115" y="7148"/>
                          <a:pt x="19051" y="6163"/>
                        </a:cubicBezTo>
                        <a:cubicBezTo>
                          <a:pt x="18988" y="5178"/>
                          <a:pt x="18510" y="4289"/>
                          <a:pt x="17649" y="3527"/>
                        </a:cubicBezTo>
                        <a:cubicBezTo>
                          <a:pt x="16757" y="2700"/>
                          <a:pt x="15770" y="2351"/>
                          <a:pt x="14750" y="2383"/>
                        </a:cubicBezTo>
                        <a:cubicBezTo>
                          <a:pt x="13731" y="2447"/>
                          <a:pt x="12775" y="2955"/>
                          <a:pt x="11915" y="3876"/>
                        </a:cubicBezTo>
                        <a:lnTo>
                          <a:pt x="10163" y="1938"/>
                        </a:lnTo>
                        <a:cubicBezTo>
                          <a:pt x="11596" y="636"/>
                          <a:pt x="13062" y="-31"/>
                          <a:pt x="14591" y="1"/>
                        </a:cubicBezTo>
                        <a:cubicBezTo>
                          <a:pt x="16120" y="1"/>
                          <a:pt x="17617" y="668"/>
                          <a:pt x="19083" y="1970"/>
                        </a:cubicBezTo>
                        <a:cubicBezTo>
                          <a:pt x="20549" y="3272"/>
                          <a:pt x="21345" y="4734"/>
                          <a:pt x="21472" y="6290"/>
                        </a:cubicBezTo>
                        <a:cubicBezTo>
                          <a:pt x="21600" y="7879"/>
                          <a:pt x="21122" y="9244"/>
                          <a:pt x="20039" y="10452"/>
                        </a:cubicBezTo>
                        <a:cubicBezTo>
                          <a:pt x="19497" y="11055"/>
                          <a:pt x="18828" y="11532"/>
                          <a:pt x="18032" y="11913"/>
                        </a:cubicBezTo>
                        <a:cubicBezTo>
                          <a:pt x="17235" y="12294"/>
                          <a:pt x="16280" y="12516"/>
                          <a:pt x="15101" y="12643"/>
                        </a:cubicBezTo>
                        <a:cubicBezTo>
                          <a:pt x="13922" y="12770"/>
                          <a:pt x="12170" y="12802"/>
                          <a:pt x="9812" y="12738"/>
                        </a:cubicBezTo>
                        <a:cubicBezTo>
                          <a:pt x="7837" y="12675"/>
                          <a:pt x="6531" y="12675"/>
                          <a:pt x="5926" y="12738"/>
                        </a:cubicBezTo>
                        <a:cubicBezTo>
                          <a:pt x="5289" y="12770"/>
                          <a:pt x="4747" y="12897"/>
                          <a:pt x="4205" y="13024"/>
                        </a:cubicBezTo>
                        <a:lnTo>
                          <a:pt x="11692" y="1972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63" name="Freeform: Shape 4736"/>
                  <p:cNvSpPr/>
                  <p:nvPr/>
                </p:nvSpPr>
                <p:spPr>
                  <a:xfrm>
                    <a:off x="268460" y="261726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1396"/>
                        </a:moveTo>
                        <a:lnTo>
                          <a:pt x="10204" y="0"/>
                        </a:lnTo>
                        <a:lnTo>
                          <a:pt x="21600" y="10204"/>
                        </a:lnTo>
                        <a:lnTo>
                          <a:pt x="11396" y="21600"/>
                        </a:lnTo>
                        <a:lnTo>
                          <a:pt x="0" y="113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64" name="Freeform: Shape 4737"/>
                  <p:cNvSpPr/>
                  <p:nvPr/>
                </p:nvSpPr>
                <p:spPr>
                  <a:xfrm>
                    <a:off x="278419" y="256640"/>
                    <a:ext cx="29545" cy="297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3" h="21569" fill="norm" stroke="1" extrusionOk="0">
                        <a:moveTo>
                          <a:pt x="11675" y="19793"/>
                        </a:moveTo>
                        <a:lnTo>
                          <a:pt x="10052" y="21569"/>
                        </a:lnTo>
                        <a:lnTo>
                          <a:pt x="0" y="12530"/>
                        </a:lnTo>
                        <a:cubicBezTo>
                          <a:pt x="382" y="12054"/>
                          <a:pt x="859" y="11705"/>
                          <a:pt x="1400" y="11419"/>
                        </a:cubicBezTo>
                        <a:cubicBezTo>
                          <a:pt x="2291" y="10975"/>
                          <a:pt x="3309" y="10658"/>
                          <a:pt x="4453" y="10500"/>
                        </a:cubicBezTo>
                        <a:cubicBezTo>
                          <a:pt x="5631" y="10341"/>
                          <a:pt x="7126" y="10309"/>
                          <a:pt x="8971" y="10404"/>
                        </a:cubicBezTo>
                        <a:cubicBezTo>
                          <a:pt x="11834" y="10531"/>
                          <a:pt x="13933" y="10468"/>
                          <a:pt x="15238" y="10214"/>
                        </a:cubicBezTo>
                        <a:cubicBezTo>
                          <a:pt x="16542" y="9960"/>
                          <a:pt x="17496" y="9453"/>
                          <a:pt x="18132" y="8755"/>
                        </a:cubicBezTo>
                        <a:cubicBezTo>
                          <a:pt x="18800" y="8025"/>
                          <a:pt x="19087" y="7169"/>
                          <a:pt x="19023" y="6154"/>
                        </a:cubicBezTo>
                        <a:cubicBezTo>
                          <a:pt x="18960" y="5171"/>
                          <a:pt x="18483" y="4283"/>
                          <a:pt x="17623" y="3521"/>
                        </a:cubicBezTo>
                        <a:cubicBezTo>
                          <a:pt x="16733" y="2728"/>
                          <a:pt x="15747" y="2348"/>
                          <a:pt x="14729" y="2379"/>
                        </a:cubicBezTo>
                        <a:cubicBezTo>
                          <a:pt x="13711" y="2443"/>
                          <a:pt x="12756" y="2919"/>
                          <a:pt x="11897" y="3870"/>
                        </a:cubicBezTo>
                        <a:lnTo>
                          <a:pt x="10148" y="1935"/>
                        </a:lnTo>
                        <a:cubicBezTo>
                          <a:pt x="11579" y="635"/>
                          <a:pt x="13043" y="-31"/>
                          <a:pt x="14601" y="1"/>
                        </a:cubicBezTo>
                        <a:cubicBezTo>
                          <a:pt x="16128" y="1"/>
                          <a:pt x="17623" y="698"/>
                          <a:pt x="19087" y="1967"/>
                        </a:cubicBezTo>
                        <a:cubicBezTo>
                          <a:pt x="20550" y="3267"/>
                          <a:pt x="21345" y="4727"/>
                          <a:pt x="21473" y="6281"/>
                        </a:cubicBezTo>
                        <a:cubicBezTo>
                          <a:pt x="21600" y="7867"/>
                          <a:pt x="21123" y="9231"/>
                          <a:pt x="20041" y="10436"/>
                        </a:cubicBezTo>
                        <a:cubicBezTo>
                          <a:pt x="19500" y="11038"/>
                          <a:pt x="18832" y="11515"/>
                          <a:pt x="18037" y="11895"/>
                        </a:cubicBezTo>
                        <a:cubicBezTo>
                          <a:pt x="17242" y="12276"/>
                          <a:pt x="16287" y="12498"/>
                          <a:pt x="15110" y="12624"/>
                        </a:cubicBezTo>
                        <a:cubicBezTo>
                          <a:pt x="13933" y="12751"/>
                          <a:pt x="12184" y="12783"/>
                          <a:pt x="9830" y="12720"/>
                        </a:cubicBezTo>
                        <a:cubicBezTo>
                          <a:pt x="7857" y="12656"/>
                          <a:pt x="6553" y="12624"/>
                          <a:pt x="5949" y="12720"/>
                        </a:cubicBezTo>
                        <a:cubicBezTo>
                          <a:pt x="5344" y="12751"/>
                          <a:pt x="4772" y="12878"/>
                          <a:pt x="4263" y="13005"/>
                        </a:cubicBezTo>
                        <a:lnTo>
                          <a:pt x="11739" y="1969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65" name="Freeform: Shape 4738"/>
                  <p:cNvSpPr/>
                  <p:nvPr/>
                </p:nvSpPr>
                <p:spPr>
                  <a:xfrm>
                    <a:off x="301332" y="267442"/>
                    <a:ext cx="28512" cy="2964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784"/>
                        </a:moveTo>
                        <a:lnTo>
                          <a:pt x="12589" y="6340"/>
                        </a:lnTo>
                        <a:lnTo>
                          <a:pt x="7354" y="1816"/>
                        </a:lnTo>
                        <a:lnTo>
                          <a:pt x="9044" y="0"/>
                        </a:lnTo>
                        <a:lnTo>
                          <a:pt x="21600" y="10895"/>
                        </a:lnTo>
                        <a:lnTo>
                          <a:pt x="19910" y="12712"/>
                        </a:lnTo>
                        <a:lnTo>
                          <a:pt x="14676" y="8156"/>
                        </a:lnTo>
                        <a:lnTo>
                          <a:pt x="2087" y="21600"/>
                        </a:lnTo>
                        <a:lnTo>
                          <a:pt x="0" y="1978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678" name="Graphic 2243"/>
                <p:cNvGrpSpPr/>
                <p:nvPr/>
              </p:nvGrpSpPr>
              <p:grpSpPr>
                <a:xfrm>
                  <a:off x="149201" y="1213112"/>
                  <a:ext cx="509481" cy="256263"/>
                  <a:chOff x="0" y="0"/>
                  <a:chExt cx="509479" cy="256261"/>
                </a:xfrm>
              </p:grpSpPr>
              <p:sp>
                <p:nvSpPr>
                  <p:cNvPr id="667" name="Freeform: Shape 4711"/>
                  <p:cNvSpPr/>
                  <p:nvPr/>
                </p:nvSpPr>
                <p:spPr>
                  <a:xfrm>
                    <a:off x="-1" y="213088"/>
                    <a:ext cx="39614" cy="4317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26" h="21563" fill="norm" stroke="1" extrusionOk="0">
                        <a:moveTo>
                          <a:pt x="0" y="6552"/>
                        </a:moveTo>
                        <a:lnTo>
                          <a:pt x="3707" y="4892"/>
                        </a:lnTo>
                        <a:lnTo>
                          <a:pt x="8554" y="14021"/>
                        </a:lnTo>
                        <a:cubicBezTo>
                          <a:pt x="9315" y="15463"/>
                          <a:pt x="9861" y="16380"/>
                          <a:pt x="10194" y="16773"/>
                        </a:cubicBezTo>
                        <a:cubicBezTo>
                          <a:pt x="10717" y="17385"/>
                          <a:pt x="11382" y="17778"/>
                          <a:pt x="12214" y="17931"/>
                        </a:cubicBezTo>
                        <a:cubicBezTo>
                          <a:pt x="13022" y="18084"/>
                          <a:pt x="13948" y="17931"/>
                          <a:pt x="14994" y="17450"/>
                        </a:cubicBezTo>
                        <a:cubicBezTo>
                          <a:pt x="16040" y="16970"/>
                          <a:pt x="16729" y="16424"/>
                          <a:pt x="17061" y="15790"/>
                        </a:cubicBezTo>
                        <a:cubicBezTo>
                          <a:pt x="17394" y="15157"/>
                          <a:pt x="17441" y="14524"/>
                          <a:pt x="17251" y="13912"/>
                        </a:cubicBezTo>
                        <a:cubicBezTo>
                          <a:pt x="17061" y="13279"/>
                          <a:pt x="16610" y="12318"/>
                          <a:pt x="15897" y="10986"/>
                        </a:cubicBezTo>
                        <a:lnTo>
                          <a:pt x="10954" y="1660"/>
                        </a:lnTo>
                        <a:lnTo>
                          <a:pt x="14661" y="0"/>
                        </a:lnTo>
                        <a:lnTo>
                          <a:pt x="19366" y="8845"/>
                        </a:lnTo>
                        <a:cubicBezTo>
                          <a:pt x="20436" y="10876"/>
                          <a:pt x="21101" y="12340"/>
                          <a:pt x="21338" y="13279"/>
                        </a:cubicBezTo>
                        <a:cubicBezTo>
                          <a:pt x="21576" y="14196"/>
                          <a:pt x="21600" y="15070"/>
                          <a:pt x="21338" y="15900"/>
                        </a:cubicBezTo>
                        <a:cubicBezTo>
                          <a:pt x="21101" y="16708"/>
                          <a:pt x="20626" y="17494"/>
                          <a:pt x="19913" y="18237"/>
                        </a:cubicBezTo>
                        <a:cubicBezTo>
                          <a:pt x="19200" y="18979"/>
                          <a:pt x="18107" y="19678"/>
                          <a:pt x="16657" y="20333"/>
                        </a:cubicBezTo>
                        <a:cubicBezTo>
                          <a:pt x="14899" y="21119"/>
                          <a:pt x="13473" y="21534"/>
                          <a:pt x="12380" y="21556"/>
                        </a:cubicBezTo>
                        <a:cubicBezTo>
                          <a:pt x="11287" y="21600"/>
                          <a:pt x="10313" y="21425"/>
                          <a:pt x="9457" y="21076"/>
                        </a:cubicBezTo>
                        <a:cubicBezTo>
                          <a:pt x="8626" y="20726"/>
                          <a:pt x="7937" y="20246"/>
                          <a:pt x="7438" y="19678"/>
                        </a:cubicBezTo>
                        <a:cubicBezTo>
                          <a:pt x="6677" y="18826"/>
                          <a:pt x="5798" y="17450"/>
                          <a:pt x="4800" y="15572"/>
                        </a:cubicBezTo>
                        <a:lnTo>
                          <a:pt x="24" y="65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68" name="Freeform: Shape 4712"/>
                  <p:cNvSpPr/>
                  <p:nvPr/>
                </p:nvSpPr>
                <p:spPr>
                  <a:xfrm>
                    <a:off x="34151" y="195028"/>
                    <a:ext cx="46922" cy="4823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7589" y="21600"/>
                        </a:moveTo>
                        <a:lnTo>
                          <a:pt x="0" y="6482"/>
                        </a:lnTo>
                        <a:lnTo>
                          <a:pt x="3140" y="4994"/>
                        </a:lnTo>
                        <a:lnTo>
                          <a:pt x="6502" y="11711"/>
                        </a:lnTo>
                        <a:lnTo>
                          <a:pt x="9481" y="1998"/>
                        </a:lnTo>
                        <a:lnTo>
                          <a:pt x="13709" y="0"/>
                        </a:lnTo>
                        <a:lnTo>
                          <a:pt x="10810" y="8656"/>
                        </a:lnTo>
                        <a:lnTo>
                          <a:pt x="21600" y="14961"/>
                        </a:lnTo>
                        <a:lnTo>
                          <a:pt x="17534" y="16880"/>
                        </a:lnTo>
                        <a:lnTo>
                          <a:pt x="9703" y="11808"/>
                        </a:lnTo>
                        <a:lnTo>
                          <a:pt x="8435" y="15549"/>
                        </a:lnTo>
                        <a:lnTo>
                          <a:pt x="10730" y="20112"/>
                        </a:lnTo>
                        <a:lnTo>
                          <a:pt x="7589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69" name="Freeform: Shape 4713"/>
                  <p:cNvSpPr/>
                  <p:nvPr/>
                </p:nvSpPr>
                <p:spPr>
                  <a:xfrm>
                    <a:off x="98019" y="179067"/>
                    <a:ext cx="26407" cy="358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05" h="21600" fill="norm" stroke="1" extrusionOk="0">
                        <a:moveTo>
                          <a:pt x="16897" y="21600"/>
                        </a:moveTo>
                        <a:lnTo>
                          <a:pt x="15534" y="19517"/>
                        </a:lnTo>
                        <a:cubicBezTo>
                          <a:pt x="14066" y="19886"/>
                          <a:pt x="12808" y="20070"/>
                          <a:pt x="11725" y="20044"/>
                        </a:cubicBezTo>
                        <a:cubicBezTo>
                          <a:pt x="10641" y="20044"/>
                          <a:pt x="9557" y="19754"/>
                          <a:pt x="8439" y="19253"/>
                        </a:cubicBezTo>
                        <a:cubicBezTo>
                          <a:pt x="7320" y="18725"/>
                          <a:pt x="6377" y="17961"/>
                          <a:pt x="5573" y="16906"/>
                        </a:cubicBezTo>
                        <a:lnTo>
                          <a:pt x="8090" y="15481"/>
                        </a:lnTo>
                        <a:cubicBezTo>
                          <a:pt x="9033" y="16510"/>
                          <a:pt x="9942" y="17196"/>
                          <a:pt x="10816" y="17538"/>
                        </a:cubicBezTo>
                        <a:cubicBezTo>
                          <a:pt x="12074" y="17987"/>
                          <a:pt x="13262" y="18066"/>
                          <a:pt x="14416" y="17749"/>
                        </a:cubicBezTo>
                        <a:lnTo>
                          <a:pt x="10116" y="11130"/>
                        </a:lnTo>
                        <a:cubicBezTo>
                          <a:pt x="8893" y="11394"/>
                          <a:pt x="7495" y="11473"/>
                          <a:pt x="5993" y="11420"/>
                        </a:cubicBezTo>
                        <a:cubicBezTo>
                          <a:pt x="4874" y="11367"/>
                          <a:pt x="3860" y="11103"/>
                          <a:pt x="2952" y="10628"/>
                        </a:cubicBezTo>
                        <a:cubicBezTo>
                          <a:pt x="2043" y="10154"/>
                          <a:pt x="1344" y="9494"/>
                          <a:pt x="785" y="8651"/>
                        </a:cubicBezTo>
                        <a:cubicBezTo>
                          <a:pt x="-159" y="7173"/>
                          <a:pt x="-264" y="5723"/>
                          <a:pt x="540" y="4272"/>
                        </a:cubicBezTo>
                        <a:cubicBezTo>
                          <a:pt x="1064" y="3323"/>
                          <a:pt x="2218" y="2427"/>
                          <a:pt x="3930" y="1609"/>
                        </a:cubicBezTo>
                        <a:lnTo>
                          <a:pt x="3301" y="607"/>
                        </a:lnTo>
                        <a:lnTo>
                          <a:pt x="4909" y="0"/>
                        </a:lnTo>
                        <a:lnTo>
                          <a:pt x="5538" y="1002"/>
                        </a:lnTo>
                        <a:cubicBezTo>
                          <a:pt x="7216" y="528"/>
                          <a:pt x="8719" y="422"/>
                          <a:pt x="10047" y="659"/>
                        </a:cubicBezTo>
                        <a:cubicBezTo>
                          <a:pt x="11725" y="976"/>
                          <a:pt x="13122" y="1741"/>
                          <a:pt x="14241" y="2980"/>
                        </a:cubicBezTo>
                        <a:lnTo>
                          <a:pt x="11585" y="4352"/>
                        </a:lnTo>
                        <a:cubicBezTo>
                          <a:pt x="10886" y="3587"/>
                          <a:pt x="10151" y="3086"/>
                          <a:pt x="9348" y="2849"/>
                        </a:cubicBezTo>
                        <a:cubicBezTo>
                          <a:pt x="8544" y="2611"/>
                          <a:pt x="7670" y="2585"/>
                          <a:pt x="6656" y="2769"/>
                        </a:cubicBezTo>
                        <a:lnTo>
                          <a:pt x="10536" y="8783"/>
                        </a:lnTo>
                        <a:cubicBezTo>
                          <a:pt x="12109" y="8545"/>
                          <a:pt x="13157" y="8413"/>
                          <a:pt x="13682" y="8387"/>
                        </a:cubicBezTo>
                        <a:cubicBezTo>
                          <a:pt x="14730" y="8361"/>
                          <a:pt x="15639" y="8440"/>
                          <a:pt x="16443" y="8651"/>
                        </a:cubicBezTo>
                        <a:cubicBezTo>
                          <a:pt x="17247" y="8862"/>
                          <a:pt x="17981" y="9204"/>
                          <a:pt x="18644" y="9653"/>
                        </a:cubicBezTo>
                        <a:cubicBezTo>
                          <a:pt x="19309" y="10101"/>
                          <a:pt x="19833" y="10655"/>
                          <a:pt x="20253" y="11314"/>
                        </a:cubicBezTo>
                        <a:cubicBezTo>
                          <a:pt x="21196" y="12765"/>
                          <a:pt x="21336" y="14189"/>
                          <a:pt x="20777" y="15587"/>
                        </a:cubicBezTo>
                        <a:cubicBezTo>
                          <a:pt x="20183" y="17011"/>
                          <a:pt x="18924" y="18092"/>
                          <a:pt x="17037" y="18883"/>
                        </a:cubicBezTo>
                        <a:lnTo>
                          <a:pt x="18400" y="20993"/>
                        </a:lnTo>
                        <a:lnTo>
                          <a:pt x="16792" y="21600"/>
                        </a:lnTo>
                        <a:close/>
                        <a:moveTo>
                          <a:pt x="5119" y="3349"/>
                        </a:moveTo>
                        <a:cubicBezTo>
                          <a:pt x="4140" y="3877"/>
                          <a:pt x="3476" y="4510"/>
                          <a:pt x="3196" y="5248"/>
                        </a:cubicBezTo>
                        <a:cubicBezTo>
                          <a:pt x="2917" y="5987"/>
                          <a:pt x="3022" y="6725"/>
                          <a:pt x="3476" y="7464"/>
                        </a:cubicBezTo>
                        <a:cubicBezTo>
                          <a:pt x="3930" y="8176"/>
                          <a:pt x="4594" y="8677"/>
                          <a:pt x="5433" y="8967"/>
                        </a:cubicBezTo>
                        <a:cubicBezTo>
                          <a:pt x="6272" y="9257"/>
                          <a:pt x="7390" y="9310"/>
                          <a:pt x="8859" y="9125"/>
                        </a:cubicBezTo>
                        <a:lnTo>
                          <a:pt x="5119" y="3349"/>
                        </a:lnTo>
                        <a:close/>
                        <a:moveTo>
                          <a:pt x="16023" y="17143"/>
                        </a:moveTo>
                        <a:cubicBezTo>
                          <a:pt x="17037" y="16642"/>
                          <a:pt x="17701" y="15956"/>
                          <a:pt x="18016" y="15112"/>
                        </a:cubicBezTo>
                        <a:cubicBezTo>
                          <a:pt x="18330" y="14242"/>
                          <a:pt x="18190" y="13371"/>
                          <a:pt x="17631" y="12501"/>
                        </a:cubicBezTo>
                        <a:cubicBezTo>
                          <a:pt x="17142" y="11736"/>
                          <a:pt x="16513" y="11235"/>
                          <a:pt x="15709" y="10945"/>
                        </a:cubicBezTo>
                        <a:cubicBezTo>
                          <a:pt x="14905" y="10655"/>
                          <a:pt x="13682" y="10628"/>
                          <a:pt x="11934" y="10813"/>
                        </a:cubicBezTo>
                        <a:lnTo>
                          <a:pt x="16023" y="171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70" name="Freeform: Shape 4714"/>
                  <p:cNvSpPr/>
                  <p:nvPr/>
                </p:nvSpPr>
                <p:spPr>
                  <a:xfrm>
                    <a:off x="124932" y="168966"/>
                    <a:ext cx="20947" cy="297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7541" y="21600"/>
                        </a:moveTo>
                        <a:lnTo>
                          <a:pt x="14160" y="16715"/>
                        </a:lnTo>
                        <a:lnTo>
                          <a:pt x="1578" y="21029"/>
                        </a:lnTo>
                        <a:lnTo>
                          <a:pt x="0" y="18745"/>
                        </a:lnTo>
                        <a:lnTo>
                          <a:pt x="4058" y="983"/>
                        </a:lnTo>
                        <a:lnTo>
                          <a:pt x="6945" y="0"/>
                        </a:lnTo>
                        <a:lnTo>
                          <a:pt x="16098" y="13226"/>
                        </a:lnTo>
                        <a:lnTo>
                          <a:pt x="20022" y="11894"/>
                        </a:lnTo>
                        <a:lnTo>
                          <a:pt x="21600" y="14178"/>
                        </a:lnTo>
                        <a:lnTo>
                          <a:pt x="17677" y="15510"/>
                        </a:lnTo>
                        <a:lnTo>
                          <a:pt x="21059" y="20395"/>
                        </a:lnTo>
                        <a:lnTo>
                          <a:pt x="17496" y="21600"/>
                        </a:lnTo>
                        <a:close/>
                        <a:moveTo>
                          <a:pt x="12581" y="14400"/>
                        </a:moveTo>
                        <a:lnTo>
                          <a:pt x="6178" y="5202"/>
                        </a:lnTo>
                        <a:lnTo>
                          <a:pt x="3472" y="17508"/>
                        </a:lnTo>
                        <a:lnTo>
                          <a:pt x="12536" y="144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71" name="Freeform: Shape 4715"/>
                  <p:cNvSpPr/>
                  <p:nvPr/>
                </p:nvSpPr>
                <p:spPr>
                  <a:xfrm>
                    <a:off x="149322" y="183256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7092" y="21600"/>
                        </a:moveTo>
                        <a:lnTo>
                          <a:pt x="0" y="7092"/>
                        </a:lnTo>
                        <a:lnTo>
                          <a:pt x="14506" y="0"/>
                        </a:lnTo>
                        <a:lnTo>
                          <a:pt x="21600" y="14508"/>
                        </a:lnTo>
                        <a:lnTo>
                          <a:pt x="7092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72" name="Freeform: Shape 4716"/>
                  <p:cNvSpPr/>
                  <p:nvPr/>
                </p:nvSpPr>
                <p:spPr>
                  <a:xfrm>
                    <a:off x="153290" y="154051"/>
                    <a:ext cx="28533" cy="3428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6" h="21384" fill="norm" stroke="1" extrusionOk="0">
                        <a:moveTo>
                          <a:pt x="20174" y="13666"/>
                        </a:moveTo>
                        <a:lnTo>
                          <a:pt x="21386" y="15739"/>
                        </a:lnTo>
                        <a:lnTo>
                          <a:pt x="7456" y="21384"/>
                        </a:lnTo>
                        <a:cubicBezTo>
                          <a:pt x="7128" y="20866"/>
                          <a:pt x="6931" y="20321"/>
                          <a:pt x="6898" y="19775"/>
                        </a:cubicBezTo>
                        <a:cubicBezTo>
                          <a:pt x="6800" y="18848"/>
                          <a:pt x="6898" y="17839"/>
                          <a:pt x="7226" y="16748"/>
                        </a:cubicBezTo>
                        <a:cubicBezTo>
                          <a:pt x="7554" y="15657"/>
                          <a:pt x="8177" y="14320"/>
                          <a:pt x="9062" y="12711"/>
                        </a:cubicBezTo>
                        <a:cubicBezTo>
                          <a:pt x="10439" y="10229"/>
                          <a:pt x="11258" y="8347"/>
                          <a:pt x="11520" y="7120"/>
                        </a:cubicBezTo>
                        <a:cubicBezTo>
                          <a:pt x="11782" y="5866"/>
                          <a:pt x="11684" y="4857"/>
                          <a:pt x="11225" y="4038"/>
                        </a:cubicBezTo>
                        <a:cubicBezTo>
                          <a:pt x="10733" y="3193"/>
                          <a:pt x="9947" y="2620"/>
                          <a:pt x="8865" y="2320"/>
                        </a:cubicBezTo>
                        <a:cubicBezTo>
                          <a:pt x="7784" y="2020"/>
                          <a:pt x="6669" y="2129"/>
                          <a:pt x="5489" y="2593"/>
                        </a:cubicBezTo>
                        <a:cubicBezTo>
                          <a:pt x="4243" y="3111"/>
                          <a:pt x="3424" y="3820"/>
                          <a:pt x="3031" y="4747"/>
                        </a:cubicBezTo>
                        <a:cubicBezTo>
                          <a:pt x="2637" y="5675"/>
                          <a:pt x="2769" y="6684"/>
                          <a:pt x="3424" y="7802"/>
                        </a:cubicBezTo>
                        <a:lnTo>
                          <a:pt x="638" y="8648"/>
                        </a:lnTo>
                        <a:cubicBezTo>
                          <a:pt x="-149" y="6930"/>
                          <a:pt x="-214" y="5375"/>
                          <a:pt x="474" y="4038"/>
                        </a:cubicBezTo>
                        <a:cubicBezTo>
                          <a:pt x="1162" y="2702"/>
                          <a:pt x="2507" y="1611"/>
                          <a:pt x="4506" y="793"/>
                        </a:cubicBezTo>
                        <a:cubicBezTo>
                          <a:pt x="6538" y="-25"/>
                          <a:pt x="8406" y="-216"/>
                          <a:pt x="10143" y="247"/>
                        </a:cubicBezTo>
                        <a:cubicBezTo>
                          <a:pt x="11881" y="711"/>
                          <a:pt x="13126" y="1611"/>
                          <a:pt x="13946" y="3002"/>
                        </a:cubicBezTo>
                        <a:cubicBezTo>
                          <a:pt x="14339" y="3711"/>
                          <a:pt x="14601" y="4475"/>
                          <a:pt x="14634" y="5293"/>
                        </a:cubicBezTo>
                        <a:cubicBezTo>
                          <a:pt x="14700" y="6111"/>
                          <a:pt x="14536" y="7066"/>
                          <a:pt x="14175" y="8129"/>
                        </a:cubicBezTo>
                        <a:cubicBezTo>
                          <a:pt x="13814" y="9193"/>
                          <a:pt x="13094" y="10775"/>
                          <a:pt x="11979" y="12848"/>
                        </a:cubicBezTo>
                        <a:cubicBezTo>
                          <a:pt x="11061" y="14566"/>
                          <a:pt x="10504" y="15711"/>
                          <a:pt x="10275" y="16257"/>
                        </a:cubicBezTo>
                        <a:cubicBezTo>
                          <a:pt x="10045" y="16830"/>
                          <a:pt x="9914" y="17348"/>
                          <a:pt x="9881" y="17866"/>
                        </a:cubicBezTo>
                        <a:lnTo>
                          <a:pt x="20239" y="1366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73" name="Freeform: Shape 4717"/>
                  <p:cNvSpPr/>
                  <p:nvPr/>
                </p:nvSpPr>
                <p:spPr>
                  <a:xfrm>
                    <a:off x="171065" y="138837"/>
                    <a:ext cx="26719" cy="345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595" y="21600"/>
                        </a:moveTo>
                        <a:lnTo>
                          <a:pt x="8803" y="6077"/>
                        </a:lnTo>
                        <a:lnTo>
                          <a:pt x="1308" y="8897"/>
                        </a:lnTo>
                        <a:lnTo>
                          <a:pt x="0" y="6817"/>
                        </a:lnTo>
                        <a:lnTo>
                          <a:pt x="18029" y="0"/>
                        </a:lnTo>
                        <a:lnTo>
                          <a:pt x="19338" y="2080"/>
                        </a:lnTo>
                        <a:lnTo>
                          <a:pt x="11808" y="4928"/>
                        </a:lnTo>
                        <a:lnTo>
                          <a:pt x="21600" y="20450"/>
                        </a:lnTo>
                        <a:lnTo>
                          <a:pt x="18595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74" name="Freeform: Shape 4718"/>
                  <p:cNvSpPr/>
                  <p:nvPr/>
                </p:nvSpPr>
                <p:spPr>
                  <a:xfrm>
                    <a:off x="438606" y="25231"/>
                    <a:ext cx="18537" cy="251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97" h="21600" fill="norm" stroke="1" extrusionOk="0">
                        <a:moveTo>
                          <a:pt x="16910" y="21600"/>
                        </a:moveTo>
                        <a:lnTo>
                          <a:pt x="15566" y="19530"/>
                        </a:lnTo>
                        <a:cubicBezTo>
                          <a:pt x="14122" y="19907"/>
                          <a:pt x="12829" y="20095"/>
                          <a:pt x="11733" y="20057"/>
                        </a:cubicBezTo>
                        <a:cubicBezTo>
                          <a:pt x="10638" y="20057"/>
                          <a:pt x="9544" y="19756"/>
                          <a:pt x="8449" y="19267"/>
                        </a:cubicBezTo>
                        <a:cubicBezTo>
                          <a:pt x="7353" y="18740"/>
                          <a:pt x="6359" y="17988"/>
                          <a:pt x="5562" y="16934"/>
                        </a:cubicBezTo>
                        <a:lnTo>
                          <a:pt x="8051" y="15504"/>
                        </a:lnTo>
                        <a:cubicBezTo>
                          <a:pt x="8996" y="16557"/>
                          <a:pt x="9892" y="17235"/>
                          <a:pt x="10788" y="17536"/>
                        </a:cubicBezTo>
                        <a:cubicBezTo>
                          <a:pt x="12032" y="17988"/>
                          <a:pt x="13226" y="18063"/>
                          <a:pt x="14371" y="17724"/>
                        </a:cubicBezTo>
                        <a:lnTo>
                          <a:pt x="10091" y="11101"/>
                        </a:lnTo>
                        <a:cubicBezTo>
                          <a:pt x="8847" y="11365"/>
                          <a:pt x="7503" y="11440"/>
                          <a:pt x="5960" y="11402"/>
                        </a:cubicBezTo>
                        <a:cubicBezTo>
                          <a:pt x="4866" y="11365"/>
                          <a:pt x="3820" y="11101"/>
                          <a:pt x="2924" y="10612"/>
                        </a:cubicBezTo>
                        <a:cubicBezTo>
                          <a:pt x="2028" y="10123"/>
                          <a:pt x="1332" y="9483"/>
                          <a:pt x="784" y="8655"/>
                        </a:cubicBezTo>
                        <a:cubicBezTo>
                          <a:pt x="-161" y="7187"/>
                          <a:pt x="-261" y="5720"/>
                          <a:pt x="535" y="4290"/>
                        </a:cubicBezTo>
                        <a:cubicBezTo>
                          <a:pt x="1083" y="3349"/>
                          <a:pt x="2178" y="2446"/>
                          <a:pt x="3920" y="1618"/>
                        </a:cubicBezTo>
                        <a:lnTo>
                          <a:pt x="3273" y="602"/>
                        </a:lnTo>
                        <a:lnTo>
                          <a:pt x="4915" y="0"/>
                        </a:lnTo>
                        <a:lnTo>
                          <a:pt x="5562" y="1016"/>
                        </a:lnTo>
                        <a:cubicBezTo>
                          <a:pt x="7254" y="527"/>
                          <a:pt x="8747" y="414"/>
                          <a:pt x="10041" y="677"/>
                        </a:cubicBezTo>
                        <a:cubicBezTo>
                          <a:pt x="11733" y="978"/>
                          <a:pt x="13127" y="1769"/>
                          <a:pt x="14222" y="2973"/>
                        </a:cubicBezTo>
                        <a:lnTo>
                          <a:pt x="11584" y="4328"/>
                        </a:lnTo>
                        <a:cubicBezTo>
                          <a:pt x="10887" y="3575"/>
                          <a:pt x="10141" y="3086"/>
                          <a:pt x="9345" y="2822"/>
                        </a:cubicBezTo>
                        <a:cubicBezTo>
                          <a:pt x="8548" y="2559"/>
                          <a:pt x="7652" y="2559"/>
                          <a:pt x="6657" y="2747"/>
                        </a:cubicBezTo>
                        <a:lnTo>
                          <a:pt x="10539" y="8730"/>
                        </a:lnTo>
                        <a:cubicBezTo>
                          <a:pt x="12082" y="8467"/>
                          <a:pt x="13127" y="8354"/>
                          <a:pt x="13675" y="8316"/>
                        </a:cubicBezTo>
                        <a:cubicBezTo>
                          <a:pt x="14720" y="8316"/>
                          <a:pt x="15615" y="8391"/>
                          <a:pt x="16462" y="8580"/>
                        </a:cubicBezTo>
                        <a:cubicBezTo>
                          <a:pt x="17258" y="8806"/>
                          <a:pt x="18004" y="9107"/>
                          <a:pt x="18652" y="9596"/>
                        </a:cubicBezTo>
                        <a:cubicBezTo>
                          <a:pt x="19299" y="10048"/>
                          <a:pt x="19846" y="10612"/>
                          <a:pt x="20244" y="11252"/>
                        </a:cubicBezTo>
                        <a:cubicBezTo>
                          <a:pt x="21190" y="12681"/>
                          <a:pt x="21339" y="14111"/>
                          <a:pt x="20742" y="15542"/>
                        </a:cubicBezTo>
                        <a:cubicBezTo>
                          <a:pt x="20145" y="16972"/>
                          <a:pt x="18900" y="18063"/>
                          <a:pt x="17009" y="18816"/>
                        </a:cubicBezTo>
                        <a:lnTo>
                          <a:pt x="18353" y="20923"/>
                        </a:lnTo>
                        <a:lnTo>
                          <a:pt x="16711" y="21525"/>
                        </a:lnTo>
                        <a:close/>
                        <a:moveTo>
                          <a:pt x="5164" y="3349"/>
                        </a:moveTo>
                        <a:cubicBezTo>
                          <a:pt x="4168" y="3876"/>
                          <a:pt x="3521" y="4516"/>
                          <a:pt x="3273" y="5268"/>
                        </a:cubicBezTo>
                        <a:cubicBezTo>
                          <a:pt x="2974" y="6021"/>
                          <a:pt x="3074" y="6774"/>
                          <a:pt x="3571" y="7489"/>
                        </a:cubicBezTo>
                        <a:cubicBezTo>
                          <a:pt x="4019" y="8204"/>
                          <a:pt x="4666" y="8693"/>
                          <a:pt x="5512" y="8994"/>
                        </a:cubicBezTo>
                        <a:cubicBezTo>
                          <a:pt x="6359" y="9295"/>
                          <a:pt x="7503" y="9332"/>
                          <a:pt x="8897" y="9144"/>
                        </a:cubicBezTo>
                        <a:lnTo>
                          <a:pt x="5164" y="3387"/>
                        </a:lnTo>
                        <a:close/>
                        <a:moveTo>
                          <a:pt x="16064" y="17159"/>
                        </a:moveTo>
                        <a:cubicBezTo>
                          <a:pt x="17059" y="16670"/>
                          <a:pt x="17706" y="15993"/>
                          <a:pt x="18054" y="15127"/>
                        </a:cubicBezTo>
                        <a:cubicBezTo>
                          <a:pt x="18353" y="14262"/>
                          <a:pt x="18253" y="13396"/>
                          <a:pt x="17656" y="12493"/>
                        </a:cubicBezTo>
                        <a:cubicBezTo>
                          <a:pt x="17158" y="11741"/>
                          <a:pt x="16511" y="11214"/>
                          <a:pt x="15765" y="10950"/>
                        </a:cubicBezTo>
                        <a:cubicBezTo>
                          <a:pt x="14969" y="10687"/>
                          <a:pt x="13725" y="10612"/>
                          <a:pt x="12032" y="10800"/>
                        </a:cubicBezTo>
                        <a:lnTo>
                          <a:pt x="16113" y="1712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75" name="Freeform: Shape 4719"/>
                  <p:cNvSpPr/>
                  <p:nvPr/>
                </p:nvSpPr>
                <p:spPr>
                  <a:xfrm>
                    <a:off x="454926" y="18916"/>
                    <a:ext cx="17389" cy="2174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03" h="21142" fill="norm" stroke="1" extrusionOk="0">
                        <a:moveTo>
                          <a:pt x="14623" y="2824"/>
                        </a:moveTo>
                        <a:lnTo>
                          <a:pt x="11811" y="4142"/>
                        </a:lnTo>
                        <a:cubicBezTo>
                          <a:pt x="10961" y="3334"/>
                          <a:pt x="10218" y="2782"/>
                          <a:pt x="9475" y="2569"/>
                        </a:cubicBezTo>
                        <a:cubicBezTo>
                          <a:pt x="8255" y="2228"/>
                          <a:pt x="7087" y="2271"/>
                          <a:pt x="5919" y="2696"/>
                        </a:cubicBezTo>
                        <a:cubicBezTo>
                          <a:pt x="4964" y="3079"/>
                          <a:pt x="4274" y="3589"/>
                          <a:pt x="3850" y="4269"/>
                        </a:cubicBezTo>
                        <a:cubicBezTo>
                          <a:pt x="3266" y="5162"/>
                          <a:pt x="3001" y="6226"/>
                          <a:pt x="3107" y="7501"/>
                        </a:cubicBezTo>
                        <a:cubicBezTo>
                          <a:pt x="3212" y="8734"/>
                          <a:pt x="3797" y="10350"/>
                          <a:pt x="4964" y="12263"/>
                        </a:cubicBezTo>
                        <a:cubicBezTo>
                          <a:pt x="5123" y="11115"/>
                          <a:pt x="5601" y="10137"/>
                          <a:pt x="6397" y="9329"/>
                        </a:cubicBezTo>
                        <a:cubicBezTo>
                          <a:pt x="7140" y="8521"/>
                          <a:pt x="8095" y="7884"/>
                          <a:pt x="9210" y="7459"/>
                        </a:cubicBezTo>
                        <a:cubicBezTo>
                          <a:pt x="11173" y="6693"/>
                          <a:pt x="13190" y="6608"/>
                          <a:pt x="15260" y="7246"/>
                        </a:cubicBezTo>
                        <a:cubicBezTo>
                          <a:pt x="17330" y="7884"/>
                          <a:pt x="18922" y="9074"/>
                          <a:pt x="20036" y="10903"/>
                        </a:cubicBezTo>
                        <a:cubicBezTo>
                          <a:pt x="20779" y="12093"/>
                          <a:pt x="21151" y="13326"/>
                          <a:pt x="21098" y="14645"/>
                        </a:cubicBezTo>
                        <a:cubicBezTo>
                          <a:pt x="21098" y="15920"/>
                          <a:pt x="20673" y="17068"/>
                          <a:pt x="19877" y="18046"/>
                        </a:cubicBezTo>
                        <a:cubicBezTo>
                          <a:pt x="19081" y="19024"/>
                          <a:pt x="17966" y="19832"/>
                          <a:pt x="16534" y="20384"/>
                        </a:cubicBezTo>
                        <a:cubicBezTo>
                          <a:pt x="14092" y="21320"/>
                          <a:pt x="11651" y="21405"/>
                          <a:pt x="9210" y="20554"/>
                        </a:cubicBezTo>
                        <a:cubicBezTo>
                          <a:pt x="6768" y="19704"/>
                          <a:pt x="4593" y="17663"/>
                          <a:pt x="2576" y="14347"/>
                        </a:cubicBezTo>
                        <a:cubicBezTo>
                          <a:pt x="347" y="10647"/>
                          <a:pt x="-449" y="7629"/>
                          <a:pt x="241" y="5290"/>
                        </a:cubicBezTo>
                        <a:cubicBezTo>
                          <a:pt x="824" y="3249"/>
                          <a:pt x="2416" y="1718"/>
                          <a:pt x="4911" y="740"/>
                        </a:cubicBezTo>
                        <a:cubicBezTo>
                          <a:pt x="6768" y="18"/>
                          <a:pt x="8573" y="-195"/>
                          <a:pt x="10324" y="187"/>
                        </a:cubicBezTo>
                        <a:cubicBezTo>
                          <a:pt x="12022" y="570"/>
                          <a:pt x="13456" y="1463"/>
                          <a:pt x="14623" y="2824"/>
                        </a:cubicBezTo>
                        <a:close/>
                        <a:moveTo>
                          <a:pt x="7671" y="15750"/>
                        </a:moveTo>
                        <a:cubicBezTo>
                          <a:pt x="8149" y="16558"/>
                          <a:pt x="8838" y="17238"/>
                          <a:pt x="9741" y="17833"/>
                        </a:cubicBezTo>
                        <a:cubicBezTo>
                          <a:pt x="10643" y="18386"/>
                          <a:pt x="11545" y="18726"/>
                          <a:pt x="12553" y="18811"/>
                        </a:cubicBezTo>
                        <a:cubicBezTo>
                          <a:pt x="13562" y="18897"/>
                          <a:pt x="14517" y="18811"/>
                          <a:pt x="15313" y="18428"/>
                        </a:cubicBezTo>
                        <a:cubicBezTo>
                          <a:pt x="16534" y="17961"/>
                          <a:pt x="17383" y="17110"/>
                          <a:pt x="17754" y="15963"/>
                        </a:cubicBezTo>
                        <a:cubicBezTo>
                          <a:pt x="18179" y="14814"/>
                          <a:pt x="17914" y="13539"/>
                          <a:pt x="17118" y="12178"/>
                        </a:cubicBezTo>
                        <a:cubicBezTo>
                          <a:pt x="16321" y="10860"/>
                          <a:pt x="15207" y="9967"/>
                          <a:pt x="13880" y="9585"/>
                        </a:cubicBezTo>
                        <a:cubicBezTo>
                          <a:pt x="12553" y="9159"/>
                          <a:pt x="11173" y="9244"/>
                          <a:pt x="9847" y="9755"/>
                        </a:cubicBezTo>
                        <a:cubicBezTo>
                          <a:pt x="8520" y="10265"/>
                          <a:pt x="7617" y="11115"/>
                          <a:pt x="7193" y="12221"/>
                        </a:cubicBezTo>
                        <a:cubicBezTo>
                          <a:pt x="6768" y="13326"/>
                          <a:pt x="6874" y="14517"/>
                          <a:pt x="7617" y="1575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76" name="Freeform: Shape 4720"/>
                  <p:cNvSpPr/>
                  <p:nvPr/>
                </p:nvSpPr>
                <p:spPr>
                  <a:xfrm>
                    <a:off x="470127" y="11713"/>
                    <a:ext cx="17099" cy="2158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74" h="21326" fill="norm" stroke="1" extrusionOk="0">
                        <a:moveTo>
                          <a:pt x="2608" y="13743"/>
                        </a:moveTo>
                        <a:cubicBezTo>
                          <a:pt x="1194" y="11453"/>
                          <a:pt x="377" y="9466"/>
                          <a:pt x="105" y="7825"/>
                        </a:cubicBezTo>
                        <a:cubicBezTo>
                          <a:pt x="-167" y="6183"/>
                          <a:pt x="105" y="4757"/>
                          <a:pt x="758" y="3548"/>
                        </a:cubicBezTo>
                        <a:cubicBezTo>
                          <a:pt x="1465" y="2338"/>
                          <a:pt x="2717" y="1388"/>
                          <a:pt x="4512" y="696"/>
                        </a:cubicBezTo>
                        <a:cubicBezTo>
                          <a:pt x="5818" y="178"/>
                          <a:pt x="7124" y="-38"/>
                          <a:pt x="8375" y="5"/>
                        </a:cubicBezTo>
                        <a:cubicBezTo>
                          <a:pt x="9626" y="5"/>
                          <a:pt x="10824" y="351"/>
                          <a:pt x="11966" y="869"/>
                        </a:cubicBezTo>
                        <a:cubicBezTo>
                          <a:pt x="13108" y="1388"/>
                          <a:pt x="14197" y="2165"/>
                          <a:pt x="15285" y="3159"/>
                        </a:cubicBezTo>
                        <a:cubicBezTo>
                          <a:pt x="16373" y="4152"/>
                          <a:pt x="17461" y="5621"/>
                          <a:pt x="18658" y="7565"/>
                        </a:cubicBezTo>
                        <a:cubicBezTo>
                          <a:pt x="20073" y="9855"/>
                          <a:pt x="20889" y="11799"/>
                          <a:pt x="21161" y="13441"/>
                        </a:cubicBezTo>
                        <a:cubicBezTo>
                          <a:pt x="21433" y="15082"/>
                          <a:pt x="21215" y="16508"/>
                          <a:pt x="20508" y="17717"/>
                        </a:cubicBezTo>
                        <a:cubicBezTo>
                          <a:pt x="19801" y="18927"/>
                          <a:pt x="18549" y="19878"/>
                          <a:pt x="16754" y="20612"/>
                        </a:cubicBezTo>
                        <a:cubicBezTo>
                          <a:pt x="14414" y="21519"/>
                          <a:pt x="12129" y="21562"/>
                          <a:pt x="9953" y="20742"/>
                        </a:cubicBezTo>
                        <a:cubicBezTo>
                          <a:pt x="7342" y="19748"/>
                          <a:pt x="4893" y="17415"/>
                          <a:pt x="2662" y="13786"/>
                        </a:cubicBezTo>
                        <a:close/>
                        <a:moveTo>
                          <a:pt x="5709" y="12533"/>
                        </a:moveTo>
                        <a:cubicBezTo>
                          <a:pt x="7668" y="15730"/>
                          <a:pt x="9463" y="17674"/>
                          <a:pt x="11041" y="18365"/>
                        </a:cubicBezTo>
                        <a:cubicBezTo>
                          <a:pt x="12619" y="19057"/>
                          <a:pt x="14142" y="19143"/>
                          <a:pt x="15503" y="18582"/>
                        </a:cubicBezTo>
                        <a:cubicBezTo>
                          <a:pt x="16863" y="18063"/>
                          <a:pt x="17733" y="17069"/>
                          <a:pt x="18005" y="15644"/>
                        </a:cubicBezTo>
                        <a:cubicBezTo>
                          <a:pt x="18278" y="14218"/>
                          <a:pt x="17461" y="11928"/>
                          <a:pt x="15503" y="8732"/>
                        </a:cubicBezTo>
                        <a:cubicBezTo>
                          <a:pt x="13544" y="5535"/>
                          <a:pt x="11749" y="3591"/>
                          <a:pt x="10171" y="2900"/>
                        </a:cubicBezTo>
                        <a:cubicBezTo>
                          <a:pt x="8593" y="2209"/>
                          <a:pt x="7069" y="2122"/>
                          <a:pt x="5709" y="2684"/>
                        </a:cubicBezTo>
                        <a:cubicBezTo>
                          <a:pt x="4349" y="3202"/>
                          <a:pt x="3478" y="4109"/>
                          <a:pt x="3261" y="5362"/>
                        </a:cubicBezTo>
                        <a:cubicBezTo>
                          <a:pt x="2935" y="6960"/>
                          <a:pt x="3751" y="9337"/>
                          <a:pt x="5764" y="1253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77" name="Freeform: Shape 4721"/>
                  <p:cNvSpPr/>
                  <p:nvPr/>
                </p:nvSpPr>
                <p:spPr>
                  <a:xfrm>
                    <a:off x="483548" y="-1"/>
                    <a:ext cx="25932" cy="274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8014" y="21600"/>
                        </a:moveTo>
                        <a:lnTo>
                          <a:pt x="0" y="6122"/>
                        </a:lnTo>
                        <a:lnTo>
                          <a:pt x="2185" y="5125"/>
                        </a:lnTo>
                        <a:lnTo>
                          <a:pt x="6156" y="12795"/>
                        </a:lnTo>
                        <a:lnTo>
                          <a:pt x="10345" y="1342"/>
                        </a:lnTo>
                        <a:lnTo>
                          <a:pt x="13295" y="0"/>
                        </a:lnTo>
                        <a:lnTo>
                          <a:pt x="9653" y="9458"/>
                        </a:lnTo>
                        <a:lnTo>
                          <a:pt x="21600" y="15375"/>
                        </a:lnTo>
                        <a:lnTo>
                          <a:pt x="18723" y="16682"/>
                        </a:lnTo>
                        <a:lnTo>
                          <a:pt x="8851" y="11522"/>
                        </a:lnTo>
                        <a:lnTo>
                          <a:pt x="7431" y="15237"/>
                        </a:lnTo>
                        <a:lnTo>
                          <a:pt x="10199" y="20603"/>
                        </a:lnTo>
                        <a:lnTo>
                          <a:pt x="8014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695" name="Graphic 2243"/>
                <p:cNvGrpSpPr/>
                <p:nvPr/>
              </p:nvGrpSpPr>
              <p:grpSpPr>
                <a:xfrm>
                  <a:off x="312131" y="1354355"/>
                  <a:ext cx="443933" cy="367774"/>
                  <a:chOff x="0" y="0"/>
                  <a:chExt cx="443932" cy="367773"/>
                </a:xfrm>
              </p:grpSpPr>
              <p:sp>
                <p:nvSpPr>
                  <p:cNvPr id="679" name="Freeform: Shape 4695"/>
                  <p:cNvSpPr/>
                  <p:nvPr/>
                </p:nvSpPr>
                <p:spPr>
                  <a:xfrm>
                    <a:off x="-1" y="328511"/>
                    <a:ext cx="40889" cy="392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18" h="21335" fill="norm" stroke="1" extrusionOk="0">
                        <a:moveTo>
                          <a:pt x="11958" y="12700"/>
                        </a:moveTo>
                        <a:lnTo>
                          <a:pt x="9828" y="10062"/>
                        </a:lnTo>
                        <a:lnTo>
                          <a:pt x="16379" y="4360"/>
                        </a:lnTo>
                        <a:lnTo>
                          <a:pt x="21418" y="10585"/>
                        </a:lnTo>
                        <a:cubicBezTo>
                          <a:pt x="21303" y="11773"/>
                          <a:pt x="20823" y="13152"/>
                          <a:pt x="20021" y="14696"/>
                        </a:cubicBezTo>
                        <a:cubicBezTo>
                          <a:pt x="19196" y="16241"/>
                          <a:pt x="18188" y="17548"/>
                          <a:pt x="16929" y="18617"/>
                        </a:cubicBezTo>
                        <a:cubicBezTo>
                          <a:pt x="15348" y="19995"/>
                          <a:pt x="13699" y="20850"/>
                          <a:pt x="11981" y="21183"/>
                        </a:cubicBezTo>
                        <a:cubicBezTo>
                          <a:pt x="10263" y="21516"/>
                          <a:pt x="8591" y="21302"/>
                          <a:pt x="6965" y="20542"/>
                        </a:cubicBezTo>
                        <a:cubicBezTo>
                          <a:pt x="5338" y="19781"/>
                          <a:pt x="3918" y="18641"/>
                          <a:pt x="2704" y="17144"/>
                        </a:cubicBezTo>
                        <a:cubicBezTo>
                          <a:pt x="1376" y="15528"/>
                          <a:pt x="551" y="13793"/>
                          <a:pt x="184" y="11940"/>
                        </a:cubicBezTo>
                        <a:cubicBezTo>
                          <a:pt x="-182" y="10110"/>
                          <a:pt x="1" y="8304"/>
                          <a:pt x="711" y="6522"/>
                        </a:cubicBezTo>
                        <a:cubicBezTo>
                          <a:pt x="1261" y="5167"/>
                          <a:pt x="2246" y="3861"/>
                          <a:pt x="3689" y="2601"/>
                        </a:cubicBezTo>
                        <a:cubicBezTo>
                          <a:pt x="5567" y="961"/>
                          <a:pt x="7354" y="106"/>
                          <a:pt x="9072" y="11"/>
                        </a:cubicBezTo>
                        <a:cubicBezTo>
                          <a:pt x="10790" y="-84"/>
                          <a:pt x="12370" y="439"/>
                          <a:pt x="13836" y="1627"/>
                        </a:cubicBezTo>
                        <a:lnTo>
                          <a:pt x="11294" y="4835"/>
                        </a:lnTo>
                        <a:cubicBezTo>
                          <a:pt x="10469" y="4241"/>
                          <a:pt x="9576" y="4003"/>
                          <a:pt x="8614" y="4051"/>
                        </a:cubicBezTo>
                        <a:cubicBezTo>
                          <a:pt x="7652" y="4098"/>
                          <a:pt x="6758" y="4526"/>
                          <a:pt x="5888" y="5286"/>
                        </a:cubicBezTo>
                        <a:cubicBezTo>
                          <a:pt x="4560" y="6451"/>
                          <a:pt x="3850" y="7805"/>
                          <a:pt x="3781" y="9350"/>
                        </a:cubicBezTo>
                        <a:cubicBezTo>
                          <a:pt x="3712" y="10894"/>
                          <a:pt x="4353" y="12534"/>
                          <a:pt x="5751" y="14268"/>
                        </a:cubicBezTo>
                        <a:cubicBezTo>
                          <a:pt x="7263" y="16122"/>
                          <a:pt x="8774" y="17167"/>
                          <a:pt x="10332" y="17405"/>
                        </a:cubicBezTo>
                        <a:cubicBezTo>
                          <a:pt x="11866" y="17643"/>
                          <a:pt x="13287" y="17191"/>
                          <a:pt x="14592" y="16074"/>
                        </a:cubicBezTo>
                        <a:cubicBezTo>
                          <a:pt x="15233" y="15528"/>
                          <a:pt x="15760" y="14839"/>
                          <a:pt x="16196" y="14007"/>
                        </a:cubicBezTo>
                        <a:cubicBezTo>
                          <a:pt x="16631" y="13199"/>
                          <a:pt x="16929" y="12391"/>
                          <a:pt x="17089" y="11631"/>
                        </a:cubicBezTo>
                        <a:lnTo>
                          <a:pt x="15486" y="9659"/>
                        </a:lnTo>
                        <a:lnTo>
                          <a:pt x="12004" y="127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80" name="Freeform: Shape 4696"/>
                  <p:cNvSpPr/>
                  <p:nvPr/>
                </p:nvSpPr>
                <p:spPr>
                  <a:xfrm>
                    <a:off x="35188" y="316199"/>
                    <a:ext cx="27965" cy="2813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4" h="20865" fill="norm" stroke="1" extrusionOk="0">
                        <a:moveTo>
                          <a:pt x="15854" y="10767"/>
                        </a:moveTo>
                        <a:lnTo>
                          <a:pt x="20613" y="8043"/>
                        </a:lnTo>
                        <a:cubicBezTo>
                          <a:pt x="21345" y="9989"/>
                          <a:pt x="21478" y="11805"/>
                          <a:pt x="21012" y="13524"/>
                        </a:cubicBezTo>
                        <a:cubicBezTo>
                          <a:pt x="20513" y="15243"/>
                          <a:pt x="19415" y="16833"/>
                          <a:pt x="17684" y="18259"/>
                        </a:cubicBezTo>
                        <a:cubicBezTo>
                          <a:pt x="14921" y="20530"/>
                          <a:pt x="12126" y="21308"/>
                          <a:pt x="9297" y="20627"/>
                        </a:cubicBezTo>
                        <a:cubicBezTo>
                          <a:pt x="7034" y="20076"/>
                          <a:pt x="5004" y="18713"/>
                          <a:pt x="3140" y="16573"/>
                        </a:cubicBezTo>
                        <a:cubicBezTo>
                          <a:pt x="943" y="14011"/>
                          <a:pt x="-122" y="11449"/>
                          <a:pt x="11" y="8854"/>
                        </a:cubicBezTo>
                        <a:cubicBezTo>
                          <a:pt x="144" y="6292"/>
                          <a:pt x="1242" y="4119"/>
                          <a:pt x="3339" y="2400"/>
                        </a:cubicBezTo>
                        <a:cubicBezTo>
                          <a:pt x="5702" y="486"/>
                          <a:pt x="8232" y="-292"/>
                          <a:pt x="10895" y="97"/>
                        </a:cubicBezTo>
                        <a:cubicBezTo>
                          <a:pt x="13557" y="486"/>
                          <a:pt x="16220" y="2303"/>
                          <a:pt x="18849" y="5481"/>
                        </a:cubicBezTo>
                        <a:lnTo>
                          <a:pt x="8331" y="14076"/>
                        </a:lnTo>
                        <a:cubicBezTo>
                          <a:pt x="9396" y="15276"/>
                          <a:pt x="10561" y="15924"/>
                          <a:pt x="11793" y="16086"/>
                        </a:cubicBezTo>
                        <a:cubicBezTo>
                          <a:pt x="13025" y="16249"/>
                          <a:pt x="14123" y="15924"/>
                          <a:pt x="15088" y="15114"/>
                        </a:cubicBezTo>
                        <a:cubicBezTo>
                          <a:pt x="15754" y="14562"/>
                          <a:pt x="16153" y="13946"/>
                          <a:pt x="16286" y="13232"/>
                        </a:cubicBezTo>
                        <a:cubicBezTo>
                          <a:pt x="16419" y="12519"/>
                          <a:pt x="16286" y="11675"/>
                          <a:pt x="15854" y="10703"/>
                        </a:cubicBezTo>
                        <a:close/>
                        <a:moveTo>
                          <a:pt x="12559" y="6454"/>
                        </a:moveTo>
                        <a:cubicBezTo>
                          <a:pt x="11494" y="5286"/>
                          <a:pt x="10429" y="4638"/>
                          <a:pt x="9297" y="4508"/>
                        </a:cubicBezTo>
                        <a:cubicBezTo>
                          <a:pt x="8165" y="4378"/>
                          <a:pt x="7167" y="4670"/>
                          <a:pt x="6335" y="5384"/>
                        </a:cubicBezTo>
                        <a:cubicBezTo>
                          <a:pt x="5436" y="6130"/>
                          <a:pt x="4937" y="7070"/>
                          <a:pt x="4904" y="8205"/>
                        </a:cubicBezTo>
                        <a:cubicBezTo>
                          <a:pt x="4870" y="9341"/>
                          <a:pt x="5336" y="10476"/>
                          <a:pt x="6301" y="11578"/>
                        </a:cubicBezTo>
                        <a:lnTo>
                          <a:pt x="12592" y="645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81" name="Freeform: Shape 4697"/>
                  <p:cNvSpPr/>
                  <p:nvPr/>
                </p:nvSpPr>
                <p:spPr>
                  <a:xfrm>
                    <a:off x="54180" y="297309"/>
                    <a:ext cx="23002" cy="316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600" y="18433"/>
                        </a:moveTo>
                        <a:lnTo>
                          <a:pt x="16426" y="21600"/>
                        </a:lnTo>
                        <a:lnTo>
                          <a:pt x="0" y="7349"/>
                        </a:lnTo>
                        <a:lnTo>
                          <a:pt x="4805" y="4422"/>
                        </a:lnTo>
                        <a:lnTo>
                          <a:pt x="7145" y="6453"/>
                        </a:lnTo>
                        <a:cubicBezTo>
                          <a:pt x="6858" y="4989"/>
                          <a:pt x="6899" y="3914"/>
                          <a:pt x="7145" y="3197"/>
                        </a:cubicBezTo>
                        <a:cubicBezTo>
                          <a:pt x="7474" y="2480"/>
                          <a:pt x="8008" y="1882"/>
                          <a:pt x="8870" y="1374"/>
                        </a:cubicBezTo>
                        <a:cubicBezTo>
                          <a:pt x="10061" y="657"/>
                          <a:pt x="11457" y="209"/>
                          <a:pt x="13100" y="0"/>
                        </a:cubicBezTo>
                        <a:lnTo>
                          <a:pt x="15276" y="4272"/>
                        </a:lnTo>
                        <a:cubicBezTo>
                          <a:pt x="13921" y="4392"/>
                          <a:pt x="12894" y="4690"/>
                          <a:pt x="12114" y="5139"/>
                        </a:cubicBezTo>
                        <a:cubicBezTo>
                          <a:pt x="11375" y="5587"/>
                          <a:pt x="10923" y="6095"/>
                          <a:pt x="10759" y="6692"/>
                        </a:cubicBezTo>
                        <a:cubicBezTo>
                          <a:pt x="10595" y="7290"/>
                          <a:pt x="10759" y="8067"/>
                          <a:pt x="11375" y="8993"/>
                        </a:cubicBezTo>
                        <a:cubicBezTo>
                          <a:pt x="11950" y="9919"/>
                          <a:pt x="13634" y="11621"/>
                          <a:pt x="16426" y="14041"/>
                        </a:cubicBezTo>
                        <a:lnTo>
                          <a:pt x="21518" y="1843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82" name="Freeform: Shape 4698"/>
                  <p:cNvSpPr/>
                  <p:nvPr/>
                </p:nvSpPr>
                <p:spPr>
                  <a:xfrm>
                    <a:off x="69617" y="272153"/>
                    <a:ext cx="48189" cy="438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20" fill="norm" stroke="1" extrusionOk="0">
                        <a:moveTo>
                          <a:pt x="0" y="11257"/>
                        </a:moveTo>
                        <a:lnTo>
                          <a:pt x="2274" y="9153"/>
                        </a:lnTo>
                        <a:lnTo>
                          <a:pt x="3352" y="10548"/>
                        </a:lnTo>
                        <a:cubicBezTo>
                          <a:pt x="3352" y="8702"/>
                          <a:pt x="3881" y="7285"/>
                          <a:pt x="5018" y="6232"/>
                        </a:cubicBezTo>
                        <a:cubicBezTo>
                          <a:pt x="5625" y="5674"/>
                          <a:pt x="6233" y="5331"/>
                          <a:pt x="6880" y="5202"/>
                        </a:cubicBezTo>
                        <a:cubicBezTo>
                          <a:pt x="7527" y="5073"/>
                          <a:pt x="8193" y="5138"/>
                          <a:pt x="8899" y="5438"/>
                        </a:cubicBezTo>
                        <a:cubicBezTo>
                          <a:pt x="8899" y="4515"/>
                          <a:pt x="9016" y="3699"/>
                          <a:pt x="9291" y="2991"/>
                        </a:cubicBezTo>
                        <a:cubicBezTo>
                          <a:pt x="9565" y="2282"/>
                          <a:pt x="9957" y="1681"/>
                          <a:pt x="10506" y="1187"/>
                        </a:cubicBezTo>
                        <a:cubicBezTo>
                          <a:pt x="11192" y="564"/>
                          <a:pt x="11898" y="178"/>
                          <a:pt x="12603" y="49"/>
                        </a:cubicBezTo>
                        <a:cubicBezTo>
                          <a:pt x="13309" y="-80"/>
                          <a:pt x="14014" y="49"/>
                          <a:pt x="14700" y="414"/>
                        </a:cubicBezTo>
                        <a:cubicBezTo>
                          <a:pt x="15210" y="693"/>
                          <a:pt x="15837" y="1316"/>
                          <a:pt x="16582" y="2303"/>
                        </a:cubicBezTo>
                        <a:lnTo>
                          <a:pt x="21600" y="8852"/>
                        </a:lnTo>
                        <a:lnTo>
                          <a:pt x="19130" y="11128"/>
                        </a:lnTo>
                        <a:lnTo>
                          <a:pt x="14642" y="5288"/>
                        </a:lnTo>
                        <a:cubicBezTo>
                          <a:pt x="13858" y="4279"/>
                          <a:pt x="13270" y="3699"/>
                          <a:pt x="12878" y="3549"/>
                        </a:cubicBezTo>
                        <a:cubicBezTo>
                          <a:pt x="12349" y="3377"/>
                          <a:pt x="11858" y="3506"/>
                          <a:pt x="11388" y="3935"/>
                        </a:cubicBezTo>
                        <a:cubicBezTo>
                          <a:pt x="11035" y="4257"/>
                          <a:pt x="10800" y="4665"/>
                          <a:pt x="10682" y="5181"/>
                        </a:cubicBezTo>
                        <a:cubicBezTo>
                          <a:pt x="10565" y="5696"/>
                          <a:pt x="10604" y="6232"/>
                          <a:pt x="10800" y="6812"/>
                        </a:cubicBezTo>
                        <a:cubicBezTo>
                          <a:pt x="11016" y="7392"/>
                          <a:pt x="11486" y="8144"/>
                          <a:pt x="12211" y="9110"/>
                        </a:cubicBezTo>
                        <a:lnTo>
                          <a:pt x="15974" y="14027"/>
                        </a:lnTo>
                        <a:lnTo>
                          <a:pt x="13505" y="16303"/>
                        </a:lnTo>
                        <a:lnTo>
                          <a:pt x="9212" y="10699"/>
                        </a:lnTo>
                        <a:cubicBezTo>
                          <a:pt x="8448" y="9711"/>
                          <a:pt x="7919" y="9110"/>
                          <a:pt x="7605" y="8895"/>
                        </a:cubicBezTo>
                        <a:cubicBezTo>
                          <a:pt x="7291" y="8680"/>
                          <a:pt x="6997" y="8594"/>
                          <a:pt x="6703" y="8637"/>
                        </a:cubicBezTo>
                        <a:cubicBezTo>
                          <a:pt x="6409" y="8659"/>
                          <a:pt x="6115" y="8831"/>
                          <a:pt x="5782" y="9110"/>
                        </a:cubicBezTo>
                        <a:cubicBezTo>
                          <a:pt x="5410" y="9453"/>
                          <a:pt x="5135" y="9883"/>
                          <a:pt x="5018" y="10398"/>
                        </a:cubicBezTo>
                        <a:cubicBezTo>
                          <a:pt x="4881" y="10913"/>
                          <a:pt x="4920" y="11429"/>
                          <a:pt x="5096" y="11965"/>
                        </a:cubicBezTo>
                        <a:cubicBezTo>
                          <a:pt x="5292" y="12502"/>
                          <a:pt x="5763" y="13275"/>
                          <a:pt x="6507" y="14263"/>
                        </a:cubicBezTo>
                        <a:lnTo>
                          <a:pt x="10310" y="19244"/>
                        </a:lnTo>
                        <a:lnTo>
                          <a:pt x="7840" y="21520"/>
                        </a:lnTo>
                        <a:lnTo>
                          <a:pt x="0" y="1127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83" name="Freeform: Shape 4699"/>
                  <p:cNvSpPr/>
                  <p:nvPr/>
                </p:nvSpPr>
                <p:spPr>
                  <a:xfrm>
                    <a:off x="108320" y="253409"/>
                    <a:ext cx="33012" cy="306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28" h="21423" fill="norm" stroke="1" extrusionOk="0">
                        <a:moveTo>
                          <a:pt x="4483" y="9972"/>
                        </a:moveTo>
                        <a:lnTo>
                          <a:pt x="736" y="12266"/>
                        </a:lnTo>
                        <a:cubicBezTo>
                          <a:pt x="-2" y="10522"/>
                          <a:pt x="-172" y="8931"/>
                          <a:pt x="169" y="7433"/>
                        </a:cubicBezTo>
                        <a:cubicBezTo>
                          <a:pt x="537" y="5964"/>
                          <a:pt x="1588" y="4403"/>
                          <a:pt x="3347" y="2813"/>
                        </a:cubicBezTo>
                        <a:cubicBezTo>
                          <a:pt x="4937" y="1375"/>
                          <a:pt x="6300" y="487"/>
                          <a:pt x="7378" y="212"/>
                        </a:cubicBezTo>
                        <a:cubicBezTo>
                          <a:pt x="8485" y="-94"/>
                          <a:pt x="9422" y="-63"/>
                          <a:pt x="10245" y="273"/>
                        </a:cubicBezTo>
                        <a:cubicBezTo>
                          <a:pt x="11040" y="610"/>
                          <a:pt x="12118" y="1619"/>
                          <a:pt x="13424" y="3302"/>
                        </a:cubicBezTo>
                        <a:lnTo>
                          <a:pt x="16887" y="7830"/>
                        </a:lnTo>
                        <a:cubicBezTo>
                          <a:pt x="17880" y="9115"/>
                          <a:pt x="18675" y="10002"/>
                          <a:pt x="19271" y="10522"/>
                        </a:cubicBezTo>
                        <a:cubicBezTo>
                          <a:pt x="19867" y="11042"/>
                          <a:pt x="20577" y="11501"/>
                          <a:pt x="21428" y="11899"/>
                        </a:cubicBezTo>
                        <a:lnTo>
                          <a:pt x="17880" y="15111"/>
                        </a:lnTo>
                        <a:cubicBezTo>
                          <a:pt x="17596" y="14928"/>
                          <a:pt x="17170" y="14653"/>
                          <a:pt x="16659" y="14286"/>
                        </a:cubicBezTo>
                        <a:cubicBezTo>
                          <a:pt x="16433" y="14102"/>
                          <a:pt x="16262" y="14010"/>
                          <a:pt x="16177" y="13949"/>
                        </a:cubicBezTo>
                        <a:cubicBezTo>
                          <a:pt x="16064" y="15142"/>
                          <a:pt x="15780" y="16213"/>
                          <a:pt x="15325" y="17161"/>
                        </a:cubicBezTo>
                        <a:cubicBezTo>
                          <a:pt x="14871" y="18110"/>
                          <a:pt x="14247" y="18936"/>
                          <a:pt x="13480" y="19670"/>
                        </a:cubicBezTo>
                        <a:cubicBezTo>
                          <a:pt x="12090" y="20925"/>
                          <a:pt x="10670" y="21506"/>
                          <a:pt x="9223" y="21414"/>
                        </a:cubicBezTo>
                        <a:cubicBezTo>
                          <a:pt x="7776" y="21322"/>
                          <a:pt x="6583" y="20649"/>
                          <a:pt x="5618" y="19426"/>
                        </a:cubicBezTo>
                        <a:cubicBezTo>
                          <a:pt x="4966" y="18599"/>
                          <a:pt x="4596" y="17712"/>
                          <a:pt x="4455" y="16733"/>
                        </a:cubicBezTo>
                        <a:cubicBezTo>
                          <a:pt x="4313" y="15754"/>
                          <a:pt x="4455" y="14806"/>
                          <a:pt x="4823" y="13857"/>
                        </a:cubicBezTo>
                        <a:cubicBezTo>
                          <a:pt x="5221" y="12909"/>
                          <a:pt x="5931" y="11777"/>
                          <a:pt x="6981" y="10400"/>
                        </a:cubicBezTo>
                        <a:cubicBezTo>
                          <a:pt x="8400" y="8534"/>
                          <a:pt x="9308" y="7188"/>
                          <a:pt x="9734" y="6300"/>
                        </a:cubicBezTo>
                        <a:lnTo>
                          <a:pt x="9422" y="5903"/>
                        </a:lnTo>
                        <a:cubicBezTo>
                          <a:pt x="8854" y="5168"/>
                          <a:pt x="8258" y="4801"/>
                          <a:pt x="7690" y="4771"/>
                        </a:cubicBezTo>
                        <a:cubicBezTo>
                          <a:pt x="7094" y="4771"/>
                          <a:pt x="6328" y="5199"/>
                          <a:pt x="5391" y="6025"/>
                        </a:cubicBezTo>
                        <a:cubicBezTo>
                          <a:pt x="4767" y="6606"/>
                          <a:pt x="4369" y="7188"/>
                          <a:pt x="4227" y="7769"/>
                        </a:cubicBezTo>
                        <a:cubicBezTo>
                          <a:pt x="4085" y="8350"/>
                          <a:pt x="4171" y="9084"/>
                          <a:pt x="4483" y="9972"/>
                        </a:cubicBezTo>
                        <a:close/>
                        <a:moveTo>
                          <a:pt x="11721" y="8779"/>
                        </a:moveTo>
                        <a:cubicBezTo>
                          <a:pt x="11380" y="9360"/>
                          <a:pt x="10812" y="10216"/>
                          <a:pt x="9989" y="11349"/>
                        </a:cubicBezTo>
                        <a:cubicBezTo>
                          <a:pt x="9166" y="12480"/>
                          <a:pt x="8684" y="13276"/>
                          <a:pt x="8570" y="13796"/>
                        </a:cubicBezTo>
                        <a:cubicBezTo>
                          <a:pt x="8371" y="14561"/>
                          <a:pt x="8513" y="15234"/>
                          <a:pt x="8939" y="15785"/>
                        </a:cubicBezTo>
                        <a:cubicBezTo>
                          <a:pt x="9365" y="16335"/>
                          <a:pt x="9904" y="16611"/>
                          <a:pt x="10586" y="16672"/>
                        </a:cubicBezTo>
                        <a:cubicBezTo>
                          <a:pt x="11267" y="16733"/>
                          <a:pt x="11891" y="16488"/>
                          <a:pt x="12487" y="15968"/>
                        </a:cubicBezTo>
                        <a:cubicBezTo>
                          <a:pt x="13140" y="15387"/>
                          <a:pt x="13566" y="14591"/>
                          <a:pt x="13793" y="13612"/>
                        </a:cubicBezTo>
                        <a:cubicBezTo>
                          <a:pt x="13963" y="12878"/>
                          <a:pt x="13906" y="12205"/>
                          <a:pt x="13651" y="11563"/>
                        </a:cubicBezTo>
                        <a:cubicBezTo>
                          <a:pt x="13480" y="11165"/>
                          <a:pt x="13055" y="10492"/>
                          <a:pt x="12317" y="9543"/>
                        </a:cubicBezTo>
                        <a:lnTo>
                          <a:pt x="11721" y="877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84" name="Freeform: Shape 4700"/>
                  <p:cNvSpPr/>
                  <p:nvPr/>
                </p:nvSpPr>
                <p:spPr>
                  <a:xfrm>
                    <a:off x="128081" y="233009"/>
                    <a:ext cx="36514" cy="3390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29" fill="norm" stroke="1" extrusionOk="0">
                        <a:moveTo>
                          <a:pt x="21600" y="11367"/>
                        </a:moveTo>
                        <a:lnTo>
                          <a:pt x="18341" y="14310"/>
                        </a:lnTo>
                        <a:lnTo>
                          <a:pt x="13063" y="7564"/>
                        </a:lnTo>
                        <a:cubicBezTo>
                          <a:pt x="11951" y="6148"/>
                          <a:pt x="11149" y="5260"/>
                          <a:pt x="10684" y="4982"/>
                        </a:cubicBezTo>
                        <a:cubicBezTo>
                          <a:pt x="10218" y="4676"/>
                          <a:pt x="9726" y="4565"/>
                          <a:pt x="9235" y="4621"/>
                        </a:cubicBezTo>
                        <a:cubicBezTo>
                          <a:pt x="8743" y="4676"/>
                          <a:pt x="8278" y="4898"/>
                          <a:pt x="7838" y="5287"/>
                        </a:cubicBezTo>
                        <a:cubicBezTo>
                          <a:pt x="7269" y="5787"/>
                          <a:pt x="6907" y="6425"/>
                          <a:pt x="6700" y="7148"/>
                        </a:cubicBezTo>
                        <a:cubicBezTo>
                          <a:pt x="6519" y="7869"/>
                          <a:pt x="6545" y="8591"/>
                          <a:pt x="6803" y="9313"/>
                        </a:cubicBezTo>
                        <a:cubicBezTo>
                          <a:pt x="7062" y="10007"/>
                          <a:pt x="7786" y="11090"/>
                          <a:pt x="8925" y="12589"/>
                        </a:cubicBezTo>
                        <a:lnTo>
                          <a:pt x="13607" y="18586"/>
                        </a:lnTo>
                        <a:lnTo>
                          <a:pt x="10347" y="21529"/>
                        </a:lnTo>
                        <a:lnTo>
                          <a:pt x="0" y="8286"/>
                        </a:lnTo>
                        <a:lnTo>
                          <a:pt x="3027" y="5565"/>
                        </a:lnTo>
                        <a:lnTo>
                          <a:pt x="4553" y="7508"/>
                        </a:lnTo>
                        <a:cubicBezTo>
                          <a:pt x="4450" y="5037"/>
                          <a:pt x="5225" y="3066"/>
                          <a:pt x="6855" y="1595"/>
                        </a:cubicBezTo>
                        <a:cubicBezTo>
                          <a:pt x="7579" y="956"/>
                          <a:pt x="8329" y="484"/>
                          <a:pt x="9157" y="234"/>
                        </a:cubicBezTo>
                        <a:cubicBezTo>
                          <a:pt x="9985" y="-16"/>
                          <a:pt x="10710" y="-71"/>
                          <a:pt x="11356" y="95"/>
                        </a:cubicBezTo>
                        <a:cubicBezTo>
                          <a:pt x="12003" y="262"/>
                          <a:pt x="12598" y="540"/>
                          <a:pt x="13141" y="984"/>
                        </a:cubicBezTo>
                        <a:cubicBezTo>
                          <a:pt x="13684" y="1428"/>
                          <a:pt x="14357" y="2150"/>
                          <a:pt x="15159" y="3177"/>
                        </a:cubicBezTo>
                        <a:lnTo>
                          <a:pt x="21600" y="1139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85" name="Freeform: Shape 4701"/>
                  <p:cNvSpPr/>
                  <p:nvPr/>
                </p:nvSpPr>
                <p:spPr>
                  <a:xfrm>
                    <a:off x="150077" y="209590"/>
                    <a:ext cx="33662" cy="454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5" h="21600" fill="norm" stroke="1" extrusionOk="0">
                        <a:moveTo>
                          <a:pt x="0" y="8565"/>
                        </a:moveTo>
                        <a:lnTo>
                          <a:pt x="3754" y="6216"/>
                        </a:lnTo>
                        <a:lnTo>
                          <a:pt x="14904" y="11268"/>
                        </a:lnTo>
                        <a:lnTo>
                          <a:pt x="10058" y="2287"/>
                        </a:lnTo>
                        <a:lnTo>
                          <a:pt x="13728" y="0"/>
                        </a:lnTo>
                        <a:lnTo>
                          <a:pt x="19807" y="12473"/>
                        </a:lnTo>
                        <a:lnTo>
                          <a:pt x="20928" y="14719"/>
                        </a:lnTo>
                        <a:cubicBezTo>
                          <a:pt x="21264" y="15488"/>
                          <a:pt x="21488" y="16112"/>
                          <a:pt x="21544" y="16590"/>
                        </a:cubicBezTo>
                        <a:cubicBezTo>
                          <a:pt x="21600" y="17068"/>
                          <a:pt x="21544" y="17525"/>
                          <a:pt x="21404" y="17941"/>
                        </a:cubicBezTo>
                        <a:cubicBezTo>
                          <a:pt x="21264" y="18357"/>
                          <a:pt x="20984" y="18793"/>
                          <a:pt x="20563" y="19230"/>
                        </a:cubicBezTo>
                        <a:cubicBezTo>
                          <a:pt x="20143" y="19666"/>
                          <a:pt x="19611" y="20103"/>
                          <a:pt x="18939" y="20519"/>
                        </a:cubicBezTo>
                        <a:cubicBezTo>
                          <a:pt x="18266" y="20935"/>
                          <a:pt x="17538" y="21309"/>
                          <a:pt x="16753" y="21600"/>
                        </a:cubicBezTo>
                        <a:lnTo>
                          <a:pt x="14120" y="19750"/>
                        </a:lnTo>
                        <a:cubicBezTo>
                          <a:pt x="14764" y="19479"/>
                          <a:pt x="15297" y="19209"/>
                          <a:pt x="15745" y="18939"/>
                        </a:cubicBezTo>
                        <a:cubicBezTo>
                          <a:pt x="16557" y="18419"/>
                          <a:pt x="16977" y="17879"/>
                          <a:pt x="16949" y="17276"/>
                        </a:cubicBezTo>
                        <a:cubicBezTo>
                          <a:pt x="16949" y="16673"/>
                          <a:pt x="16725" y="16028"/>
                          <a:pt x="16305" y="15342"/>
                        </a:cubicBezTo>
                        <a:lnTo>
                          <a:pt x="0" y="85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86" name="Freeform: Shape 4702"/>
                  <p:cNvSpPr/>
                  <p:nvPr/>
                </p:nvSpPr>
                <p:spPr>
                  <a:xfrm>
                    <a:off x="196410" y="176050"/>
                    <a:ext cx="29298" cy="316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2" h="21600" fill="norm" stroke="1" extrusionOk="0">
                        <a:moveTo>
                          <a:pt x="19485" y="21570"/>
                        </a:moveTo>
                        <a:lnTo>
                          <a:pt x="17706" y="19568"/>
                        </a:lnTo>
                        <a:cubicBezTo>
                          <a:pt x="16531" y="20285"/>
                          <a:pt x="15451" y="20734"/>
                          <a:pt x="14498" y="20943"/>
                        </a:cubicBezTo>
                        <a:cubicBezTo>
                          <a:pt x="13545" y="21152"/>
                          <a:pt x="12497" y="21062"/>
                          <a:pt x="11353" y="20734"/>
                        </a:cubicBezTo>
                        <a:cubicBezTo>
                          <a:pt x="10210" y="20405"/>
                          <a:pt x="9162" y="19748"/>
                          <a:pt x="8145" y="18762"/>
                        </a:cubicBezTo>
                        <a:lnTo>
                          <a:pt x="9956" y="16700"/>
                        </a:lnTo>
                        <a:cubicBezTo>
                          <a:pt x="11099" y="17656"/>
                          <a:pt x="12084" y="18194"/>
                          <a:pt x="12973" y="18373"/>
                        </a:cubicBezTo>
                        <a:cubicBezTo>
                          <a:pt x="14212" y="18612"/>
                          <a:pt x="15292" y="18433"/>
                          <a:pt x="16213" y="17865"/>
                        </a:cubicBezTo>
                        <a:lnTo>
                          <a:pt x="10496" y="11472"/>
                        </a:lnTo>
                        <a:cubicBezTo>
                          <a:pt x="9479" y="12010"/>
                          <a:pt x="8304" y="12398"/>
                          <a:pt x="6938" y="12637"/>
                        </a:cubicBezTo>
                        <a:cubicBezTo>
                          <a:pt x="5953" y="12817"/>
                          <a:pt x="4969" y="12727"/>
                          <a:pt x="4048" y="12398"/>
                        </a:cubicBezTo>
                        <a:cubicBezTo>
                          <a:pt x="3126" y="12040"/>
                          <a:pt x="2300" y="11472"/>
                          <a:pt x="1570" y="10665"/>
                        </a:cubicBezTo>
                        <a:cubicBezTo>
                          <a:pt x="299" y="9231"/>
                          <a:pt x="-209" y="7648"/>
                          <a:pt x="77" y="5915"/>
                        </a:cubicBezTo>
                        <a:cubicBezTo>
                          <a:pt x="267" y="4750"/>
                          <a:pt x="998" y="3555"/>
                          <a:pt x="2300" y="2300"/>
                        </a:cubicBezTo>
                        <a:lnTo>
                          <a:pt x="1443" y="1344"/>
                        </a:lnTo>
                        <a:lnTo>
                          <a:pt x="2714" y="358"/>
                        </a:lnTo>
                        <a:lnTo>
                          <a:pt x="3571" y="1314"/>
                        </a:lnTo>
                        <a:cubicBezTo>
                          <a:pt x="4905" y="448"/>
                          <a:pt x="6208" y="0"/>
                          <a:pt x="7447" y="0"/>
                        </a:cubicBezTo>
                        <a:cubicBezTo>
                          <a:pt x="9035" y="0"/>
                          <a:pt x="10496" y="538"/>
                          <a:pt x="11830" y="1673"/>
                        </a:cubicBezTo>
                        <a:lnTo>
                          <a:pt x="9892" y="3734"/>
                        </a:lnTo>
                        <a:cubicBezTo>
                          <a:pt x="9066" y="3047"/>
                          <a:pt x="8272" y="2659"/>
                          <a:pt x="7478" y="2539"/>
                        </a:cubicBezTo>
                        <a:cubicBezTo>
                          <a:pt x="6716" y="2420"/>
                          <a:pt x="5922" y="2599"/>
                          <a:pt x="5096" y="3017"/>
                        </a:cubicBezTo>
                        <a:lnTo>
                          <a:pt x="10273" y="8813"/>
                        </a:lnTo>
                        <a:cubicBezTo>
                          <a:pt x="11576" y="8216"/>
                          <a:pt x="12465" y="7857"/>
                          <a:pt x="12942" y="7708"/>
                        </a:cubicBezTo>
                        <a:cubicBezTo>
                          <a:pt x="13863" y="7469"/>
                          <a:pt x="14689" y="7349"/>
                          <a:pt x="15451" y="7439"/>
                        </a:cubicBezTo>
                        <a:cubicBezTo>
                          <a:pt x="16213" y="7499"/>
                          <a:pt x="16976" y="7708"/>
                          <a:pt x="17675" y="8096"/>
                        </a:cubicBezTo>
                        <a:cubicBezTo>
                          <a:pt x="18373" y="8455"/>
                          <a:pt x="19008" y="8963"/>
                          <a:pt x="19580" y="9590"/>
                        </a:cubicBezTo>
                        <a:cubicBezTo>
                          <a:pt x="20819" y="10994"/>
                          <a:pt x="21391" y="12518"/>
                          <a:pt x="21264" y="14191"/>
                        </a:cubicBezTo>
                        <a:cubicBezTo>
                          <a:pt x="21137" y="15864"/>
                          <a:pt x="20375" y="17328"/>
                          <a:pt x="18945" y="18583"/>
                        </a:cubicBezTo>
                        <a:lnTo>
                          <a:pt x="20756" y="20614"/>
                        </a:lnTo>
                        <a:lnTo>
                          <a:pt x="19485" y="21600"/>
                        </a:lnTo>
                        <a:close/>
                        <a:moveTo>
                          <a:pt x="3762" y="3944"/>
                        </a:moveTo>
                        <a:cubicBezTo>
                          <a:pt x="3031" y="4720"/>
                          <a:pt x="2650" y="5557"/>
                          <a:pt x="2618" y="6423"/>
                        </a:cubicBezTo>
                        <a:cubicBezTo>
                          <a:pt x="2618" y="7319"/>
                          <a:pt x="2872" y="8096"/>
                          <a:pt x="3507" y="8783"/>
                        </a:cubicBezTo>
                        <a:cubicBezTo>
                          <a:pt x="4111" y="9471"/>
                          <a:pt x="4842" y="9889"/>
                          <a:pt x="5668" y="10008"/>
                        </a:cubicBezTo>
                        <a:cubicBezTo>
                          <a:pt x="6493" y="10128"/>
                          <a:pt x="7510" y="9979"/>
                          <a:pt x="8717" y="9471"/>
                        </a:cubicBezTo>
                        <a:lnTo>
                          <a:pt x="3762" y="3914"/>
                        </a:lnTo>
                        <a:close/>
                        <a:moveTo>
                          <a:pt x="17420" y="16850"/>
                        </a:moveTo>
                        <a:cubicBezTo>
                          <a:pt x="18151" y="16103"/>
                          <a:pt x="18564" y="15207"/>
                          <a:pt x="18564" y="14221"/>
                        </a:cubicBezTo>
                        <a:cubicBezTo>
                          <a:pt x="18564" y="13235"/>
                          <a:pt x="18215" y="12279"/>
                          <a:pt x="17452" y="11413"/>
                        </a:cubicBezTo>
                        <a:cubicBezTo>
                          <a:pt x="16785" y="10665"/>
                          <a:pt x="16086" y="10247"/>
                          <a:pt x="15292" y="10098"/>
                        </a:cubicBezTo>
                        <a:cubicBezTo>
                          <a:pt x="14498" y="9949"/>
                          <a:pt x="13386" y="10158"/>
                          <a:pt x="11925" y="10725"/>
                        </a:cubicBezTo>
                        <a:lnTo>
                          <a:pt x="17388" y="168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87" name="Freeform: Shape 4703"/>
                  <p:cNvSpPr/>
                  <p:nvPr/>
                </p:nvSpPr>
                <p:spPr>
                  <a:xfrm>
                    <a:off x="215057" y="158340"/>
                    <a:ext cx="28954" cy="3266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8" h="21572" fill="norm" stroke="1" extrusionOk="0">
                        <a:moveTo>
                          <a:pt x="8686" y="19636"/>
                        </a:moveTo>
                        <a:lnTo>
                          <a:pt x="10833" y="17759"/>
                        </a:lnTo>
                        <a:cubicBezTo>
                          <a:pt x="11939" y="18626"/>
                          <a:pt x="13045" y="19088"/>
                          <a:pt x="14151" y="19117"/>
                        </a:cubicBezTo>
                        <a:cubicBezTo>
                          <a:pt x="15256" y="19145"/>
                          <a:pt x="16233" y="18856"/>
                          <a:pt x="17111" y="18192"/>
                        </a:cubicBezTo>
                        <a:cubicBezTo>
                          <a:pt x="18152" y="17413"/>
                          <a:pt x="18737" y="16402"/>
                          <a:pt x="18802" y="15131"/>
                        </a:cubicBezTo>
                        <a:cubicBezTo>
                          <a:pt x="18867" y="13861"/>
                          <a:pt x="18347" y="12677"/>
                          <a:pt x="17241" y="11522"/>
                        </a:cubicBezTo>
                        <a:cubicBezTo>
                          <a:pt x="16200" y="10424"/>
                          <a:pt x="15029" y="9789"/>
                          <a:pt x="13695" y="9674"/>
                        </a:cubicBezTo>
                        <a:cubicBezTo>
                          <a:pt x="12394" y="9558"/>
                          <a:pt x="11158" y="9905"/>
                          <a:pt x="10019" y="10771"/>
                        </a:cubicBezTo>
                        <a:cubicBezTo>
                          <a:pt x="9304" y="11291"/>
                          <a:pt x="8815" y="11926"/>
                          <a:pt x="8523" y="12619"/>
                        </a:cubicBezTo>
                        <a:cubicBezTo>
                          <a:pt x="8230" y="13341"/>
                          <a:pt x="8133" y="14034"/>
                          <a:pt x="8230" y="14727"/>
                        </a:cubicBezTo>
                        <a:lnTo>
                          <a:pt x="5953" y="16027"/>
                        </a:lnTo>
                        <a:lnTo>
                          <a:pt x="0" y="6613"/>
                        </a:lnTo>
                        <a:lnTo>
                          <a:pt x="8880" y="0"/>
                        </a:lnTo>
                        <a:lnTo>
                          <a:pt x="10637" y="1848"/>
                        </a:lnTo>
                        <a:lnTo>
                          <a:pt x="3513" y="7161"/>
                        </a:lnTo>
                        <a:lnTo>
                          <a:pt x="6571" y="12128"/>
                        </a:lnTo>
                        <a:cubicBezTo>
                          <a:pt x="7027" y="10656"/>
                          <a:pt x="7840" y="9500"/>
                          <a:pt x="9011" y="8634"/>
                        </a:cubicBezTo>
                        <a:cubicBezTo>
                          <a:pt x="10572" y="7479"/>
                          <a:pt x="12329" y="6959"/>
                          <a:pt x="14313" y="7133"/>
                        </a:cubicBezTo>
                        <a:cubicBezTo>
                          <a:pt x="16298" y="7306"/>
                          <a:pt x="17989" y="8114"/>
                          <a:pt x="19420" y="9645"/>
                        </a:cubicBezTo>
                        <a:cubicBezTo>
                          <a:pt x="20787" y="11089"/>
                          <a:pt x="21470" y="12677"/>
                          <a:pt x="21535" y="14410"/>
                        </a:cubicBezTo>
                        <a:cubicBezTo>
                          <a:pt x="21600" y="16546"/>
                          <a:pt x="20656" y="18337"/>
                          <a:pt x="18672" y="19809"/>
                        </a:cubicBezTo>
                        <a:cubicBezTo>
                          <a:pt x="17046" y="21022"/>
                          <a:pt x="15354" y="21600"/>
                          <a:pt x="13565" y="21571"/>
                        </a:cubicBezTo>
                        <a:cubicBezTo>
                          <a:pt x="11776" y="21542"/>
                          <a:pt x="10182" y="20907"/>
                          <a:pt x="8783" y="1966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88" name="Freeform: Shape 4704"/>
                  <p:cNvSpPr/>
                  <p:nvPr/>
                </p:nvSpPr>
                <p:spPr>
                  <a:xfrm>
                    <a:off x="246204" y="167929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9804" y="21600"/>
                        </a:moveTo>
                        <a:lnTo>
                          <a:pt x="0" y="9804"/>
                        </a:lnTo>
                        <a:lnTo>
                          <a:pt x="11796" y="0"/>
                        </a:lnTo>
                        <a:lnTo>
                          <a:pt x="21600" y="11796"/>
                        </a:lnTo>
                        <a:lnTo>
                          <a:pt x="9804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89" name="Freeform: Shape 4705"/>
                  <p:cNvSpPr/>
                  <p:nvPr/>
                </p:nvSpPr>
                <p:spPr>
                  <a:xfrm>
                    <a:off x="243763" y="138127"/>
                    <a:ext cx="28209" cy="2940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0" h="21453" fill="norm" stroke="1" extrusionOk="0">
                        <a:moveTo>
                          <a:pt x="8184" y="19310"/>
                        </a:moveTo>
                        <a:lnTo>
                          <a:pt x="10159" y="17205"/>
                        </a:lnTo>
                        <a:cubicBezTo>
                          <a:pt x="11476" y="18226"/>
                          <a:pt x="12661" y="18736"/>
                          <a:pt x="13748" y="18768"/>
                        </a:cubicBezTo>
                        <a:cubicBezTo>
                          <a:pt x="14835" y="18800"/>
                          <a:pt x="15790" y="18481"/>
                          <a:pt x="16679" y="17747"/>
                        </a:cubicBezTo>
                        <a:cubicBezTo>
                          <a:pt x="17732" y="16886"/>
                          <a:pt x="18292" y="15833"/>
                          <a:pt x="18424" y="14557"/>
                        </a:cubicBezTo>
                        <a:cubicBezTo>
                          <a:pt x="18523" y="13281"/>
                          <a:pt x="18127" y="12100"/>
                          <a:pt x="17238" y="11079"/>
                        </a:cubicBezTo>
                        <a:cubicBezTo>
                          <a:pt x="16382" y="10090"/>
                          <a:pt x="15361" y="9548"/>
                          <a:pt x="14110" y="9452"/>
                        </a:cubicBezTo>
                        <a:cubicBezTo>
                          <a:pt x="12892" y="9356"/>
                          <a:pt x="11772" y="9707"/>
                          <a:pt x="10752" y="10569"/>
                        </a:cubicBezTo>
                        <a:cubicBezTo>
                          <a:pt x="10324" y="10919"/>
                          <a:pt x="9896" y="11398"/>
                          <a:pt x="9402" y="12068"/>
                        </a:cubicBezTo>
                        <a:lnTo>
                          <a:pt x="8019" y="9994"/>
                        </a:lnTo>
                        <a:cubicBezTo>
                          <a:pt x="8019" y="9994"/>
                          <a:pt x="8315" y="9803"/>
                          <a:pt x="8381" y="9739"/>
                        </a:cubicBezTo>
                        <a:cubicBezTo>
                          <a:pt x="9336" y="8973"/>
                          <a:pt x="9961" y="8048"/>
                          <a:pt x="10324" y="6931"/>
                        </a:cubicBezTo>
                        <a:cubicBezTo>
                          <a:pt x="10653" y="5847"/>
                          <a:pt x="10423" y="4794"/>
                          <a:pt x="9533" y="3805"/>
                        </a:cubicBezTo>
                        <a:cubicBezTo>
                          <a:pt x="8842" y="3007"/>
                          <a:pt x="8019" y="2592"/>
                          <a:pt x="6998" y="2528"/>
                        </a:cubicBezTo>
                        <a:cubicBezTo>
                          <a:pt x="6010" y="2464"/>
                          <a:pt x="5056" y="2784"/>
                          <a:pt x="4199" y="3485"/>
                        </a:cubicBezTo>
                        <a:cubicBezTo>
                          <a:pt x="3343" y="4187"/>
                          <a:pt x="2850" y="5049"/>
                          <a:pt x="2718" y="6038"/>
                        </a:cubicBezTo>
                        <a:cubicBezTo>
                          <a:pt x="2586" y="7027"/>
                          <a:pt x="2915" y="8112"/>
                          <a:pt x="3672" y="9292"/>
                        </a:cubicBezTo>
                        <a:lnTo>
                          <a:pt x="1137" y="10728"/>
                        </a:lnTo>
                        <a:cubicBezTo>
                          <a:pt x="182" y="9069"/>
                          <a:pt x="-180" y="7442"/>
                          <a:pt x="84" y="5878"/>
                        </a:cubicBezTo>
                        <a:cubicBezTo>
                          <a:pt x="347" y="4315"/>
                          <a:pt x="1203" y="2943"/>
                          <a:pt x="2652" y="1762"/>
                        </a:cubicBezTo>
                        <a:cubicBezTo>
                          <a:pt x="3640" y="965"/>
                          <a:pt x="4726" y="422"/>
                          <a:pt x="5912" y="167"/>
                        </a:cubicBezTo>
                        <a:cubicBezTo>
                          <a:pt x="7097" y="-88"/>
                          <a:pt x="8217" y="-56"/>
                          <a:pt x="9270" y="295"/>
                        </a:cubicBezTo>
                        <a:cubicBezTo>
                          <a:pt x="10324" y="646"/>
                          <a:pt x="11180" y="1220"/>
                          <a:pt x="11871" y="2018"/>
                        </a:cubicBezTo>
                        <a:cubicBezTo>
                          <a:pt x="12530" y="2784"/>
                          <a:pt x="12925" y="3645"/>
                          <a:pt x="13024" y="4602"/>
                        </a:cubicBezTo>
                        <a:cubicBezTo>
                          <a:pt x="13155" y="5559"/>
                          <a:pt x="12958" y="6548"/>
                          <a:pt x="12431" y="7601"/>
                        </a:cubicBezTo>
                        <a:cubicBezTo>
                          <a:pt x="13715" y="6963"/>
                          <a:pt x="14966" y="6804"/>
                          <a:pt x="16218" y="7059"/>
                        </a:cubicBezTo>
                        <a:cubicBezTo>
                          <a:pt x="17469" y="7346"/>
                          <a:pt x="18555" y="8048"/>
                          <a:pt x="19543" y="9164"/>
                        </a:cubicBezTo>
                        <a:cubicBezTo>
                          <a:pt x="20860" y="10696"/>
                          <a:pt x="21420" y="12451"/>
                          <a:pt x="21190" y="14461"/>
                        </a:cubicBezTo>
                        <a:cubicBezTo>
                          <a:pt x="20959" y="16471"/>
                          <a:pt x="19971" y="18162"/>
                          <a:pt x="18226" y="19598"/>
                        </a:cubicBezTo>
                        <a:cubicBezTo>
                          <a:pt x="16646" y="20874"/>
                          <a:pt x="14933" y="21512"/>
                          <a:pt x="13090" y="21448"/>
                        </a:cubicBezTo>
                        <a:cubicBezTo>
                          <a:pt x="11246" y="21384"/>
                          <a:pt x="9632" y="20682"/>
                          <a:pt x="8217" y="1934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90" name="Freeform: Shape 4706"/>
                  <p:cNvSpPr/>
                  <p:nvPr/>
                </p:nvSpPr>
                <p:spPr>
                  <a:xfrm>
                    <a:off x="257823" y="115836"/>
                    <a:ext cx="31224" cy="333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9391" y="21600"/>
                        </a:moveTo>
                        <a:lnTo>
                          <a:pt x="7109" y="7880"/>
                        </a:lnTo>
                        <a:lnTo>
                          <a:pt x="1634" y="12189"/>
                        </a:lnTo>
                        <a:lnTo>
                          <a:pt x="0" y="10346"/>
                        </a:lnTo>
                        <a:lnTo>
                          <a:pt x="13160" y="0"/>
                        </a:lnTo>
                        <a:lnTo>
                          <a:pt x="14793" y="1842"/>
                        </a:lnTo>
                        <a:lnTo>
                          <a:pt x="9317" y="6151"/>
                        </a:lnTo>
                        <a:lnTo>
                          <a:pt x="21600" y="19871"/>
                        </a:lnTo>
                        <a:lnTo>
                          <a:pt x="19391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91" name="Freeform: Shape 4707"/>
                  <p:cNvSpPr/>
                  <p:nvPr/>
                </p:nvSpPr>
                <p:spPr>
                  <a:xfrm>
                    <a:off x="378182" y="37869"/>
                    <a:ext cx="20423" cy="2212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2" h="21600" fill="norm" stroke="1" extrusionOk="0">
                        <a:moveTo>
                          <a:pt x="19668" y="21600"/>
                        </a:moveTo>
                        <a:lnTo>
                          <a:pt x="17845" y="19594"/>
                        </a:lnTo>
                        <a:cubicBezTo>
                          <a:pt x="16660" y="20319"/>
                          <a:pt x="15566" y="20789"/>
                          <a:pt x="14610" y="20960"/>
                        </a:cubicBezTo>
                        <a:cubicBezTo>
                          <a:pt x="13653" y="21173"/>
                          <a:pt x="12604" y="21088"/>
                          <a:pt x="11465" y="20746"/>
                        </a:cubicBezTo>
                        <a:cubicBezTo>
                          <a:pt x="10326" y="20405"/>
                          <a:pt x="9232" y="19765"/>
                          <a:pt x="8230" y="18783"/>
                        </a:cubicBezTo>
                        <a:lnTo>
                          <a:pt x="10053" y="16691"/>
                        </a:lnTo>
                        <a:cubicBezTo>
                          <a:pt x="11192" y="17630"/>
                          <a:pt x="12194" y="18185"/>
                          <a:pt x="13060" y="18399"/>
                        </a:cubicBezTo>
                        <a:cubicBezTo>
                          <a:pt x="14290" y="18654"/>
                          <a:pt x="15384" y="18484"/>
                          <a:pt x="16295" y="17886"/>
                        </a:cubicBezTo>
                        <a:lnTo>
                          <a:pt x="10554" y="11483"/>
                        </a:lnTo>
                        <a:cubicBezTo>
                          <a:pt x="9551" y="11995"/>
                          <a:pt x="8321" y="12422"/>
                          <a:pt x="6999" y="12636"/>
                        </a:cubicBezTo>
                        <a:cubicBezTo>
                          <a:pt x="5997" y="12807"/>
                          <a:pt x="5040" y="12721"/>
                          <a:pt x="4083" y="12379"/>
                        </a:cubicBezTo>
                        <a:cubicBezTo>
                          <a:pt x="3126" y="12038"/>
                          <a:pt x="2306" y="11483"/>
                          <a:pt x="1576" y="10672"/>
                        </a:cubicBezTo>
                        <a:cubicBezTo>
                          <a:pt x="301" y="9221"/>
                          <a:pt x="-201" y="7641"/>
                          <a:pt x="73" y="5933"/>
                        </a:cubicBezTo>
                        <a:cubicBezTo>
                          <a:pt x="255" y="4781"/>
                          <a:pt x="1030" y="3543"/>
                          <a:pt x="2306" y="2305"/>
                        </a:cubicBezTo>
                        <a:lnTo>
                          <a:pt x="1440" y="1323"/>
                        </a:lnTo>
                        <a:lnTo>
                          <a:pt x="2715" y="341"/>
                        </a:lnTo>
                        <a:lnTo>
                          <a:pt x="3581" y="1323"/>
                        </a:lnTo>
                        <a:cubicBezTo>
                          <a:pt x="4903" y="427"/>
                          <a:pt x="6225" y="0"/>
                          <a:pt x="7455" y="0"/>
                        </a:cubicBezTo>
                        <a:cubicBezTo>
                          <a:pt x="9050" y="0"/>
                          <a:pt x="10508" y="555"/>
                          <a:pt x="11829" y="1664"/>
                        </a:cubicBezTo>
                        <a:lnTo>
                          <a:pt x="9870" y="3714"/>
                        </a:lnTo>
                        <a:cubicBezTo>
                          <a:pt x="9050" y="3031"/>
                          <a:pt x="8230" y="2647"/>
                          <a:pt x="7455" y="2518"/>
                        </a:cubicBezTo>
                        <a:cubicBezTo>
                          <a:pt x="6680" y="2391"/>
                          <a:pt x="5860" y="2561"/>
                          <a:pt x="5040" y="2988"/>
                        </a:cubicBezTo>
                        <a:lnTo>
                          <a:pt x="10234" y="8793"/>
                        </a:lnTo>
                        <a:cubicBezTo>
                          <a:pt x="11556" y="8196"/>
                          <a:pt x="12422" y="7812"/>
                          <a:pt x="12923" y="7684"/>
                        </a:cubicBezTo>
                        <a:cubicBezTo>
                          <a:pt x="13834" y="7427"/>
                          <a:pt x="14655" y="7343"/>
                          <a:pt x="15429" y="7385"/>
                        </a:cubicBezTo>
                        <a:cubicBezTo>
                          <a:pt x="16204" y="7470"/>
                          <a:pt x="16933" y="7684"/>
                          <a:pt x="17662" y="8026"/>
                        </a:cubicBezTo>
                        <a:cubicBezTo>
                          <a:pt x="18391" y="8367"/>
                          <a:pt x="19030" y="8879"/>
                          <a:pt x="19577" y="9519"/>
                        </a:cubicBezTo>
                        <a:cubicBezTo>
                          <a:pt x="20807" y="10928"/>
                          <a:pt x="21399" y="12465"/>
                          <a:pt x="21263" y="14130"/>
                        </a:cubicBezTo>
                        <a:cubicBezTo>
                          <a:pt x="21172" y="15794"/>
                          <a:pt x="20351" y="17288"/>
                          <a:pt x="18939" y="18527"/>
                        </a:cubicBezTo>
                        <a:lnTo>
                          <a:pt x="20761" y="20576"/>
                        </a:lnTo>
                        <a:lnTo>
                          <a:pt x="19485" y="21557"/>
                        </a:lnTo>
                        <a:close/>
                        <a:moveTo>
                          <a:pt x="3855" y="3970"/>
                        </a:moveTo>
                        <a:cubicBezTo>
                          <a:pt x="3126" y="4738"/>
                          <a:pt x="2761" y="5592"/>
                          <a:pt x="2715" y="6446"/>
                        </a:cubicBezTo>
                        <a:cubicBezTo>
                          <a:pt x="2715" y="7343"/>
                          <a:pt x="2989" y="8110"/>
                          <a:pt x="3627" y="8836"/>
                        </a:cubicBezTo>
                        <a:cubicBezTo>
                          <a:pt x="4219" y="9519"/>
                          <a:pt x="4948" y="9946"/>
                          <a:pt x="5769" y="10075"/>
                        </a:cubicBezTo>
                        <a:cubicBezTo>
                          <a:pt x="6589" y="10202"/>
                          <a:pt x="7637" y="10075"/>
                          <a:pt x="8867" y="9562"/>
                        </a:cubicBezTo>
                        <a:lnTo>
                          <a:pt x="3855" y="4013"/>
                        </a:lnTo>
                        <a:close/>
                        <a:moveTo>
                          <a:pt x="17572" y="16904"/>
                        </a:moveTo>
                        <a:cubicBezTo>
                          <a:pt x="18346" y="16136"/>
                          <a:pt x="18711" y="15282"/>
                          <a:pt x="18711" y="14258"/>
                        </a:cubicBezTo>
                        <a:cubicBezTo>
                          <a:pt x="18711" y="13233"/>
                          <a:pt x="18346" y="12337"/>
                          <a:pt x="17572" y="11441"/>
                        </a:cubicBezTo>
                        <a:cubicBezTo>
                          <a:pt x="16933" y="10715"/>
                          <a:pt x="16204" y="10288"/>
                          <a:pt x="15429" y="10117"/>
                        </a:cubicBezTo>
                        <a:cubicBezTo>
                          <a:pt x="14655" y="9989"/>
                          <a:pt x="13516" y="10202"/>
                          <a:pt x="12057" y="10758"/>
                        </a:cubicBezTo>
                        <a:lnTo>
                          <a:pt x="17526" y="1686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92" name="Freeform: Shape 4708"/>
                  <p:cNvSpPr/>
                  <p:nvPr/>
                </p:nvSpPr>
                <p:spPr>
                  <a:xfrm>
                    <a:off x="392288" y="27240"/>
                    <a:ext cx="19268" cy="2066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3" h="21305" fill="norm" stroke="1" extrusionOk="0">
                        <a:moveTo>
                          <a:pt x="12239" y="1896"/>
                        </a:moveTo>
                        <a:lnTo>
                          <a:pt x="10093" y="3835"/>
                        </a:lnTo>
                        <a:cubicBezTo>
                          <a:pt x="9118" y="3159"/>
                          <a:pt x="8289" y="2798"/>
                          <a:pt x="7558" y="2708"/>
                        </a:cubicBezTo>
                        <a:cubicBezTo>
                          <a:pt x="6387" y="2573"/>
                          <a:pt x="5363" y="2888"/>
                          <a:pt x="4437" y="3564"/>
                        </a:cubicBezTo>
                        <a:cubicBezTo>
                          <a:pt x="3705" y="4106"/>
                          <a:pt x="3218" y="4827"/>
                          <a:pt x="3023" y="5639"/>
                        </a:cubicBezTo>
                        <a:cubicBezTo>
                          <a:pt x="2731" y="6676"/>
                          <a:pt x="2828" y="7849"/>
                          <a:pt x="3267" y="9111"/>
                        </a:cubicBezTo>
                        <a:cubicBezTo>
                          <a:pt x="3705" y="10374"/>
                          <a:pt x="4681" y="11862"/>
                          <a:pt x="6241" y="13621"/>
                        </a:cubicBezTo>
                        <a:cubicBezTo>
                          <a:pt x="6095" y="12403"/>
                          <a:pt x="6241" y="11321"/>
                          <a:pt x="6680" y="10329"/>
                        </a:cubicBezTo>
                        <a:cubicBezTo>
                          <a:pt x="7119" y="9337"/>
                          <a:pt x="7801" y="8480"/>
                          <a:pt x="8679" y="7804"/>
                        </a:cubicBezTo>
                        <a:cubicBezTo>
                          <a:pt x="10190" y="6631"/>
                          <a:pt x="11995" y="6135"/>
                          <a:pt x="13994" y="6316"/>
                        </a:cubicBezTo>
                        <a:cubicBezTo>
                          <a:pt x="16042" y="6495"/>
                          <a:pt x="17797" y="7443"/>
                          <a:pt x="19260" y="9111"/>
                        </a:cubicBezTo>
                        <a:cubicBezTo>
                          <a:pt x="20235" y="10193"/>
                          <a:pt x="20917" y="11411"/>
                          <a:pt x="21258" y="12719"/>
                        </a:cubicBezTo>
                        <a:cubicBezTo>
                          <a:pt x="21600" y="14026"/>
                          <a:pt x="21551" y="15289"/>
                          <a:pt x="21113" y="16461"/>
                        </a:cubicBezTo>
                        <a:cubicBezTo>
                          <a:pt x="20673" y="17634"/>
                          <a:pt x="19893" y="18671"/>
                          <a:pt x="18772" y="19528"/>
                        </a:cubicBezTo>
                        <a:cubicBezTo>
                          <a:pt x="16870" y="21016"/>
                          <a:pt x="14725" y="21557"/>
                          <a:pt x="12287" y="21197"/>
                        </a:cubicBezTo>
                        <a:cubicBezTo>
                          <a:pt x="9898" y="20836"/>
                          <a:pt x="7363" y="19167"/>
                          <a:pt x="4632" y="16146"/>
                        </a:cubicBezTo>
                        <a:cubicBezTo>
                          <a:pt x="1609" y="12809"/>
                          <a:pt x="49" y="9833"/>
                          <a:pt x="0" y="7307"/>
                        </a:cubicBezTo>
                        <a:cubicBezTo>
                          <a:pt x="0" y="5098"/>
                          <a:pt x="927" y="3204"/>
                          <a:pt x="2925" y="1671"/>
                        </a:cubicBezTo>
                        <a:cubicBezTo>
                          <a:pt x="4389" y="544"/>
                          <a:pt x="5949" y="-43"/>
                          <a:pt x="7606" y="2"/>
                        </a:cubicBezTo>
                        <a:cubicBezTo>
                          <a:pt x="9215" y="2"/>
                          <a:pt x="10776" y="633"/>
                          <a:pt x="12190" y="1851"/>
                        </a:cubicBezTo>
                        <a:close/>
                        <a:moveTo>
                          <a:pt x="9605" y="16642"/>
                        </a:moveTo>
                        <a:cubicBezTo>
                          <a:pt x="10288" y="17363"/>
                          <a:pt x="11068" y="17950"/>
                          <a:pt x="11995" y="18355"/>
                        </a:cubicBezTo>
                        <a:cubicBezTo>
                          <a:pt x="12970" y="18761"/>
                          <a:pt x="13896" y="18897"/>
                          <a:pt x="14823" y="18806"/>
                        </a:cubicBezTo>
                        <a:cubicBezTo>
                          <a:pt x="15749" y="18671"/>
                          <a:pt x="16529" y="18355"/>
                          <a:pt x="17211" y="17859"/>
                        </a:cubicBezTo>
                        <a:cubicBezTo>
                          <a:pt x="18187" y="17093"/>
                          <a:pt x="18675" y="16100"/>
                          <a:pt x="18723" y="14838"/>
                        </a:cubicBezTo>
                        <a:cubicBezTo>
                          <a:pt x="18723" y="13576"/>
                          <a:pt x="18236" y="12313"/>
                          <a:pt x="17114" y="11050"/>
                        </a:cubicBezTo>
                        <a:cubicBezTo>
                          <a:pt x="16042" y="9878"/>
                          <a:pt x="14823" y="9201"/>
                          <a:pt x="13506" y="9021"/>
                        </a:cubicBezTo>
                        <a:cubicBezTo>
                          <a:pt x="12190" y="8840"/>
                          <a:pt x="11019" y="9201"/>
                          <a:pt x="9947" y="10013"/>
                        </a:cubicBezTo>
                        <a:cubicBezTo>
                          <a:pt x="8923" y="10825"/>
                          <a:pt x="8338" y="11862"/>
                          <a:pt x="8240" y="13080"/>
                        </a:cubicBezTo>
                        <a:cubicBezTo>
                          <a:pt x="8143" y="14342"/>
                          <a:pt x="8581" y="15514"/>
                          <a:pt x="9605" y="1664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93" name="Freeform: Shape 4709"/>
                  <p:cNvSpPr/>
                  <p:nvPr/>
                </p:nvSpPr>
                <p:spPr>
                  <a:xfrm>
                    <a:off x="409168" y="15742"/>
                    <a:ext cx="15787" cy="2059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728" y="19399"/>
                        </a:moveTo>
                        <a:lnTo>
                          <a:pt x="14121" y="15180"/>
                        </a:lnTo>
                        <a:lnTo>
                          <a:pt x="4129" y="21600"/>
                        </a:lnTo>
                        <a:lnTo>
                          <a:pt x="1975" y="19628"/>
                        </a:lnTo>
                        <a:lnTo>
                          <a:pt x="0" y="1467"/>
                        </a:lnTo>
                        <a:lnTo>
                          <a:pt x="2334" y="0"/>
                        </a:lnTo>
                        <a:lnTo>
                          <a:pt x="14839" y="11419"/>
                        </a:lnTo>
                        <a:lnTo>
                          <a:pt x="17950" y="9447"/>
                        </a:lnTo>
                        <a:lnTo>
                          <a:pt x="20105" y="11419"/>
                        </a:lnTo>
                        <a:lnTo>
                          <a:pt x="16993" y="13437"/>
                        </a:lnTo>
                        <a:lnTo>
                          <a:pt x="21600" y="17656"/>
                        </a:lnTo>
                        <a:lnTo>
                          <a:pt x="18788" y="19491"/>
                        </a:lnTo>
                        <a:close/>
                        <a:moveTo>
                          <a:pt x="11907" y="13207"/>
                        </a:moveTo>
                        <a:lnTo>
                          <a:pt x="3231" y="5274"/>
                        </a:lnTo>
                        <a:lnTo>
                          <a:pt x="4727" y="17839"/>
                        </a:lnTo>
                        <a:lnTo>
                          <a:pt x="11907" y="1320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694" name="Freeform: Shape 4710"/>
                  <p:cNvSpPr/>
                  <p:nvPr/>
                </p:nvSpPr>
                <p:spPr>
                  <a:xfrm>
                    <a:off x="415945" y="0"/>
                    <a:ext cx="27987" cy="2820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0867" y="21600"/>
                        </a:moveTo>
                        <a:lnTo>
                          <a:pt x="0" y="8740"/>
                        </a:lnTo>
                        <a:lnTo>
                          <a:pt x="1721" y="7301"/>
                        </a:lnTo>
                        <a:lnTo>
                          <a:pt x="7121" y="13663"/>
                        </a:lnTo>
                        <a:lnTo>
                          <a:pt x="8167" y="1942"/>
                        </a:lnTo>
                        <a:lnTo>
                          <a:pt x="10496" y="0"/>
                        </a:lnTo>
                        <a:lnTo>
                          <a:pt x="9450" y="9745"/>
                        </a:lnTo>
                        <a:lnTo>
                          <a:pt x="21600" y="12659"/>
                        </a:lnTo>
                        <a:lnTo>
                          <a:pt x="19339" y="14534"/>
                        </a:lnTo>
                        <a:lnTo>
                          <a:pt x="9214" y="11855"/>
                        </a:lnTo>
                        <a:lnTo>
                          <a:pt x="8842" y="15672"/>
                        </a:lnTo>
                        <a:lnTo>
                          <a:pt x="12622" y="20126"/>
                        </a:lnTo>
                        <a:lnTo>
                          <a:pt x="10901" y="2156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sp>
              <p:nvSpPr>
                <p:cNvPr id="696" name="Freeform: Shape 4694"/>
                <p:cNvSpPr/>
                <p:nvPr/>
              </p:nvSpPr>
              <p:spPr>
                <a:xfrm>
                  <a:off x="488490" y="343267"/>
                  <a:ext cx="262940" cy="11559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cubicBezTo>
                        <a:pt x="8334" y="18865"/>
                        <a:pt x="0" y="14914"/>
                        <a:pt x="0" y="10520"/>
                      </a:cubicBezTo>
                      <a:cubicBezTo>
                        <a:pt x="0" y="6417"/>
                        <a:pt x="7263" y="2701"/>
                        <a:pt x="19028" y="0"/>
                      </a:cubicBezTo>
                    </a:path>
                  </a:pathLst>
                </a:custGeom>
                <a:noFill/>
                <a:ln w="799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706" name="Graphic 2243"/>
              <p:cNvGrpSpPr/>
              <p:nvPr/>
            </p:nvGrpSpPr>
            <p:grpSpPr>
              <a:xfrm>
                <a:off x="593219" y="417430"/>
                <a:ext cx="399941" cy="1005710"/>
                <a:chOff x="0" y="0"/>
                <a:chExt cx="399939" cy="1005709"/>
              </a:xfrm>
            </p:grpSpPr>
            <p:sp>
              <p:nvSpPr>
                <p:cNvPr id="698" name="Freeform: Shape 4646"/>
                <p:cNvSpPr/>
                <p:nvPr/>
              </p:nvSpPr>
              <p:spPr>
                <a:xfrm>
                  <a:off x="-1" y="-1"/>
                  <a:ext cx="399941" cy="10057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3821" y="10535"/>
                      </a:moveTo>
                      <a:cubicBezTo>
                        <a:pt x="13821" y="7935"/>
                        <a:pt x="16454" y="5580"/>
                        <a:pt x="20719" y="3868"/>
                      </a:cubicBezTo>
                      <a:lnTo>
                        <a:pt x="10899" y="0"/>
                      </a:lnTo>
                      <a:cubicBezTo>
                        <a:pt x="4161" y="2705"/>
                        <a:pt x="0" y="6427"/>
                        <a:pt x="0" y="10535"/>
                      </a:cubicBezTo>
                      <a:cubicBezTo>
                        <a:pt x="0" y="14919"/>
                        <a:pt x="4738" y="18862"/>
                        <a:pt x="12290" y="21600"/>
                      </a:cubicBezTo>
                      <a:lnTo>
                        <a:pt x="21600" y="17538"/>
                      </a:lnTo>
                      <a:cubicBezTo>
                        <a:pt x="16820" y="15805"/>
                        <a:pt x="13823" y="13309"/>
                        <a:pt x="13823" y="10535"/>
                      </a:cubicBezTo>
                      <a:close/>
                    </a:path>
                  </a:pathLst>
                </a:custGeom>
                <a:solidFill>
                  <a:srgbClr val="028478"/>
                </a:solidFill>
                <a:ln w="796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grpSp>
              <p:nvGrpSpPr>
                <p:cNvPr id="705" name="Graphic 2243"/>
                <p:cNvGrpSpPr/>
                <p:nvPr/>
              </p:nvGrpSpPr>
              <p:grpSpPr>
                <a:xfrm>
                  <a:off x="105735" y="336650"/>
                  <a:ext cx="73639" cy="310137"/>
                  <a:chOff x="0" y="0"/>
                  <a:chExt cx="73638" cy="310136"/>
                </a:xfrm>
              </p:grpSpPr>
              <p:sp>
                <p:nvSpPr>
                  <p:cNvPr id="699" name="Freeform: Shape 4648"/>
                  <p:cNvSpPr/>
                  <p:nvPr/>
                </p:nvSpPr>
                <p:spPr>
                  <a:xfrm>
                    <a:off x="0" y="249659"/>
                    <a:ext cx="71496" cy="6047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587" y="16555"/>
                        </a:moveTo>
                        <a:lnTo>
                          <a:pt x="3157" y="21600"/>
                        </a:lnTo>
                        <a:lnTo>
                          <a:pt x="0" y="5451"/>
                        </a:lnTo>
                        <a:lnTo>
                          <a:pt x="3118" y="4592"/>
                        </a:lnTo>
                        <a:lnTo>
                          <a:pt x="5417" y="16352"/>
                        </a:lnTo>
                        <a:lnTo>
                          <a:pt x="9499" y="15228"/>
                        </a:lnTo>
                        <a:lnTo>
                          <a:pt x="7359" y="4295"/>
                        </a:lnTo>
                        <a:lnTo>
                          <a:pt x="10463" y="3452"/>
                        </a:lnTo>
                        <a:lnTo>
                          <a:pt x="12603" y="14384"/>
                        </a:lnTo>
                        <a:lnTo>
                          <a:pt x="17624" y="13010"/>
                        </a:lnTo>
                        <a:lnTo>
                          <a:pt x="15246" y="843"/>
                        </a:lnTo>
                        <a:lnTo>
                          <a:pt x="18350" y="0"/>
                        </a:lnTo>
                        <a:lnTo>
                          <a:pt x="21600" y="1657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00" name="Freeform: Shape 4649"/>
                  <p:cNvSpPr/>
                  <p:nvPr/>
                </p:nvSpPr>
                <p:spPr>
                  <a:xfrm>
                    <a:off x="9007" y="198278"/>
                    <a:ext cx="49390" cy="4639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4" h="21600" fill="norm" stroke="1" extrusionOk="0">
                        <a:moveTo>
                          <a:pt x="20192" y="5090"/>
                        </a:moveTo>
                        <a:lnTo>
                          <a:pt x="17261" y="5476"/>
                        </a:lnTo>
                        <a:cubicBezTo>
                          <a:pt x="18403" y="6108"/>
                          <a:pt x="19335" y="7003"/>
                          <a:pt x="20078" y="8164"/>
                        </a:cubicBezTo>
                        <a:cubicBezTo>
                          <a:pt x="20820" y="9324"/>
                          <a:pt x="21276" y="10607"/>
                          <a:pt x="21429" y="11991"/>
                        </a:cubicBezTo>
                        <a:cubicBezTo>
                          <a:pt x="21600" y="13396"/>
                          <a:pt x="21429" y="14699"/>
                          <a:pt x="20991" y="15900"/>
                        </a:cubicBezTo>
                        <a:cubicBezTo>
                          <a:pt x="20553" y="17101"/>
                          <a:pt x="19830" y="18017"/>
                          <a:pt x="18841" y="18648"/>
                        </a:cubicBezTo>
                        <a:cubicBezTo>
                          <a:pt x="17851" y="19279"/>
                          <a:pt x="16443" y="19727"/>
                          <a:pt x="14597" y="19971"/>
                        </a:cubicBezTo>
                        <a:lnTo>
                          <a:pt x="2208" y="21600"/>
                        </a:lnTo>
                        <a:lnTo>
                          <a:pt x="1561" y="16063"/>
                        </a:lnTo>
                        <a:lnTo>
                          <a:pt x="10562" y="14882"/>
                        </a:lnTo>
                        <a:cubicBezTo>
                          <a:pt x="13321" y="14515"/>
                          <a:pt x="14996" y="14190"/>
                          <a:pt x="15586" y="13905"/>
                        </a:cubicBezTo>
                        <a:cubicBezTo>
                          <a:pt x="16176" y="13620"/>
                          <a:pt x="16633" y="13192"/>
                          <a:pt x="16937" y="12602"/>
                        </a:cubicBezTo>
                        <a:cubicBezTo>
                          <a:pt x="17242" y="12011"/>
                          <a:pt x="17337" y="11299"/>
                          <a:pt x="17242" y="10485"/>
                        </a:cubicBezTo>
                        <a:cubicBezTo>
                          <a:pt x="17128" y="9548"/>
                          <a:pt x="16785" y="8713"/>
                          <a:pt x="16214" y="8042"/>
                        </a:cubicBezTo>
                        <a:cubicBezTo>
                          <a:pt x="15643" y="7349"/>
                          <a:pt x="14977" y="6922"/>
                          <a:pt x="14235" y="6739"/>
                        </a:cubicBezTo>
                        <a:cubicBezTo>
                          <a:pt x="13474" y="6555"/>
                          <a:pt x="11704" y="6657"/>
                          <a:pt x="8907" y="7024"/>
                        </a:cubicBezTo>
                        <a:lnTo>
                          <a:pt x="647" y="8123"/>
                        </a:lnTo>
                        <a:lnTo>
                          <a:pt x="0" y="2585"/>
                        </a:lnTo>
                        <a:lnTo>
                          <a:pt x="19583" y="0"/>
                        </a:lnTo>
                        <a:lnTo>
                          <a:pt x="20173" y="51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01" name="Freeform: Shape 4650"/>
                  <p:cNvSpPr/>
                  <p:nvPr/>
                </p:nvSpPr>
                <p:spPr>
                  <a:xfrm>
                    <a:off x="6192" y="158092"/>
                    <a:ext cx="47201" cy="2943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8" h="21600" fill="norm" stroke="1" extrusionOk="0">
                        <a:moveTo>
                          <a:pt x="21328" y="11458"/>
                        </a:moveTo>
                        <a:lnTo>
                          <a:pt x="21548" y="20252"/>
                        </a:lnTo>
                        <a:lnTo>
                          <a:pt x="866" y="21600"/>
                        </a:lnTo>
                        <a:lnTo>
                          <a:pt x="667" y="13416"/>
                        </a:lnTo>
                        <a:lnTo>
                          <a:pt x="3601" y="13223"/>
                        </a:lnTo>
                        <a:cubicBezTo>
                          <a:pt x="2184" y="11907"/>
                          <a:pt x="1226" y="10720"/>
                          <a:pt x="767" y="9629"/>
                        </a:cubicBezTo>
                        <a:cubicBezTo>
                          <a:pt x="307" y="8537"/>
                          <a:pt x="48" y="7286"/>
                          <a:pt x="8" y="5873"/>
                        </a:cubicBezTo>
                        <a:cubicBezTo>
                          <a:pt x="-52" y="3884"/>
                          <a:pt x="247" y="1926"/>
                          <a:pt x="886" y="0"/>
                        </a:cubicBezTo>
                        <a:lnTo>
                          <a:pt x="5737" y="2407"/>
                        </a:lnTo>
                        <a:cubicBezTo>
                          <a:pt x="5178" y="3916"/>
                          <a:pt x="4919" y="5328"/>
                          <a:pt x="4939" y="6611"/>
                        </a:cubicBezTo>
                        <a:cubicBezTo>
                          <a:pt x="4979" y="7831"/>
                          <a:pt x="5198" y="8858"/>
                          <a:pt x="5658" y="9693"/>
                        </a:cubicBezTo>
                        <a:cubicBezTo>
                          <a:pt x="6097" y="10527"/>
                          <a:pt x="6875" y="11137"/>
                          <a:pt x="7993" y="11554"/>
                        </a:cubicBezTo>
                        <a:cubicBezTo>
                          <a:pt x="9111" y="11971"/>
                          <a:pt x="11427" y="12068"/>
                          <a:pt x="14940" y="11843"/>
                        </a:cubicBezTo>
                        <a:lnTo>
                          <a:pt x="21328" y="1142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02" name="Freeform: Shape 4651"/>
                  <p:cNvSpPr/>
                  <p:nvPr/>
                </p:nvSpPr>
                <p:spPr>
                  <a:xfrm>
                    <a:off x="6535" y="105726"/>
                    <a:ext cx="47412" cy="4677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7" h="21410" fill="norm" stroke="1" extrusionOk="0">
                        <a:moveTo>
                          <a:pt x="10002" y="21411"/>
                        </a:moveTo>
                        <a:cubicBezTo>
                          <a:pt x="8205" y="21331"/>
                          <a:pt x="6487" y="20810"/>
                          <a:pt x="4829" y="19849"/>
                        </a:cubicBezTo>
                        <a:cubicBezTo>
                          <a:pt x="3190" y="18889"/>
                          <a:pt x="1946" y="17547"/>
                          <a:pt x="1117" y="15866"/>
                        </a:cubicBezTo>
                        <a:cubicBezTo>
                          <a:pt x="287" y="14184"/>
                          <a:pt x="-68" y="12323"/>
                          <a:pt x="11" y="10301"/>
                        </a:cubicBezTo>
                        <a:cubicBezTo>
                          <a:pt x="129" y="7158"/>
                          <a:pt x="1235" y="4635"/>
                          <a:pt x="3328" y="2714"/>
                        </a:cubicBezTo>
                        <a:cubicBezTo>
                          <a:pt x="5421" y="792"/>
                          <a:pt x="8007" y="-109"/>
                          <a:pt x="11068" y="11"/>
                        </a:cubicBezTo>
                        <a:cubicBezTo>
                          <a:pt x="14168" y="131"/>
                          <a:pt x="16695" y="1252"/>
                          <a:pt x="18649" y="3354"/>
                        </a:cubicBezTo>
                        <a:cubicBezTo>
                          <a:pt x="20604" y="5456"/>
                          <a:pt x="21532" y="8059"/>
                          <a:pt x="21394" y="11121"/>
                        </a:cubicBezTo>
                        <a:cubicBezTo>
                          <a:pt x="21315" y="13023"/>
                          <a:pt x="20821" y="14825"/>
                          <a:pt x="19913" y="16506"/>
                        </a:cubicBezTo>
                        <a:cubicBezTo>
                          <a:pt x="19005" y="18188"/>
                          <a:pt x="17702" y="19449"/>
                          <a:pt x="16023" y="20290"/>
                        </a:cubicBezTo>
                        <a:cubicBezTo>
                          <a:pt x="14345" y="21131"/>
                          <a:pt x="12331" y="21491"/>
                          <a:pt x="9982" y="21391"/>
                        </a:cubicBezTo>
                        <a:close/>
                        <a:moveTo>
                          <a:pt x="10515" y="15786"/>
                        </a:moveTo>
                        <a:cubicBezTo>
                          <a:pt x="12548" y="15866"/>
                          <a:pt x="14108" y="15445"/>
                          <a:pt x="15234" y="14504"/>
                        </a:cubicBezTo>
                        <a:cubicBezTo>
                          <a:pt x="16359" y="13564"/>
                          <a:pt x="16932" y="12383"/>
                          <a:pt x="16991" y="10961"/>
                        </a:cubicBezTo>
                        <a:cubicBezTo>
                          <a:pt x="17050" y="9520"/>
                          <a:pt x="16556" y="8299"/>
                          <a:pt x="15510" y="7298"/>
                        </a:cubicBezTo>
                        <a:cubicBezTo>
                          <a:pt x="14464" y="6277"/>
                          <a:pt x="12924" y="5736"/>
                          <a:pt x="10870" y="5656"/>
                        </a:cubicBezTo>
                        <a:cubicBezTo>
                          <a:pt x="8856" y="5576"/>
                          <a:pt x="7296" y="5997"/>
                          <a:pt x="6191" y="6917"/>
                        </a:cubicBezTo>
                        <a:cubicBezTo>
                          <a:pt x="5065" y="7838"/>
                          <a:pt x="4493" y="9019"/>
                          <a:pt x="4434" y="10461"/>
                        </a:cubicBezTo>
                        <a:cubicBezTo>
                          <a:pt x="4374" y="11902"/>
                          <a:pt x="4868" y="13123"/>
                          <a:pt x="5914" y="14144"/>
                        </a:cubicBezTo>
                        <a:cubicBezTo>
                          <a:pt x="6961" y="15165"/>
                          <a:pt x="8481" y="15726"/>
                          <a:pt x="10515" y="1580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03" name="Freeform: Shape 4652"/>
                  <p:cNvSpPr/>
                  <p:nvPr/>
                </p:nvSpPr>
                <p:spPr>
                  <a:xfrm>
                    <a:off x="9926" y="50056"/>
                    <a:ext cx="63713" cy="4983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31" fill="norm" stroke="1" extrusionOk="0">
                        <a:moveTo>
                          <a:pt x="0" y="17569"/>
                        </a:moveTo>
                        <a:lnTo>
                          <a:pt x="534" y="12833"/>
                        </a:lnTo>
                        <a:lnTo>
                          <a:pt x="2772" y="13226"/>
                        </a:lnTo>
                        <a:cubicBezTo>
                          <a:pt x="2075" y="12478"/>
                          <a:pt x="1542" y="11542"/>
                          <a:pt x="1186" y="10400"/>
                        </a:cubicBezTo>
                        <a:cubicBezTo>
                          <a:pt x="830" y="9258"/>
                          <a:pt x="712" y="8060"/>
                          <a:pt x="860" y="6788"/>
                        </a:cubicBezTo>
                        <a:cubicBezTo>
                          <a:pt x="1112" y="4560"/>
                          <a:pt x="2016" y="2782"/>
                          <a:pt x="3573" y="1472"/>
                        </a:cubicBezTo>
                        <a:cubicBezTo>
                          <a:pt x="5129" y="161"/>
                          <a:pt x="7146" y="-269"/>
                          <a:pt x="9622" y="161"/>
                        </a:cubicBezTo>
                        <a:cubicBezTo>
                          <a:pt x="12157" y="611"/>
                          <a:pt x="14054" y="1752"/>
                          <a:pt x="15285" y="3568"/>
                        </a:cubicBezTo>
                        <a:cubicBezTo>
                          <a:pt x="16515" y="5384"/>
                          <a:pt x="17019" y="7405"/>
                          <a:pt x="16767" y="9651"/>
                        </a:cubicBezTo>
                        <a:cubicBezTo>
                          <a:pt x="16649" y="10718"/>
                          <a:pt x="16382" y="11654"/>
                          <a:pt x="15952" y="12459"/>
                        </a:cubicBezTo>
                        <a:cubicBezTo>
                          <a:pt x="15522" y="13264"/>
                          <a:pt x="14840" y="14069"/>
                          <a:pt x="13936" y="14873"/>
                        </a:cubicBezTo>
                        <a:lnTo>
                          <a:pt x="21600" y="16240"/>
                        </a:lnTo>
                        <a:lnTo>
                          <a:pt x="21037" y="21331"/>
                        </a:lnTo>
                        <a:lnTo>
                          <a:pt x="15" y="17606"/>
                        </a:lnTo>
                        <a:close/>
                        <a:moveTo>
                          <a:pt x="7916" y="13844"/>
                        </a:moveTo>
                        <a:cubicBezTo>
                          <a:pt x="9622" y="14144"/>
                          <a:pt x="10941" y="13938"/>
                          <a:pt x="11845" y="13226"/>
                        </a:cubicBezTo>
                        <a:cubicBezTo>
                          <a:pt x="12764" y="12515"/>
                          <a:pt x="13283" y="11542"/>
                          <a:pt x="13417" y="10306"/>
                        </a:cubicBezTo>
                        <a:cubicBezTo>
                          <a:pt x="13550" y="9127"/>
                          <a:pt x="13283" y="8079"/>
                          <a:pt x="12616" y="7162"/>
                        </a:cubicBezTo>
                        <a:cubicBezTo>
                          <a:pt x="11949" y="6245"/>
                          <a:pt x="10763" y="5627"/>
                          <a:pt x="9058" y="5327"/>
                        </a:cubicBezTo>
                        <a:cubicBezTo>
                          <a:pt x="7457" y="5047"/>
                          <a:pt x="6226" y="5234"/>
                          <a:pt x="5367" y="5908"/>
                        </a:cubicBezTo>
                        <a:cubicBezTo>
                          <a:pt x="4507" y="6581"/>
                          <a:pt x="4003" y="7517"/>
                          <a:pt x="3869" y="8715"/>
                        </a:cubicBezTo>
                        <a:cubicBezTo>
                          <a:pt x="3736" y="9951"/>
                          <a:pt x="4003" y="11055"/>
                          <a:pt x="4670" y="12010"/>
                        </a:cubicBezTo>
                        <a:cubicBezTo>
                          <a:pt x="5337" y="12964"/>
                          <a:pt x="6419" y="13582"/>
                          <a:pt x="7916" y="1384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04" name="Freeform: Shape 4653"/>
                  <p:cNvSpPr/>
                  <p:nvPr/>
                </p:nvSpPr>
                <p:spPr>
                  <a:xfrm>
                    <a:off x="21439" y="0"/>
                    <a:ext cx="47731" cy="4294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88" h="20984" fill="norm" stroke="1" extrusionOk="0">
                        <a:moveTo>
                          <a:pt x="14910" y="7293"/>
                        </a:moveTo>
                        <a:lnTo>
                          <a:pt x="16996" y="1845"/>
                        </a:lnTo>
                        <a:cubicBezTo>
                          <a:pt x="18716" y="3084"/>
                          <a:pt x="19914" y="4601"/>
                          <a:pt x="20551" y="6438"/>
                        </a:cubicBezTo>
                        <a:cubicBezTo>
                          <a:pt x="21189" y="8275"/>
                          <a:pt x="21266" y="10369"/>
                          <a:pt x="20744" y="12741"/>
                        </a:cubicBezTo>
                        <a:cubicBezTo>
                          <a:pt x="19933" y="16480"/>
                          <a:pt x="18213" y="18958"/>
                          <a:pt x="15625" y="20176"/>
                        </a:cubicBezTo>
                        <a:cubicBezTo>
                          <a:pt x="13538" y="21116"/>
                          <a:pt x="11142" y="21244"/>
                          <a:pt x="8457" y="20518"/>
                        </a:cubicBezTo>
                        <a:cubicBezTo>
                          <a:pt x="5230" y="19663"/>
                          <a:pt x="2893" y="18061"/>
                          <a:pt x="1482" y="15710"/>
                        </a:cubicBezTo>
                        <a:cubicBezTo>
                          <a:pt x="52" y="13360"/>
                          <a:pt x="-334" y="10754"/>
                          <a:pt x="284" y="7912"/>
                        </a:cubicBezTo>
                        <a:cubicBezTo>
                          <a:pt x="980" y="4707"/>
                          <a:pt x="2487" y="2443"/>
                          <a:pt x="4805" y="1097"/>
                        </a:cubicBezTo>
                        <a:cubicBezTo>
                          <a:pt x="7123" y="-249"/>
                          <a:pt x="10254" y="-356"/>
                          <a:pt x="14175" y="776"/>
                        </a:cubicBezTo>
                        <a:lnTo>
                          <a:pt x="11084" y="15070"/>
                        </a:lnTo>
                        <a:cubicBezTo>
                          <a:pt x="12630" y="15433"/>
                          <a:pt x="13905" y="15283"/>
                          <a:pt x="14948" y="14642"/>
                        </a:cubicBezTo>
                        <a:cubicBezTo>
                          <a:pt x="15992" y="13980"/>
                          <a:pt x="16648" y="12997"/>
                          <a:pt x="16938" y="11694"/>
                        </a:cubicBezTo>
                        <a:cubicBezTo>
                          <a:pt x="17131" y="10797"/>
                          <a:pt x="17073" y="9985"/>
                          <a:pt x="16764" y="9258"/>
                        </a:cubicBezTo>
                        <a:cubicBezTo>
                          <a:pt x="16455" y="8532"/>
                          <a:pt x="15856" y="7891"/>
                          <a:pt x="14929" y="7314"/>
                        </a:cubicBezTo>
                        <a:close/>
                        <a:moveTo>
                          <a:pt x="9770" y="5583"/>
                        </a:moveTo>
                        <a:cubicBezTo>
                          <a:pt x="8264" y="5220"/>
                          <a:pt x="7046" y="5349"/>
                          <a:pt x="6080" y="5968"/>
                        </a:cubicBezTo>
                        <a:cubicBezTo>
                          <a:pt x="5114" y="6588"/>
                          <a:pt x="4515" y="7464"/>
                          <a:pt x="4264" y="8617"/>
                        </a:cubicBezTo>
                        <a:cubicBezTo>
                          <a:pt x="3994" y="9857"/>
                          <a:pt x="4187" y="10989"/>
                          <a:pt x="4825" y="12036"/>
                        </a:cubicBezTo>
                        <a:cubicBezTo>
                          <a:pt x="5462" y="13061"/>
                          <a:pt x="6486" y="13766"/>
                          <a:pt x="7896" y="14130"/>
                        </a:cubicBezTo>
                        <a:lnTo>
                          <a:pt x="9751" y="560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</p:grpSp>
        </p:grpSp>
        <p:grpSp>
          <p:nvGrpSpPr>
            <p:cNvPr id="779" name="Group 4571"/>
            <p:cNvGrpSpPr/>
            <p:nvPr/>
          </p:nvGrpSpPr>
          <p:grpSpPr>
            <a:xfrm>
              <a:off x="421236" y="1086955"/>
              <a:ext cx="1506267" cy="970552"/>
              <a:chOff x="0" y="0"/>
              <a:chExt cx="1506266" cy="970551"/>
            </a:xfrm>
          </p:grpSpPr>
          <p:grpSp>
            <p:nvGrpSpPr>
              <p:cNvPr id="763" name="Graphic 2243"/>
              <p:cNvGrpSpPr/>
              <p:nvPr/>
            </p:nvGrpSpPr>
            <p:grpSpPr>
              <a:xfrm>
                <a:off x="0" y="336183"/>
                <a:ext cx="551634" cy="634369"/>
                <a:chOff x="0" y="0"/>
                <a:chExt cx="551633" cy="634367"/>
              </a:xfrm>
            </p:grpSpPr>
            <p:sp>
              <p:nvSpPr>
                <p:cNvPr id="708" name="Freeform: Shape 4589"/>
                <p:cNvSpPr/>
                <p:nvPr/>
              </p:nvSpPr>
              <p:spPr>
                <a:xfrm>
                  <a:off x="0" y="-1"/>
                  <a:ext cx="551634" cy="6343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5645" y="0"/>
                      </a:moveTo>
                      <a:lnTo>
                        <a:pt x="0" y="14930"/>
                      </a:lnTo>
                      <a:cubicBezTo>
                        <a:pt x="3315" y="17558"/>
                        <a:pt x="7036" y="19807"/>
                        <a:pt x="11068" y="21600"/>
                      </a:cubicBezTo>
                      <a:lnTo>
                        <a:pt x="21600" y="3593"/>
                      </a:lnTo>
                      <a:cubicBezTo>
                        <a:pt x="19431" y="2626"/>
                        <a:pt x="17429" y="1416"/>
                        <a:pt x="15645" y="0"/>
                      </a:cubicBezTo>
                      <a:close/>
                    </a:path>
                  </a:pathLst>
                </a:custGeom>
                <a:solidFill>
                  <a:srgbClr val="3A7BD8"/>
                </a:solidFill>
                <a:ln w="796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709" name="Freeform: Shape 4590"/>
                <p:cNvSpPr/>
                <p:nvPr/>
              </p:nvSpPr>
              <p:spPr>
                <a:xfrm flipH="1">
                  <a:off x="147407" y="62312"/>
                  <a:ext cx="331200" cy="492164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710" name="Freeform: Shape 4591"/>
                <p:cNvSpPr/>
                <p:nvPr/>
              </p:nvSpPr>
              <p:spPr>
                <a:xfrm flipH="1">
                  <a:off x="41716" y="19327"/>
                  <a:ext cx="379914" cy="455606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grpSp>
              <p:nvGrpSpPr>
                <p:cNvPr id="729" name="Graphic 2243"/>
                <p:cNvGrpSpPr/>
                <p:nvPr/>
              </p:nvGrpSpPr>
              <p:grpSpPr>
                <a:xfrm>
                  <a:off x="28117" y="201773"/>
                  <a:ext cx="222884" cy="248454"/>
                  <a:chOff x="0" y="0"/>
                  <a:chExt cx="222883" cy="248453"/>
                </a:xfrm>
              </p:grpSpPr>
              <p:sp>
                <p:nvSpPr>
                  <p:cNvPr id="711" name="Freeform: Shape 4626"/>
                  <p:cNvSpPr/>
                  <p:nvPr/>
                </p:nvSpPr>
                <p:spPr>
                  <a:xfrm>
                    <a:off x="-1" y="223162"/>
                    <a:ext cx="29343" cy="2529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02" fill="norm" stroke="1" extrusionOk="0">
                        <a:moveTo>
                          <a:pt x="12168" y="21502"/>
                        </a:moveTo>
                        <a:lnTo>
                          <a:pt x="0" y="9457"/>
                        </a:lnTo>
                        <a:lnTo>
                          <a:pt x="4442" y="3471"/>
                        </a:lnTo>
                        <a:cubicBezTo>
                          <a:pt x="5569" y="1984"/>
                          <a:pt x="6470" y="980"/>
                          <a:pt x="7211" y="534"/>
                        </a:cubicBezTo>
                        <a:cubicBezTo>
                          <a:pt x="7919" y="88"/>
                          <a:pt x="8724" y="-98"/>
                          <a:pt x="9593" y="50"/>
                        </a:cubicBezTo>
                        <a:cubicBezTo>
                          <a:pt x="10462" y="199"/>
                          <a:pt x="11235" y="608"/>
                          <a:pt x="11975" y="1352"/>
                        </a:cubicBezTo>
                        <a:cubicBezTo>
                          <a:pt x="12876" y="2244"/>
                          <a:pt x="13424" y="3322"/>
                          <a:pt x="13552" y="4512"/>
                        </a:cubicBezTo>
                        <a:cubicBezTo>
                          <a:pt x="13681" y="5739"/>
                          <a:pt x="13359" y="7003"/>
                          <a:pt x="12619" y="8416"/>
                        </a:cubicBezTo>
                        <a:cubicBezTo>
                          <a:pt x="13392" y="8118"/>
                          <a:pt x="14099" y="7932"/>
                          <a:pt x="14776" y="7895"/>
                        </a:cubicBezTo>
                        <a:cubicBezTo>
                          <a:pt x="15452" y="7858"/>
                          <a:pt x="16514" y="7970"/>
                          <a:pt x="17962" y="8230"/>
                        </a:cubicBezTo>
                        <a:lnTo>
                          <a:pt x="21600" y="8862"/>
                        </a:lnTo>
                        <a:lnTo>
                          <a:pt x="19089" y="12245"/>
                        </a:lnTo>
                        <a:lnTo>
                          <a:pt x="14904" y="11687"/>
                        </a:lnTo>
                        <a:cubicBezTo>
                          <a:pt x="13424" y="11464"/>
                          <a:pt x="12458" y="11390"/>
                          <a:pt x="12007" y="11390"/>
                        </a:cubicBezTo>
                        <a:cubicBezTo>
                          <a:pt x="11556" y="11390"/>
                          <a:pt x="11170" y="11538"/>
                          <a:pt x="10880" y="11724"/>
                        </a:cubicBezTo>
                        <a:cubicBezTo>
                          <a:pt x="10591" y="11910"/>
                          <a:pt x="10172" y="12356"/>
                          <a:pt x="9690" y="13026"/>
                        </a:cubicBezTo>
                        <a:lnTo>
                          <a:pt x="9271" y="13583"/>
                        </a:lnTo>
                        <a:lnTo>
                          <a:pt x="14357" y="18602"/>
                        </a:lnTo>
                        <a:lnTo>
                          <a:pt x="12233" y="21428"/>
                        </a:lnTo>
                        <a:close/>
                        <a:moveTo>
                          <a:pt x="7243" y="11687"/>
                        </a:moveTo>
                        <a:lnTo>
                          <a:pt x="8788" y="9605"/>
                        </a:lnTo>
                        <a:cubicBezTo>
                          <a:pt x="9786" y="8230"/>
                          <a:pt x="10365" y="7337"/>
                          <a:pt x="10526" y="6891"/>
                        </a:cubicBezTo>
                        <a:cubicBezTo>
                          <a:pt x="10687" y="6445"/>
                          <a:pt x="10687" y="5999"/>
                          <a:pt x="10591" y="5590"/>
                        </a:cubicBezTo>
                        <a:cubicBezTo>
                          <a:pt x="10494" y="5181"/>
                          <a:pt x="10269" y="4772"/>
                          <a:pt x="9882" y="4400"/>
                        </a:cubicBezTo>
                        <a:cubicBezTo>
                          <a:pt x="9464" y="3991"/>
                          <a:pt x="9046" y="3805"/>
                          <a:pt x="8627" y="3805"/>
                        </a:cubicBezTo>
                        <a:cubicBezTo>
                          <a:pt x="8177" y="3805"/>
                          <a:pt x="7758" y="3991"/>
                          <a:pt x="7339" y="4400"/>
                        </a:cubicBezTo>
                        <a:cubicBezTo>
                          <a:pt x="7146" y="4586"/>
                          <a:pt x="6599" y="5293"/>
                          <a:pt x="5762" y="6445"/>
                        </a:cubicBezTo>
                        <a:lnTo>
                          <a:pt x="4120" y="8676"/>
                        </a:lnTo>
                        <a:lnTo>
                          <a:pt x="7211" y="1172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12" name="Freeform: Shape 4627"/>
                  <p:cNvSpPr/>
                  <p:nvPr/>
                </p:nvSpPr>
                <p:spPr>
                  <a:xfrm>
                    <a:off x="20768" y="214037"/>
                    <a:ext cx="16472" cy="1602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3" h="21337" fill="norm" stroke="1" extrusionOk="0">
                        <a:moveTo>
                          <a:pt x="15737" y="10074"/>
                        </a:moveTo>
                        <a:lnTo>
                          <a:pt x="19911" y="6463"/>
                        </a:lnTo>
                        <a:cubicBezTo>
                          <a:pt x="20926" y="8327"/>
                          <a:pt x="21377" y="10190"/>
                          <a:pt x="21208" y="12053"/>
                        </a:cubicBezTo>
                        <a:cubicBezTo>
                          <a:pt x="21039" y="13916"/>
                          <a:pt x="20193" y="15721"/>
                          <a:pt x="18726" y="17467"/>
                        </a:cubicBezTo>
                        <a:cubicBezTo>
                          <a:pt x="16414" y="20262"/>
                          <a:pt x="13820" y="21543"/>
                          <a:pt x="11000" y="21310"/>
                        </a:cubicBezTo>
                        <a:cubicBezTo>
                          <a:pt x="8744" y="21135"/>
                          <a:pt x="6488" y="20087"/>
                          <a:pt x="4345" y="18166"/>
                        </a:cubicBezTo>
                        <a:cubicBezTo>
                          <a:pt x="1807" y="15896"/>
                          <a:pt x="341" y="13450"/>
                          <a:pt x="58" y="10772"/>
                        </a:cubicBezTo>
                        <a:cubicBezTo>
                          <a:pt x="-223" y="8094"/>
                          <a:pt x="510" y="5707"/>
                          <a:pt x="2258" y="3611"/>
                        </a:cubicBezTo>
                        <a:cubicBezTo>
                          <a:pt x="4232" y="1224"/>
                          <a:pt x="6544" y="60"/>
                          <a:pt x="9195" y="1"/>
                        </a:cubicBezTo>
                        <a:cubicBezTo>
                          <a:pt x="11846" y="-57"/>
                          <a:pt x="14722" y="1399"/>
                          <a:pt x="17824" y="4193"/>
                        </a:cubicBezTo>
                        <a:lnTo>
                          <a:pt x="9026" y="14789"/>
                        </a:lnTo>
                        <a:cubicBezTo>
                          <a:pt x="10267" y="15837"/>
                          <a:pt x="11508" y="16303"/>
                          <a:pt x="12692" y="16245"/>
                        </a:cubicBezTo>
                        <a:cubicBezTo>
                          <a:pt x="13876" y="16245"/>
                          <a:pt x="14891" y="15663"/>
                          <a:pt x="15737" y="14731"/>
                        </a:cubicBezTo>
                        <a:cubicBezTo>
                          <a:pt x="16302" y="14090"/>
                          <a:pt x="16583" y="13334"/>
                          <a:pt x="16583" y="12577"/>
                        </a:cubicBezTo>
                        <a:cubicBezTo>
                          <a:pt x="16583" y="11820"/>
                          <a:pt x="16302" y="11005"/>
                          <a:pt x="15737" y="10074"/>
                        </a:cubicBezTo>
                        <a:close/>
                        <a:moveTo>
                          <a:pt x="11790" y="6173"/>
                        </a:moveTo>
                        <a:cubicBezTo>
                          <a:pt x="10605" y="5183"/>
                          <a:pt x="9421" y="4659"/>
                          <a:pt x="8293" y="4717"/>
                        </a:cubicBezTo>
                        <a:cubicBezTo>
                          <a:pt x="7165" y="4717"/>
                          <a:pt x="6263" y="5241"/>
                          <a:pt x="5529" y="6115"/>
                        </a:cubicBezTo>
                        <a:cubicBezTo>
                          <a:pt x="4740" y="7046"/>
                          <a:pt x="4458" y="8094"/>
                          <a:pt x="4627" y="9259"/>
                        </a:cubicBezTo>
                        <a:cubicBezTo>
                          <a:pt x="4796" y="10423"/>
                          <a:pt x="5417" y="11529"/>
                          <a:pt x="6544" y="12460"/>
                        </a:cubicBezTo>
                        <a:lnTo>
                          <a:pt x="11790" y="617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13" name="Freeform: Shape 4628"/>
                  <p:cNvSpPr/>
                  <p:nvPr/>
                </p:nvSpPr>
                <p:spPr>
                  <a:xfrm>
                    <a:off x="31090" y="200991"/>
                    <a:ext cx="17274" cy="1693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169" fill="norm" stroke="1" extrusionOk="0">
                        <a:moveTo>
                          <a:pt x="7984" y="20198"/>
                        </a:moveTo>
                        <a:lnTo>
                          <a:pt x="10773" y="15714"/>
                        </a:lnTo>
                        <a:cubicBezTo>
                          <a:pt x="11702" y="16206"/>
                          <a:pt x="12577" y="16370"/>
                          <a:pt x="13397" y="16206"/>
                        </a:cubicBezTo>
                        <a:cubicBezTo>
                          <a:pt x="14272" y="16042"/>
                          <a:pt x="15038" y="15495"/>
                          <a:pt x="15858" y="14566"/>
                        </a:cubicBezTo>
                        <a:cubicBezTo>
                          <a:pt x="16733" y="13527"/>
                          <a:pt x="17225" y="12597"/>
                          <a:pt x="17280" y="11777"/>
                        </a:cubicBezTo>
                        <a:cubicBezTo>
                          <a:pt x="17280" y="11176"/>
                          <a:pt x="17116" y="10738"/>
                          <a:pt x="16678" y="10355"/>
                        </a:cubicBezTo>
                        <a:cubicBezTo>
                          <a:pt x="16405" y="10082"/>
                          <a:pt x="16022" y="9972"/>
                          <a:pt x="15694" y="9972"/>
                        </a:cubicBezTo>
                        <a:cubicBezTo>
                          <a:pt x="15311" y="9972"/>
                          <a:pt x="14765" y="10301"/>
                          <a:pt x="14053" y="10847"/>
                        </a:cubicBezTo>
                        <a:cubicBezTo>
                          <a:pt x="10608" y="13417"/>
                          <a:pt x="8203" y="14894"/>
                          <a:pt x="6890" y="15277"/>
                        </a:cubicBezTo>
                        <a:cubicBezTo>
                          <a:pt x="5085" y="15769"/>
                          <a:pt x="3445" y="15386"/>
                          <a:pt x="1969" y="14183"/>
                        </a:cubicBezTo>
                        <a:cubicBezTo>
                          <a:pt x="656" y="13090"/>
                          <a:pt x="0" y="11613"/>
                          <a:pt x="0" y="9863"/>
                        </a:cubicBezTo>
                        <a:cubicBezTo>
                          <a:pt x="0" y="8058"/>
                          <a:pt x="930" y="6090"/>
                          <a:pt x="2734" y="3957"/>
                        </a:cubicBezTo>
                        <a:cubicBezTo>
                          <a:pt x="4484" y="1879"/>
                          <a:pt x="6124" y="676"/>
                          <a:pt x="7655" y="239"/>
                        </a:cubicBezTo>
                        <a:cubicBezTo>
                          <a:pt x="9187" y="-199"/>
                          <a:pt x="10773" y="-35"/>
                          <a:pt x="12358" y="731"/>
                        </a:cubicBezTo>
                        <a:lnTo>
                          <a:pt x="9843" y="5051"/>
                        </a:lnTo>
                        <a:cubicBezTo>
                          <a:pt x="9132" y="4723"/>
                          <a:pt x="8422" y="4613"/>
                          <a:pt x="7710" y="4832"/>
                        </a:cubicBezTo>
                        <a:cubicBezTo>
                          <a:pt x="6999" y="4996"/>
                          <a:pt x="6289" y="5488"/>
                          <a:pt x="5633" y="6363"/>
                        </a:cubicBezTo>
                        <a:cubicBezTo>
                          <a:pt x="4758" y="7402"/>
                          <a:pt x="4265" y="8277"/>
                          <a:pt x="4156" y="8988"/>
                        </a:cubicBezTo>
                        <a:cubicBezTo>
                          <a:pt x="4156" y="9481"/>
                          <a:pt x="4265" y="9863"/>
                          <a:pt x="4593" y="10137"/>
                        </a:cubicBezTo>
                        <a:cubicBezTo>
                          <a:pt x="4867" y="10355"/>
                          <a:pt x="5250" y="10464"/>
                          <a:pt x="5633" y="10355"/>
                        </a:cubicBezTo>
                        <a:cubicBezTo>
                          <a:pt x="6234" y="10246"/>
                          <a:pt x="7655" y="9316"/>
                          <a:pt x="9952" y="7621"/>
                        </a:cubicBezTo>
                        <a:cubicBezTo>
                          <a:pt x="12249" y="5925"/>
                          <a:pt x="14108" y="4942"/>
                          <a:pt x="15530" y="4723"/>
                        </a:cubicBezTo>
                        <a:cubicBezTo>
                          <a:pt x="16952" y="4504"/>
                          <a:pt x="18265" y="4942"/>
                          <a:pt x="19522" y="6035"/>
                        </a:cubicBezTo>
                        <a:cubicBezTo>
                          <a:pt x="20889" y="7238"/>
                          <a:pt x="21600" y="8769"/>
                          <a:pt x="21600" y="10793"/>
                        </a:cubicBezTo>
                        <a:cubicBezTo>
                          <a:pt x="21600" y="12761"/>
                          <a:pt x="20616" y="14894"/>
                          <a:pt x="18702" y="17136"/>
                        </a:cubicBezTo>
                        <a:cubicBezTo>
                          <a:pt x="16952" y="19159"/>
                          <a:pt x="15147" y="20417"/>
                          <a:pt x="13288" y="20909"/>
                        </a:cubicBezTo>
                        <a:cubicBezTo>
                          <a:pt x="11429" y="21401"/>
                          <a:pt x="9624" y="21182"/>
                          <a:pt x="7929" y="2036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14" name="Freeform: Shape 4629"/>
                  <p:cNvSpPr/>
                  <p:nvPr/>
                </p:nvSpPr>
                <p:spPr>
                  <a:xfrm>
                    <a:off x="38655" y="188895"/>
                    <a:ext cx="18936" cy="159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55" fill="norm" stroke="1" extrusionOk="0">
                        <a:moveTo>
                          <a:pt x="7881" y="1953"/>
                        </a:moveTo>
                        <a:lnTo>
                          <a:pt x="10775" y="4912"/>
                        </a:lnTo>
                        <a:lnTo>
                          <a:pt x="8680" y="7871"/>
                        </a:lnTo>
                        <a:lnTo>
                          <a:pt x="14167" y="13492"/>
                        </a:lnTo>
                        <a:cubicBezTo>
                          <a:pt x="15264" y="14617"/>
                          <a:pt x="15963" y="15268"/>
                          <a:pt x="16162" y="15386"/>
                        </a:cubicBezTo>
                        <a:cubicBezTo>
                          <a:pt x="16412" y="15505"/>
                          <a:pt x="16612" y="15564"/>
                          <a:pt x="16910" y="15445"/>
                        </a:cubicBezTo>
                        <a:cubicBezTo>
                          <a:pt x="17210" y="15327"/>
                          <a:pt x="17410" y="15208"/>
                          <a:pt x="17609" y="14913"/>
                        </a:cubicBezTo>
                        <a:cubicBezTo>
                          <a:pt x="17908" y="14498"/>
                          <a:pt x="18208" y="13848"/>
                          <a:pt x="18507" y="12842"/>
                        </a:cubicBezTo>
                        <a:lnTo>
                          <a:pt x="21600" y="15327"/>
                        </a:lnTo>
                        <a:cubicBezTo>
                          <a:pt x="21251" y="16688"/>
                          <a:pt x="20602" y="17990"/>
                          <a:pt x="19704" y="19292"/>
                        </a:cubicBezTo>
                        <a:cubicBezTo>
                          <a:pt x="19156" y="20061"/>
                          <a:pt x="18507" y="20653"/>
                          <a:pt x="17858" y="21067"/>
                        </a:cubicBezTo>
                        <a:cubicBezTo>
                          <a:pt x="17210" y="21482"/>
                          <a:pt x="16562" y="21600"/>
                          <a:pt x="16012" y="21541"/>
                        </a:cubicBezTo>
                        <a:cubicBezTo>
                          <a:pt x="15464" y="21541"/>
                          <a:pt x="14816" y="21185"/>
                          <a:pt x="14167" y="20712"/>
                        </a:cubicBezTo>
                        <a:cubicBezTo>
                          <a:pt x="13668" y="20357"/>
                          <a:pt x="12820" y="19529"/>
                          <a:pt x="11523" y="18227"/>
                        </a:cubicBezTo>
                        <a:lnTo>
                          <a:pt x="5587" y="12190"/>
                        </a:lnTo>
                        <a:lnTo>
                          <a:pt x="4140" y="14143"/>
                        </a:lnTo>
                        <a:lnTo>
                          <a:pt x="1247" y="11184"/>
                        </a:lnTo>
                        <a:lnTo>
                          <a:pt x="2694" y="9231"/>
                        </a:lnTo>
                        <a:lnTo>
                          <a:pt x="0" y="6450"/>
                        </a:lnTo>
                        <a:lnTo>
                          <a:pt x="998" y="0"/>
                        </a:lnTo>
                        <a:lnTo>
                          <a:pt x="5837" y="4912"/>
                        </a:lnTo>
                        <a:lnTo>
                          <a:pt x="7931" y="19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15" name="Freeform: Shape 4630"/>
                  <p:cNvSpPr/>
                  <p:nvPr/>
                </p:nvSpPr>
                <p:spPr>
                  <a:xfrm>
                    <a:off x="55241" y="173093"/>
                    <a:ext cx="16731" cy="167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91" h="21269" fill="norm" stroke="1" extrusionOk="0">
                        <a:moveTo>
                          <a:pt x="3694" y="18233"/>
                        </a:moveTo>
                        <a:cubicBezTo>
                          <a:pt x="2366" y="17067"/>
                          <a:pt x="1369" y="15623"/>
                          <a:pt x="649" y="13902"/>
                        </a:cubicBezTo>
                        <a:cubicBezTo>
                          <a:pt x="-16" y="12181"/>
                          <a:pt x="-182" y="10404"/>
                          <a:pt x="205" y="8627"/>
                        </a:cubicBezTo>
                        <a:cubicBezTo>
                          <a:pt x="593" y="6850"/>
                          <a:pt x="1424" y="5240"/>
                          <a:pt x="2698" y="3740"/>
                        </a:cubicBezTo>
                        <a:cubicBezTo>
                          <a:pt x="4691" y="1464"/>
                          <a:pt x="7018" y="187"/>
                          <a:pt x="9787" y="20"/>
                        </a:cubicBezTo>
                        <a:cubicBezTo>
                          <a:pt x="12557" y="-146"/>
                          <a:pt x="15049" y="742"/>
                          <a:pt x="17319" y="2686"/>
                        </a:cubicBezTo>
                        <a:cubicBezTo>
                          <a:pt x="19646" y="4684"/>
                          <a:pt x="20864" y="7017"/>
                          <a:pt x="21141" y="9849"/>
                        </a:cubicBezTo>
                        <a:cubicBezTo>
                          <a:pt x="21418" y="12680"/>
                          <a:pt x="20532" y="15179"/>
                          <a:pt x="18593" y="17400"/>
                        </a:cubicBezTo>
                        <a:cubicBezTo>
                          <a:pt x="17375" y="18789"/>
                          <a:pt x="15935" y="19844"/>
                          <a:pt x="14218" y="20566"/>
                        </a:cubicBezTo>
                        <a:cubicBezTo>
                          <a:pt x="12501" y="21287"/>
                          <a:pt x="10784" y="21454"/>
                          <a:pt x="8957" y="21065"/>
                        </a:cubicBezTo>
                        <a:cubicBezTo>
                          <a:pt x="7184" y="20677"/>
                          <a:pt x="5412" y="19733"/>
                          <a:pt x="3694" y="18233"/>
                        </a:cubicBezTo>
                        <a:close/>
                        <a:moveTo>
                          <a:pt x="7461" y="14291"/>
                        </a:moveTo>
                        <a:cubicBezTo>
                          <a:pt x="8957" y="15568"/>
                          <a:pt x="10452" y="16235"/>
                          <a:pt x="11836" y="16179"/>
                        </a:cubicBezTo>
                        <a:cubicBezTo>
                          <a:pt x="13221" y="16179"/>
                          <a:pt x="14384" y="15623"/>
                          <a:pt x="15270" y="14568"/>
                        </a:cubicBezTo>
                        <a:cubicBezTo>
                          <a:pt x="16157" y="13514"/>
                          <a:pt x="16544" y="12292"/>
                          <a:pt x="16323" y="10903"/>
                        </a:cubicBezTo>
                        <a:cubicBezTo>
                          <a:pt x="16157" y="9516"/>
                          <a:pt x="15270" y="8127"/>
                          <a:pt x="13775" y="6850"/>
                        </a:cubicBezTo>
                        <a:cubicBezTo>
                          <a:pt x="12279" y="5573"/>
                          <a:pt x="10840" y="4962"/>
                          <a:pt x="9455" y="4962"/>
                        </a:cubicBezTo>
                        <a:cubicBezTo>
                          <a:pt x="8070" y="4962"/>
                          <a:pt x="6907" y="5517"/>
                          <a:pt x="6021" y="6572"/>
                        </a:cubicBezTo>
                        <a:cubicBezTo>
                          <a:pt x="5135" y="7628"/>
                          <a:pt x="4747" y="8849"/>
                          <a:pt x="4969" y="10237"/>
                        </a:cubicBezTo>
                        <a:cubicBezTo>
                          <a:pt x="5135" y="11626"/>
                          <a:pt x="6021" y="13014"/>
                          <a:pt x="7516" y="1429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16" name="Freeform: Shape 4631"/>
                  <p:cNvSpPr/>
                  <p:nvPr/>
                </p:nvSpPr>
                <p:spPr>
                  <a:xfrm>
                    <a:off x="62191" y="157061"/>
                    <a:ext cx="17832" cy="204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3" h="21600" fill="norm" stroke="1" extrusionOk="0">
                        <a:moveTo>
                          <a:pt x="2043" y="12627"/>
                        </a:moveTo>
                        <a:lnTo>
                          <a:pt x="3835" y="10777"/>
                        </a:lnTo>
                        <a:lnTo>
                          <a:pt x="2728" y="9945"/>
                        </a:lnTo>
                        <a:cubicBezTo>
                          <a:pt x="1516" y="9019"/>
                          <a:pt x="726" y="8233"/>
                          <a:pt x="358" y="7539"/>
                        </a:cubicBezTo>
                        <a:cubicBezTo>
                          <a:pt x="-12" y="6846"/>
                          <a:pt x="-117" y="6059"/>
                          <a:pt x="147" y="5180"/>
                        </a:cubicBezTo>
                        <a:cubicBezTo>
                          <a:pt x="410" y="4301"/>
                          <a:pt x="937" y="3376"/>
                          <a:pt x="1832" y="2452"/>
                        </a:cubicBezTo>
                        <a:cubicBezTo>
                          <a:pt x="2781" y="1480"/>
                          <a:pt x="3835" y="694"/>
                          <a:pt x="5046" y="0"/>
                        </a:cubicBezTo>
                        <a:lnTo>
                          <a:pt x="7259" y="2452"/>
                        </a:lnTo>
                        <a:cubicBezTo>
                          <a:pt x="6574" y="2868"/>
                          <a:pt x="5994" y="3330"/>
                          <a:pt x="5520" y="3839"/>
                        </a:cubicBezTo>
                        <a:cubicBezTo>
                          <a:pt x="5046" y="4348"/>
                          <a:pt x="4836" y="4764"/>
                          <a:pt x="4888" y="5180"/>
                        </a:cubicBezTo>
                        <a:cubicBezTo>
                          <a:pt x="4940" y="5597"/>
                          <a:pt x="5310" y="6059"/>
                          <a:pt x="6047" y="6614"/>
                        </a:cubicBezTo>
                        <a:lnTo>
                          <a:pt x="7048" y="7400"/>
                        </a:lnTo>
                        <a:lnTo>
                          <a:pt x="9471" y="4903"/>
                        </a:lnTo>
                        <a:lnTo>
                          <a:pt x="12475" y="7169"/>
                        </a:lnTo>
                        <a:lnTo>
                          <a:pt x="10051" y="9667"/>
                        </a:lnTo>
                        <a:lnTo>
                          <a:pt x="21483" y="18270"/>
                        </a:lnTo>
                        <a:lnTo>
                          <a:pt x="18217" y="21600"/>
                        </a:lnTo>
                        <a:lnTo>
                          <a:pt x="6784" y="12997"/>
                        </a:lnTo>
                        <a:lnTo>
                          <a:pt x="4993" y="14847"/>
                        </a:lnTo>
                        <a:lnTo>
                          <a:pt x="1991" y="1258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17" name="Freeform: Shape 4632"/>
                  <p:cNvSpPr/>
                  <p:nvPr/>
                </p:nvSpPr>
                <p:spPr>
                  <a:xfrm>
                    <a:off x="72676" y="136421"/>
                    <a:ext cx="27812" cy="27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838" y="21565"/>
                        </a:moveTo>
                        <a:lnTo>
                          <a:pt x="0" y="10368"/>
                        </a:lnTo>
                        <a:lnTo>
                          <a:pt x="2174" y="7810"/>
                        </a:lnTo>
                        <a:lnTo>
                          <a:pt x="15249" y="9953"/>
                        </a:lnTo>
                        <a:lnTo>
                          <a:pt x="6691" y="2454"/>
                        </a:lnTo>
                        <a:lnTo>
                          <a:pt x="8762" y="0"/>
                        </a:lnTo>
                        <a:lnTo>
                          <a:pt x="21600" y="11197"/>
                        </a:lnTo>
                        <a:lnTo>
                          <a:pt x="19358" y="13858"/>
                        </a:lnTo>
                        <a:lnTo>
                          <a:pt x="6555" y="11819"/>
                        </a:lnTo>
                        <a:lnTo>
                          <a:pt x="14943" y="19146"/>
                        </a:lnTo>
                        <a:lnTo>
                          <a:pt x="12872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18" name="Freeform: Shape 4633"/>
                  <p:cNvSpPr/>
                  <p:nvPr/>
                </p:nvSpPr>
                <p:spPr>
                  <a:xfrm>
                    <a:off x="93754" y="128184"/>
                    <a:ext cx="16732" cy="167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5" h="21269" fill="norm" stroke="1" extrusionOk="0">
                        <a:moveTo>
                          <a:pt x="3719" y="18233"/>
                        </a:moveTo>
                        <a:cubicBezTo>
                          <a:pt x="2386" y="17067"/>
                          <a:pt x="1387" y="15679"/>
                          <a:pt x="665" y="13902"/>
                        </a:cubicBezTo>
                        <a:cubicBezTo>
                          <a:pt x="-57" y="12125"/>
                          <a:pt x="-168" y="10404"/>
                          <a:pt x="221" y="8627"/>
                        </a:cubicBezTo>
                        <a:cubicBezTo>
                          <a:pt x="609" y="6850"/>
                          <a:pt x="1442" y="5240"/>
                          <a:pt x="2720" y="3740"/>
                        </a:cubicBezTo>
                        <a:cubicBezTo>
                          <a:pt x="4719" y="1464"/>
                          <a:pt x="7051" y="187"/>
                          <a:pt x="9827" y="20"/>
                        </a:cubicBezTo>
                        <a:cubicBezTo>
                          <a:pt x="12603" y="-146"/>
                          <a:pt x="15102" y="742"/>
                          <a:pt x="17379" y="2685"/>
                        </a:cubicBezTo>
                        <a:cubicBezTo>
                          <a:pt x="19655" y="4684"/>
                          <a:pt x="20933" y="7017"/>
                          <a:pt x="21210" y="9849"/>
                        </a:cubicBezTo>
                        <a:cubicBezTo>
                          <a:pt x="21432" y="12625"/>
                          <a:pt x="20599" y="15124"/>
                          <a:pt x="18656" y="17400"/>
                        </a:cubicBezTo>
                        <a:cubicBezTo>
                          <a:pt x="17434" y="18789"/>
                          <a:pt x="15990" y="19844"/>
                          <a:pt x="14269" y="20566"/>
                        </a:cubicBezTo>
                        <a:cubicBezTo>
                          <a:pt x="12548" y="21287"/>
                          <a:pt x="10826" y="21454"/>
                          <a:pt x="8994" y="21065"/>
                        </a:cubicBezTo>
                        <a:cubicBezTo>
                          <a:pt x="7162" y="20677"/>
                          <a:pt x="5440" y="19733"/>
                          <a:pt x="3719" y="18233"/>
                        </a:cubicBezTo>
                        <a:close/>
                        <a:moveTo>
                          <a:pt x="7495" y="14291"/>
                        </a:moveTo>
                        <a:cubicBezTo>
                          <a:pt x="8994" y="15568"/>
                          <a:pt x="10493" y="16234"/>
                          <a:pt x="11882" y="16179"/>
                        </a:cubicBezTo>
                        <a:cubicBezTo>
                          <a:pt x="13269" y="16179"/>
                          <a:pt x="14436" y="15623"/>
                          <a:pt x="15380" y="14568"/>
                        </a:cubicBezTo>
                        <a:cubicBezTo>
                          <a:pt x="16268" y="13514"/>
                          <a:pt x="16657" y="12292"/>
                          <a:pt x="16435" y="10903"/>
                        </a:cubicBezTo>
                        <a:cubicBezTo>
                          <a:pt x="16213" y="9516"/>
                          <a:pt x="15380" y="8127"/>
                          <a:pt x="13881" y="6850"/>
                        </a:cubicBezTo>
                        <a:cubicBezTo>
                          <a:pt x="12381" y="5573"/>
                          <a:pt x="10938" y="4962"/>
                          <a:pt x="9549" y="4962"/>
                        </a:cubicBezTo>
                        <a:cubicBezTo>
                          <a:pt x="8161" y="4962"/>
                          <a:pt x="6995" y="5517"/>
                          <a:pt x="6107" y="6572"/>
                        </a:cubicBezTo>
                        <a:cubicBezTo>
                          <a:pt x="5218" y="7628"/>
                          <a:pt x="4830" y="8849"/>
                          <a:pt x="5051" y="10237"/>
                        </a:cubicBezTo>
                        <a:cubicBezTo>
                          <a:pt x="5218" y="11626"/>
                          <a:pt x="6107" y="13014"/>
                          <a:pt x="7606" y="1429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19" name="Freeform: Shape 4634"/>
                  <p:cNvSpPr/>
                  <p:nvPr/>
                </p:nvSpPr>
                <p:spPr>
                  <a:xfrm>
                    <a:off x="103504" y="115344"/>
                    <a:ext cx="14737" cy="177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536" y="17770"/>
                        </a:moveTo>
                        <a:lnTo>
                          <a:pt x="17562" y="21600"/>
                        </a:lnTo>
                        <a:lnTo>
                          <a:pt x="0" y="9098"/>
                        </a:lnTo>
                        <a:lnTo>
                          <a:pt x="3717" y="5533"/>
                        </a:lnTo>
                        <a:lnTo>
                          <a:pt x="6217" y="7289"/>
                        </a:lnTo>
                        <a:cubicBezTo>
                          <a:pt x="5705" y="5852"/>
                          <a:pt x="5448" y="4735"/>
                          <a:pt x="5577" y="3990"/>
                        </a:cubicBezTo>
                        <a:cubicBezTo>
                          <a:pt x="5705" y="3245"/>
                          <a:pt x="6089" y="2554"/>
                          <a:pt x="6730" y="1915"/>
                        </a:cubicBezTo>
                        <a:cubicBezTo>
                          <a:pt x="7628" y="1011"/>
                          <a:pt x="8781" y="373"/>
                          <a:pt x="10255" y="0"/>
                        </a:cubicBezTo>
                        <a:lnTo>
                          <a:pt x="13076" y="4096"/>
                        </a:lnTo>
                        <a:cubicBezTo>
                          <a:pt x="11922" y="4363"/>
                          <a:pt x="11024" y="4788"/>
                          <a:pt x="10448" y="5374"/>
                        </a:cubicBezTo>
                        <a:cubicBezTo>
                          <a:pt x="9871" y="5905"/>
                          <a:pt x="9615" y="6491"/>
                          <a:pt x="9550" y="7129"/>
                        </a:cubicBezTo>
                        <a:cubicBezTo>
                          <a:pt x="9550" y="7767"/>
                          <a:pt x="9871" y="8512"/>
                          <a:pt x="10576" y="9417"/>
                        </a:cubicBezTo>
                        <a:cubicBezTo>
                          <a:pt x="11281" y="10321"/>
                          <a:pt x="13139" y="11811"/>
                          <a:pt x="16152" y="13939"/>
                        </a:cubicBezTo>
                        <a:lnTo>
                          <a:pt x="21600" y="1782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20" name="Freeform: Shape 4635"/>
                  <p:cNvSpPr/>
                  <p:nvPr/>
                </p:nvSpPr>
                <p:spPr>
                  <a:xfrm>
                    <a:off x="109102" y="106773"/>
                    <a:ext cx="18935" cy="1592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55" fill="norm" stroke="1" extrusionOk="0">
                        <a:moveTo>
                          <a:pt x="7881" y="1953"/>
                        </a:moveTo>
                        <a:lnTo>
                          <a:pt x="10775" y="4912"/>
                        </a:lnTo>
                        <a:lnTo>
                          <a:pt x="8680" y="7871"/>
                        </a:lnTo>
                        <a:lnTo>
                          <a:pt x="14167" y="13492"/>
                        </a:lnTo>
                        <a:cubicBezTo>
                          <a:pt x="15264" y="14617"/>
                          <a:pt x="15963" y="15268"/>
                          <a:pt x="16162" y="15386"/>
                        </a:cubicBezTo>
                        <a:cubicBezTo>
                          <a:pt x="16412" y="15505"/>
                          <a:pt x="16612" y="15564"/>
                          <a:pt x="16910" y="15445"/>
                        </a:cubicBezTo>
                        <a:cubicBezTo>
                          <a:pt x="17210" y="15327"/>
                          <a:pt x="17410" y="15208"/>
                          <a:pt x="17609" y="14913"/>
                        </a:cubicBezTo>
                        <a:cubicBezTo>
                          <a:pt x="17908" y="14498"/>
                          <a:pt x="18208" y="13848"/>
                          <a:pt x="18507" y="12842"/>
                        </a:cubicBezTo>
                        <a:lnTo>
                          <a:pt x="21600" y="15327"/>
                        </a:lnTo>
                        <a:cubicBezTo>
                          <a:pt x="21251" y="16688"/>
                          <a:pt x="20602" y="17990"/>
                          <a:pt x="19704" y="19292"/>
                        </a:cubicBezTo>
                        <a:cubicBezTo>
                          <a:pt x="19156" y="20061"/>
                          <a:pt x="18507" y="20653"/>
                          <a:pt x="17858" y="21067"/>
                        </a:cubicBezTo>
                        <a:cubicBezTo>
                          <a:pt x="17210" y="21482"/>
                          <a:pt x="16562" y="21600"/>
                          <a:pt x="16012" y="21541"/>
                        </a:cubicBezTo>
                        <a:cubicBezTo>
                          <a:pt x="15464" y="21541"/>
                          <a:pt x="14866" y="21185"/>
                          <a:pt x="14167" y="20712"/>
                        </a:cubicBezTo>
                        <a:cubicBezTo>
                          <a:pt x="13668" y="20357"/>
                          <a:pt x="12770" y="19529"/>
                          <a:pt x="11523" y="18227"/>
                        </a:cubicBezTo>
                        <a:lnTo>
                          <a:pt x="5587" y="12190"/>
                        </a:lnTo>
                        <a:lnTo>
                          <a:pt x="4140" y="14143"/>
                        </a:lnTo>
                        <a:lnTo>
                          <a:pt x="1247" y="11184"/>
                        </a:lnTo>
                        <a:lnTo>
                          <a:pt x="2694" y="9231"/>
                        </a:lnTo>
                        <a:lnTo>
                          <a:pt x="0" y="6450"/>
                        </a:lnTo>
                        <a:lnTo>
                          <a:pt x="998" y="0"/>
                        </a:lnTo>
                        <a:lnTo>
                          <a:pt x="5837" y="4912"/>
                        </a:lnTo>
                        <a:lnTo>
                          <a:pt x="7931" y="19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21" name="Freeform: Shape 4636"/>
                  <p:cNvSpPr/>
                  <p:nvPr/>
                </p:nvSpPr>
                <p:spPr>
                  <a:xfrm>
                    <a:off x="113430" y="96882"/>
                    <a:ext cx="25845" cy="194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60" fill="norm" stroke="1" extrusionOk="0">
                        <a:moveTo>
                          <a:pt x="2193" y="2290"/>
                        </a:moveTo>
                        <a:lnTo>
                          <a:pt x="7273" y="8066"/>
                        </a:lnTo>
                        <a:cubicBezTo>
                          <a:pt x="7017" y="5785"/>
                          <a:pt x="7383" y="3843"/>
                          <a:pt x="8406" y="2290"/>
                        </a:cubicBezTo>
                        <a:cubicBezTo>
                          <a:pt x="8918" y="1465"/>
                          <a:pt x="9502" y="882"/>
                          <a:pt x="10160" y="494"/>
                        </a:cubicBezTo>
                        <a:cubicBezTo>
                          <a:pt x="10818" y="106"/>
                          <a:pt x="11403" y="-40"/>
                          <a:pt x="11988" y="9"/>
                        </a:cubicBezTo>
                        <a:cubicBezTo>
                          <a:pt x="12536" y="106"/>
                          <a:pt x="13084" y="299"/>
                          <a:pt x="13596" y="688"/>
                        </a:cubicBezTo>
                        <a:cubicBezTo>
                          <a:pt x="14107" y="1077"/>
                          <a:pt x="14802" y="1756"/>
                          <a:pt x="15716" y="2775"/>
                        </a:cubicBezTo>
                        <a:lnTo>
                          <a:pt x="21600" y="9474"/>
                        </a:lnTo>
                        <a:lnTo>
                          <a:pt x="19334" y="12968"/>
                        </a:lnTo>
                        <a:lnTo>
                          <a:pt x="14035" y="6950"/>
                        </a:lnTo>
                        <a:cubicBezTo>
                          <a:pt x="12974" y="5736"/>
                          <a:pt x="12280" y="5057"/>
                          <a:pt x="11915" y="4863"/>
                        </a:cubicBezTo>
                        <a:cubicBezTo>
                          <a:pt x="11549" y="4668"/>
                          <a:pt x="11184" y="4668"/>
                          <a:pt x="10782" y="4814"/>
                        </a:cubicBezTo>
                        <a:cubicBezTo>
                          <a:pt x="10380" y="4960"/>
                          <a:pt x="10051" y="5299"/>
                          <a:pt x="9722" y="5785"/>
                        </a:cubicBezTo>
                        <a:cubicBezTo>
                          <a:pt x="9356" y="6367"/>
                          <a:pt x="9101" y="6998"/>
                          <a:pt x="9027" y="7726"/>
                        </a:cubicBezTo>
                        <a:cubicBezTo>
                          <a:pt x="8954" y="8406"/>
                          <a:pt x="9027" y="9134"/>
                          <a:pt x="9356" y="9813"/>
                        </a:cubicBezTo>
                        <a:cubicBezTo>
                          <a:pt x="9649" y="10542"/>
                          <a:pt x="10234" y="11367"/>
                          <a:pt x="11074" y="12289"/>
                        </a:cubicBezTo>
                        <a:lnTo>
                          <a:pt x="16081" y="18016"/>
                        </a:lnTo>
                        <a:lnTo>
                          <a:pt x="13815" y="21560"/>
                        </a:lnTo>
                        <a:lnTo>
                          <a:pt x="0" y="5833"/>
                        </a:lnTo>
                        <a:lnTo>
                          <a:pt x="2266" y="23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22" name="Freeform: Shape 4637"/>
                  <p:cNvSpPr/>
                  <p:nvPr/>
                </p:nvSpPr>
                <p:spPr>
                  <a:xfrm>
                    <a:off x="134289" y="74108"/>
                    <a:ext cx="25276" cy="2418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600" y="6796"/>
                        </a:moveTo>
                        <a:lnTo>
                          <a:pt x="18947" y="10038"/>
                        </a:lnTo>
                        <a:lnTo>
                          <a:pt x="14686" y="8437"/>
                        </a:lnTo>
                        <a:lnTo>
                          <a:pt x="9828" y="14335"/>
                        </a:lnTo>
                        <a:lnTo>
                          <a:pt x="12033" y="18436"/>
                        </a:lnTo>
                        <a:lnTo>
                          <a:pt x="9417" y="21600"/>
                        </a:lnTo>
                        <a:lnTo>
                          <a:pt x="0" y="3164"/>
                        </a:lnTo>
                        <a:lnTo>
                          <a:pt x="2579" y="0"/>
                        </a:lnTo>
                        <a:lnTo>
                          <a:pt x="21563" y="6757"/>
                        </a:lnTo>
                        <a:close/>
                        <a:moveTo>
                          <a:pt x="11510" y="7265"/>
                        </a:moveTo>
                        <a:lnTo>
                          <a:pt x="4596" y="4609"/>
                        </a:lnTo>
                        <a:lnTo>
                          <a:pt x="8184" y="11288"/>
                        </a:lnTo>
                        <a:lnTo>
                          <a:pt x="11472" y="72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23" name="Freeform: Shape 4638"/>
                  <p:cNvSpPr/>
                  <p:nvPr/>
                </p:nvSpPr>
                <p:spPr>
                  <a:xfrm>
                    <a:off x="148807" y="53938"/>
                    <a:ext cx="27112" cy="2620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37" fill="norm" stroke="1" extrusionOk="0">
                        <a:moveTo>
                          <a:pt x="70" y="13127"/>
                        </a:moveTo>
                        <a:lnTo>
                          <a:pt x="2055" y="10719"/>
                        </a:lnTo>
                        <a:lnTo>
                          <a:pt x="3344" y="11869"/>
                        </a:lnTo>
                        <a:cubicBezTo>
                          <a:pt x="3031" y="10108"/>
                          <a:pt x="3379" y="8634"/>
                          <a:pt x="4390" y="7448"/>
                        </a:cubicBezTo>
                        <a:cubicBezTo>
                          <a:pt x="4912" y="6837"/>
                          <a:pt x="5504" y="6370"/>
                          <a:pt x="6132" y="6154"/>
                        </a:cubicBezTo>
                        <a:cubicBezTo>
                          <a:pt x="6759" y="5903"/>
                          <a:pt x="7456" y="5867"/>
                          <a:pt x="8222" y="6011"/>
                        </a:cubicBezTo>
                        <a:cubicBezTo>
                          <a:pt x="8083" y="5112"/>
                          <a:pt x="8083" y="4322"/>
                          <a:pt x="8222" y="3603"/>
                        </a:cubicBezTo>
                        <a:cubicBezTo>
                          <a:pt x="8361" y="2884"/>
                          <a:pt x="8710" y="2237"/>
                          <a:pt x="9163" y="1662"/>
                        </a:cubicBezTo>
                        <a:cubicBezTo>
                          <a:pt x="9755" y="943"/>
                          <a:pt x="10417" y="440"/>
                          <a:pt x="11114" y="189"/>
                        </a:cubicBezTo>
                        <a:cubicBezTo>
                          <a:pt x="11810" y="-63"/>
                          <a:pt x="12542" y="-63"/>
                          <a:pt x="13309" y="189"/>
                        </a:cubicBezTo>
                        <a:cubicBezTo>
                          <a:pt x="13866" y="368"/>
                          <a:pt x="14597" y="871"/>
                          <a:pt x="15503" y="1662"/>
                        </a:cubicBezTo>
                        <a:lnTo>
                          <a:pt x="21600" y="7053"/>
                        </a:lnTo>
                        <a:lnTo>
                          <a:pt x="19440" y="9641"/>
                        </a:lnTo>
                        <a:lnTo>
                          <a:pt x="13971" y="4825"/>
                        </a:lnTo>
                        <a:cubicBezTo>
                          <a:pt x="13030" y="3998"/>
                          <a:pt x="12333" y="3531"/>
                          <a:pt x="11915" y="3459"/>
                        </a:cubicBezTo>
                        <a:cubicBezTo>
                          <a:pt x="11357" y="3387"/>
                          <a:pt x="10870" y="3603"/>
                          <a:pt x="10452" y="4106"/>
                        </a:cubicBezTo>
                        <a:cubicBezTo>
                          <a:pt x="10138" y="4465"/>
                          <a:pt x="9964" y="4897"/>
                          <a:pt x="9929" y="5436"/>
                        </a:cubicBezTo>
                        <a:cubicBezTo>
                          <a:pt x="9894" y="5939"/>
                          <a:pt x="9999" y="6478"/>
                          <a:pt x="10312" y="6981"/>
                        </a:cubicBezTo>
                        <a:cubicBezTo>
                          <a:pt x="10591" y="7484"/>
                          <a:pt x="11218" y="8131"/>
                          <a:pt x="12089" y="8922"/>
                        </a:cubicBezTo>
                        <a:lnTo>
                          <a:pt x="16688" y="12983"/>
                        </a:lnTo>
                        <a:lnTo>
                          <a:pt x="14528" y="15571"/>
                        </a:lnTo>
                        <a:lnTo>
                          <a:pt x="9302" y="10935"/>
                        </a:lnTo>
                        <a:cubicBezTo>
                          <a:pt x="8361" y="10108"/>
                          <a:pt x="7734" y="9641"/>
                          <a:pt x="7386" y="9497"/>
                        </a:cubicBezTo>
                        <a:cubicBezTo>
                          <a:pt x="7038" y="9353"/>
                          <a:pt x="6724" y="9317"/>
                          <a:pt x="6410" y="9389"/>
                        </a:cubicBezTo>
                        <a:cubicBezTo>
                          <a:pt x="6132" y="9461"/>
                          <a:pt x="5818" y="9677"/>
                          <a:pt x="5539" y="10000"/>
                        </a:cubicBezTo>
                        <a:cubicBezTo>
                          <a:pt x="5191" y="10396"/>
                          <a:pt x="5017" y="10863"/>
                          <a:pt x="4947" y="11366"/>
                        </a:cubicBezTo>
                        <a:cubicBezTo>
                          <a:pt x="4878" y="11869"/>
                          <a:pt x="5017" y="12372"/>
                          <a:pt x="5296" y="12876"/>
                        </a:cubicBezTo>
                        <a:cubicBezTo>
                          <a:pt x="5574" y="13379"/>
                          <a:pt x="6166" y="14026"/>
                          <a:pt x="7072" y="14816"/>
                        </a:cubicBezTo>
                        <a:lnTo>
                          <a:pt x="11706" y="18914"/>
                        </a:lnTo>
                        <a:lnTo>
                          <a:pt x="9546" y="21537"/>
                        </a:lnTo>
                        <a:lnTo>
                          <a:pt x="0" y="1309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24" name="Freeform: Shape 4639"/>
                  <p:cNvSpPr/>
                  <p:nvPr/>
                </p:nvSpPr>
                <p:spPr>
                  <a:xfrm>
                    <a:off x="168612" y="41661"/>
                    <a:ext cx="16476" cy="1602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9" h="21393" fill="norm" stroke="1" extrusionOk="0">
                        <a:moveTo>
                          <a:pt x="15740" y="10100"/>
                        </a:moveTo>
                        <a:lnTo>
                          <a:pt x="19914" y="6480"/>
                        </a:lnTo>
                        <a:cubicBezTo>
                          <a:pt x="20986" y="8348"/>
                          <a:pt x="21380" y="10216"/>
                          <a:pt x="21211" y="12084"/>
                        </a:cubicBezTo>
                        <a:cubicBezTo>
                          <a:pt x="21042" y="13953"/>
                          <a:pt x="20196" y="15762"/>
                          <a:pt x="18729" y="17513"/>
                        </a:cubicBezTo>
                        <a:cubicBezTo>
                          <a:pt x="16417" y="20315"/>
                          <a:pt x="13823" y="21600"/>
                          <a:pt x="11003" y="21366"/>
                        </a:cubicBezTo>
                        <a:cubicBezTo>
                          <a:pt x="8747" y="21191"/>
                          <a:pt x="6491" y="20140"/>
                          <a:pt x="4348" y="18214"/>
                        </a:cubicBezTo>
                        <a:cubicBezTo>
                          <a:pt x="1810" y="15937"/>
                          <a:pt x="344" y="13485"/>
                          <a:pt x="61" y="10800"/>
                        </a:cubicBezTo>
                        <a:cubicBezTo>
                          <a:pt x="-220" y="8115"/>
                          <a:pt x="457" y="5721"/>
                          <a:pt x="2261" y="3619"/>
                        </a:cubicBezTo>
                        <a:cubicBezTo>
                          <a:pt x="4235" y="1226"/>
                          <a:pt x="6547" y="58"/>
                          <a:pt x="9199" y="0"/>
                        </a:cubicBezTo>
                        <a:cubicBezTo>
                          <a:pt x="11849" y="0"/>
                          <a:pt x="14726" y="1401"/>
                          <a:pt x="17827" y="4203"/>
                        </a:cubicBezTo>
                        <a:lnTo>
                          <a:pt x="9029" y="14828"/>
                        </a:lnTo>
                        <a:cubicBezTo>
                          <a:pt x="10270" y="15878"/>
                          <a:pt x="11511" y="16346"/>
                          <a:pt x="12695" y="16287"/>
                        </a:cubicBezTo>
                        <a:cubicBezTo>
                          <a:pt x="13879" y="16287"/>
                          <a:pt x="14894" y="15704"/>
                          <a:pt x="15740" y="14770"/>
                        </a:cubicBezTo>
                        <a:cubicBezTo>
                          <a:pt x="16305" y="14127"/>
                          <a:pt x="16587" y="13368"/>
                          <a:pt x="16587" y="12610"/>
                        </a:cubicBezTo>
                        <a:cubicBezTo>
                          <a:pt x="16587" y="11851"/>
                          <a:pt x="16305" y="11034"/>
                          <a:pt x="15740" y="10100"/>
                        </a:cubicBezTo>
                        <a:close/>
                        <a:moveTo>
                          <a:pt x="11849" y="6188"/>
                        </a:moveTo>
                        <a:cubicBezTo>
                          <a:pt x="10665" y="5137"/>
                          <a:pt x="9480" y="4670"/>
                          <a:pt x="8352" y="4729"/>
                        </a:cubicBezTo>
                        <a:cubicBezTo>
                          <a:pt x="7225" y="4729"/>
                          <a:pt x="6322" y="5254"/>
                          <a:pt x="5588" y="6130"/>
                        </a:cubicBezTo>
                        <a:cubicBezTo>
                          <a:pt x="4855" y="7064"/>
                          <a:pt x="4518" y="8115"/>
                          <a:pt x="4686" y="9282"/>
                        </a:cubicBezTo>
                        <a:cubicBezTo>
                          <a:pt x="4855" y="10449"/>
                          <a:pt x="5476" y="11559"/>
                          <a:pt x="6604" y="12493"/>
                        </a:cubicBezTo>
                        <a:lnTo>
                          <a:pt x="11849" y="618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25" name="Freeform: Shape 4640"/>
                  <p:cNvSpPr/>
                  <p:nvPr/>
                </p:nvSpPr>
                <p:spPr>
                  <a:xfrm>
                    <a:off x="177624" y="28936"/>
                    <a:ext cx="14737" cy="1775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537" y="17770"/>
                        </a:moveTo>
                        <a:lnTo>
                          <a:pt x="17562" y="21600"/>
                        </a:lnTo>
                        <a:lnTo>
                          <a:pt x="0" y="9098"/>
                        </a:lnTo>
                        <a:lnTo>
                          <a:pt x="3717" y="5533"/>
                        </a:lnTo>
                        <a:lnTo>
                          <a:pt x="6217" y="7289"/>
                        </a:lnTo>
                        <a:cubicBezTo>
                          <a:pt x="5705" y="5852"/>
                          <a:pt x="5448" y="4735"/>
                          <a:pt x="5577" y="3990"/>
                        </a:cubicBezTo>
                        <a:cubicBezTo>
                          <a:pt x="5705" y="3245"/>
                          <a:pt x="6089" y="2554"/>
                          <a:pt x="6730" y="1915"/>
                        </a:cubicBezTo>
                        <a:cubicBezTo>
                          <a:pt x="7628" y="1011"/>
                          <a:pt x="8781" y="373"/>
                          <a:pt x="10255" y="0"/>
                        </a:cubicBezTo>
                        <a:lnTo>
                          <a:pt x="13076" y="4096"/>
                        </a:lnTo>
                        <a:cubicBezTo>
                          <a:pt x="11922" y="4363"/>
                          <a:pt x="11025" y="4788"/>
                          <a:pt x="10448" y="5374"/>
                        </a:cubicBezTo>
                        <a:cubicBezTo>
                          <a:pt x="9871" y="5905"/>
                          <a:pt x="9615" y="6491"/>
                          <a:pt x="9550" y="7129"/>
                        </a:cubicBezTo>
                        <a:cubicBezTo>
                          <a:pt x="9550" y="7767"/>
                          <a:pt x="9871" y="8512"/>
                          <a:pt x="10576" y="9417"/>
                        </a:cubicBezTo>
                        <a:cubicBezTo>
                          <a:pt x="11281" y="10321"/>
                          <a:pt x="13139" y="11811"/>
                          <a:pt x="16152" y="13939"/>
                        </a:cubicBezTo>
                        <a:lnTo>
                          <a:pt x="21600" y="1782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26" name="Freeform: Shape 4641"/>
                  <p:cNvSpPr/>
                  <p:nvPr/>
                </p:nvSpPr>
                <p:spPr>
                  <a:xfrm>
                    <a:off x="180904" y="20234"/>
                    <a:ext cx="19241" cy="1731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289" y="7091"/>
                        </a:moveTo>
                        <a:lnTo>
                          <a:pt x="0" y="3928"/>
                        </a:lnTo>
                        <a:lnTo>
                          <a:pt x="3044" y="0"/>
                        </a:lnTo>
                        <a:lnTo>
                          <a:pt x="6333" y="3163"/>
                        </a:lnTo>
                        <a:lnTo>
                          <a:pt x="3289" y="7091"/>
                        </a:lnTo>
                        <a:close/>
                        <a:moveTo>
                          <a:pt x="18556" y="21600"/>
                        </a:moveTo>
                        <a:lnTo>
                          <a:pt x="5106" y="8782"/>
                        </a:lnTo>
                        <a:lnTo>
                          <a:pt x="8149" y="4854"/>
                        </a:lnTo>
                        <a:lnTo>
                          <a:pt x="21600" y="17672"/>
                        </a:lnTo>
                        <a:lnTo>
                          <a:pt x="18556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27" name="Freeform: Shape 4642"/>
                  <p:cNvSpPr/>
                  <p:nvPr/>
                </p:nvSpPr>
                <p:spPr>
                  <a:xfrm>
                    <a:off x="193150" y="12788"/>
                    <a:ext cx="16574" cy="163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18" h="21283" fill="norm" stroke="1" extrusionOk="0">
                        <a:moveTo>
                          <a:pt x="13271" y="927"/>
                        </a:moveTo>
                        <a:lnTo>
                          <a:pt x="10571" y="5601"/>
                        </a:lnTo>
                        <a:cubicBezTo>
                          <a:pt x="9671" y="5031"/>
                          <a:pt x="8771" y="4803"/>
                          <a:pt x="7983" y="4974"/>
                        </a:cubicBezTo>
                        <a:cubicBezTo>
                          <a:pt x="7196" y="5088"/>
                          <a:pt x="6409" y="5544"/>
                          <a:pt x="5790" y="6342"/>
                        </a:cubicBezTo>
                        <a:cubicBezTo>
                          <a:pt x="4890" y="7368"/>
                          <a:pt x="4552" y="8508"/>
                          <a:pt x="4777" y="9705"/>
                        </a:cubicBezTo>
                        <a:cubicBezTo>
                          <a:pt x="4946" y="10902"/>
                          <a:pt x="5903" y="12269"/>
                          <a:pt x="7534" y="13694"/>
                        </a:cubicBezTo>
                        <a:cubicBezTo>
                          <a:pt x="9390" y="15290"/>
                          <a:pt x="10908" y="16088"/>
                          <a:pt x="12202" y="16145"/>
                        </a:cubicBezTo>
                        <a:cubicBezTo>
                          <a:pt x="13496" y="16145"/>
                          <a:pt x="14565" y="15689"/>
                          <a:pt x="15465" y="14606"/>
                        </a:cubicBezTo>
                        <a:cubicBezTo>
                          <a:pt x="16140" y="13808"/>
                          <a:pt x="16421" y="13010"/>
                          <a:pt x="16421" y="12098"/>
                        </a:cubicBezTo>
                        <a:cubicBezTo>
                          <a:pt x="16421" y="11186"/>
                          <a:pt x="15971" y="10217"/>
                          <a:pt x="15071" y="9078"/>
                        </a:cubicBezTo>
                        <a:lnTo>
                          <a:pt x="19177" y="5601"/>
                        </a:lnTo>
                        <a:cubicBezTo>
                          <a:pt x="20640" y="7596"/>
                          <a:pt x="21371" y="9648"/>
                          <a:pt x="21315" y="11642"/>
                        </a:cubicBezTo>
                        <a:cubicBezTo>
                          <a:pt x="21258" y="13637"/>
                          <a:pt x="20358" y="15689"/>
                          <a:pt x="18671" y="17683"/>
                        </a:cubicBezTo>
                        <a:cubicBezTo>
                          <a:pt x="16759" y="19963"/>
                          <a:pt x="14452" y="21161"/>
                          <a:pt x="11921" y="21275"/>
                        </a:cubicBezTo>
                        <a:cubicBezTo>
                          <a:pt x="9334" y="21388"/>
                          <a:pt x="6803" y="20363"/>
                          <a:pt x="4271" y="18197"/>
                        </a:cubicBezTo>
                        <a:cubicBezTo>
                          <a:pt x="1740" y="15974"/>
                          <a:pt x="334" y="13580"/>
                          <a:pt x="52" y="11016"/>
                        </a:cubicBezTo>
                        <a:cubicBezTo>
                          <a:pt x="-229" y="8451"/>
                          <a:pt x="615" y="5943"/>
                          <a:pt x="2583" y="3663"/>
                        </a:cubicBezTo>
                        <a:cubicBezTo>
                          <a:pt x="4215" y="1782"/>
                          <a:pt x="5903" y="586"/>
                          <a:pt x="7646" y="187"/>
                        </a:cubicBezTo>
                        <a:cubicBezTo>
                          <a:pt x="9390" y="-212"/>
                          <a:pt x="11302" y="15"/>
                          <a:pt x="13383" y="98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28" name="Freeform: Shape 4643"/>
                  <p:cNvSpPr/>
                  <p:nvPr/>
                </p:nvSpPr>
                <p:spPr>
                  <a:xfrm>
                    <a:off x="203530" y="-1"/>
                    <a:ext cx="19354" cy="1750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2" h="21352" fill="norm" stroke="1" extrusionOk="0">
                        <a:moveTo>
                          <a:pt x="4590" y="10759"/>
                        </a:moveTo>
                        <a:lnTo>
                          <a:pt x="1290" y="13745"/>
                        </a:lnTo>
                        <a:cubicBezTo>
                          <a:pt x="319" y="12145"/>
                          <a:pt x="-118" y="10546"/>
                          <a:pt x="28" y="8999"/>
                        </a:cubicBezTo>
                        <a:cubicBezTo>
                          <a:pt x="173" y="7452"/>
                          <a:pt x="950" y="5745"/>
                          <a:pt x="2455" y="3826"/>
                        </a:cubicBezTo>
                        <a:cubicBezTo>
                          <a:pt x="3814" y="2119"/>
                          <a:pt x="4979" y="999"/>
                          <a:pt x="5998" y="519"/>
                        </a:cubicBezTo>
                        <a:cubicBezTo>
                          <a:pt x="7017" y="39"/>
                          <a:pt x="7988" y="-121"/>
                          <a:pt x="8813" y="92"/>
                        </a:cubicBezTo>
                        <a:cubicBezTo>
                          <a:pt x="9639" y="306"/>
                          <a:pt x="10852" y="1106"/>
                          <a:pt x="12357" y="2546"/>
                        </a:cubicBezTo>
                        <a:lnTo>
                          <a:pt x="16434" y="6439"/>
                        </a:lnTo>
                        <a:cubicBezTo>
                          <a:pt x="17599" y="7559"/>
                          <a:pt x="18521" y="8306"/>
                          <a:pt x="19152" y="8679"/>
                        </a:cubicBezTo>
                        <a:cubicBezTo>
                          <a:pt x="19783" y="9052"/>
                          <a:pt x="20560" y="9425"/>
                          <a:pt x="21482" y="9639"/>
                        </a:cubicBezTo>
                        <a:lnTo>
                          <a:pt x="18473" y="13479"/>
                        </a:lnTo>
                        <a:cubicBezTo>
                          <a:pt x="18181" y="13372"/>
                          <a:pt x="17696" y="13159"/>
                          <a:pt x="17162" y="12892"/>
                        </a:cubicBezTo>
                        <a:cubicBezTo>
                          <a:pt x="16919" y="12733"/>
                          <a:pt x="16725" y="12679"/>
                          <a:pt x="16628" y="12626"/>
                        </a:cubicBezTo>
                        <a:cubicBezTo>
                          <a:pt x="16677" y="13852"/>
                          <a:pt x="16628" y="14972"/>
                          <a:pt x="16289" y="15986"/>
                        </a:cubicBezTo>
                        <a:cubicBezTo>
                          <a:pt x="15997" y="16999"/>
                          <a:pt x="15512" y="17958"/>
                          <a:pt x="14833" y="18812"/>
                        </a:cubicBezTo>
                        <a:cubicBezTo>
                          <a:pt x="13667" y="20305"/>
                          <a:pt x="12357" y="21159"/>
                          <a:pt x="10949" y="21319"/>
                        </a:cubicBezTo>
                        <a:cubicBezTo>
                          <a:pt x="9541" y="21479"/>
                          <a:pt x="8280" y="21052"/>
                          <a:pt x="7114" y="19985"/>
                        </a:cubicBezTo>
                        <a:cubicBezTo>
                          <a:pt x="6386" y="19292"/>
                          <a:pt x="5853" y="18439"/>
                          <a:pt x="5561" y="17479"/>
                        </a:cubicBezTo>
                        <a:cubicBezTo>
                          <a:pt x="5270" y="16519"/>
                          <a:pt x="5270" y="15559"/>
                          <a:pt x="5513" y="14546"/>
                        </a:cubicBezTo>
                        <a:cubicBezTo>
                          <a:pt x="5755" y="13532"/>
                          <a:pt x="6289" y="12252"/>
                          <a:pt x="7114" y="10706"/>
                        </a:cubicBezTo>
                        <a:cubicBezTo>
                          <a:pt x="8231" y="8625"/>
                          <a:pt x="8910" y="7079"/>
                          <a:pt x="9202" y="6119"/>
                        </a:cubicBezTo>
                        <a:lnTo>
                          <a:pt x="8862" y="5799"/>
                        </a:lnTo>
                        <a:cubicBezTo>
                          <a:pt x="8182" y="5159"/>
                          <a:pt x="7552" y="4893"/>
                          <a:pt x="6969" y="4999"/>
                        </a:cubicBezTo>
                        <a:cubicBezTo>
                          <a:pt x="6386" y="5106"/>
                          <a:pt x="5707" y="5639"/>
                          <a:pt x="4930" y="6652"/>
                        </a:cubicBezTo>
                        <a:cubicBezTo>
                          <a:pt x="4397" y="7346"/>
                          <a:pt x="4105" y="7986"/>
                          <a:pt x="4057" y="8625"/>
                        </a:cubicBezTo>
                        <a:cubicBezTo>
                          <a:pt x="4008" y="9265"/>
                          <a:pt x="4202" y="9959"/>
                          <a:pt x="4639" y="10812"/>
                        </a:cubicBezTo>
                        <a:close/>
                        <a:moveTo>
                          <a:pt x="11483" y="8253"/>
                        </a:moveTo>
                        <a:cubicBezTo>
                          <a:pt x="11240" y="8892"/>
                          <a:pt x="10804" y="9852"/>
                          <a:pt x="10172" y="11132"/>
                        </a:cubicBezTo>
                        <a:cubicBezTo>
                          <a:pt x="9541" y="12412"/>
                          <a:pt x="9202" y="13319"/>
                          <a:pt x="9153" y="13799"/>
                        </a:cubicBezTo>
                        <a:cubicBezTo>
                          <a:pt x="9105" y="14599"/>
                          <a:pt x="9299" y="15239"/>
                          <a:pt x="9784" y="15719"/>
                        </a:cubicBezTo>
                        <a:cubicBezTo>
                          <a:pt x="10269" y="16199"/>
                          <a:pt x="10852" y="16359"/>
                          <a:pt x="11532" y="16305"/>
                        </a:cubicBezTo>
                        <a:cubicBezTo>
                          <a:pt x="12211" y="16252"/>
                          <a:pt x="12794" y="15879"/>
                          <a:pt x="13279" y="15292"/>
                        </a:cubicBezTo>
                        <a:cubicBezTo>
                          <a:pt x="13813" y="14599"/>
                          <a:pt x="14152" y="13745"/>
                          <a:pt x="14201" y="12733"/>
                        </a:cubicBezTo>
                        <a:cubicBezTo>
                          <a:pt x="14250" y="11985"/>
                          <a:pt x="14104" y="11292"/>
                          <a:pt x="13764" y="10706"/>
                        </a:cubicBezTo>
                        <a:cubicBezTo>
                          <a:pt x="13522" y="10332"/>
                          <a:pt x="12988" y="9746"/>
                          <a:pt x="12163" y="8946"/>
                        </a:cubicBezTo>
                        <a:lnTo>
                          <a:pt x="11483" y="830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745" name="Graphic 2243"/>
                <p:cNvGrpSpPr/>
                <p:nvPr/>
              </p:nvGrpSpPr>
              <p:grpSpPr>
                <a:xfrm>
                  <a:off x="82952" y="45695"/>
                  <a:ext cx="366708" cy="459717"/>
                  <a:chOff x="0" y="0"/>
                  <a:chExt cx="366706" cy="459715"/>
                </a:xfrm>
              </p:grpSpPr>
              <p:sp>
                <p:nvSpPr>
                  <p:cNvPr id="730" name="Freeform: Shape 4611"/>
                  <p:cNvSpPr/>
                  <p:nvPr/>
                </p:nvSpPr>
                <p:spPr>
                  <a:xfrm>
                    <a:off x="0" y="408116"/>
                    <a:ext cx="51862" cy="516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494" y="21600"/>
                        </a:moveTo>
                        <a:lnTo>
                          <a:pt x="0" y="12136"/>
                        </a:lnTo>
                        <a:lnTo>
                          <a:pt x="2841" y="8347"/>
                        </a:lnTo>
                        <a:lnTo>
                          <a:pt x="13076" y="12521"/>
                        </a:lnTo>
                        <a:lnTo>
                          <a:pt x="6247" y="3807"/>
                        </a:lnTo>
                        <a:lnTo>
                          <a:pt x="9106" y="0"/>
                        </a:lnTo>
                        <a:lnTo>
                          <a:pt x="21600" y="9464"/>
                        </a:lnTo>
                        <a:lnTo>
                          <a:pt x="19833" y="11825"/>
                        </a:lnTo>
                        <a:lnTo>
                          <a:pt x="9999" y="4375"/>
                        </a:lnTo>
                        <a:lnTo>
                          <a:pt x="17976" y="14315"/>
                        </a:lnTo>
                        <a:lnTo>
                          <a:pt x="16136" y="16749"/>
                        </a:lnTo>
                        <a:lnTo>
                          <a:pt x="4444" y="11789"/>
                        </a:lnTo>
                        <a:lnTo>
                          <a:pt x="14278" y="19239"/>
                        </a:lnTo>
                        <a:lnTo>
                          <a:pt x="12512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31" name="Freeform: Shape 4612"/>
                  <p:cNvSpPr/>
                  <p:nvPr/>
                </p:nvSpPr>
                <p:spPr>
                  <a:xfrm>
                    <a:off x="37842" y="394445"/>
                    <a:ext cx="28502" cy="2740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4" h="21384" fill="norm" stroke="1" extrusionOk="0">
                        <a:moveTo>
                          <a:pt x="15658" y="9781"/>
                        </a:moveTo>
                        <a:lnTo>
                          <a:pt x="19600" y="5857"/>
                        </a:lnTo>
                        <a:cubicBezTo>
                          <a:pt x="20740" y="7665"/>
                          <a:pt x="21294" y="9508"/>
                          <a:pt x="21229" y="11385"/>
                        </a:cubicBezTo>
                        <a:cubicBezTo>
                          <a:pt x="21164" y="13262"/>
                          <a:pt x="20447" y="15138"/>
                          <a:pt x="19111" y="17015"/>
                        </a:cubicBezTo>
                        <a:cubicBezTo>
                          <a:pt x="16994" y="19950"/>
                          <a:pt x="14485" y="21417"/>
                          <a:pt x="11651" y="21383"/>
                        </a:cubicBezTo>
                        <a:cubicBezTo>
                          <a:pt x="9370" y="21349"/>
                          <a:pt x="7122" y="20428"/>
                          <a:pt x="4874" y="18653"/>
                        </a:cubicBezTo>
                        <a:cubicBezTo>
                          <a:pt x="2202" y="16537"/>
                          <a:pt x="606" y="14149"/>
                          <a:pt x="150" y="11487"/>
                        </a:cubicBezTo>
                        <a:cubicBezTo>
                          <a:pt x="-306" y="8826"/>
                          <a:pt x="280" y="6369"/>
                          <a:pt x="1877" y="4116"/>
                        </a:cubicBezTo>
                        <a:cubicBezTo>
                          <a:pt x="3701" y="1591"/>
                          <a:pt x="5916" y="226"/>
                          <a:pt x="8555" y="21"/>
                        </a:cubicBezTo>
                        <a:cubicBezTo>
                          <a:pt x="11194" y="-183"/>
                          <a:pt x="14126" y="1045"/>
                          <a:pt x="17384" y="3707"/>
                        </a:cubicBezTo>
                        <a:lnTo>
                          <a:pt x="9305" y="14934"/>
                        </a:lnTo>
                        <a:cubicBezTo>
                          <a:pt x="10608" y="15923"/>
                          <a:pt x="11846" y="16333"/>
                          <a:pt x="13051" y="16196"/>
                        </a:cubicBezTo>
                        <a:cubicBezTo>
                          <a:pt x="14257" y="16060"/>
                          <a:pt x="15234" y="15480"/>
                          <a:pt x="15983" y="14456"/>
                        </a:cubicBezTo>
                        <a:cubicBezTo>
                          <a:pt x="16505" y="13739"/>
                          <a:pt x="16733" y="13023"/>
                          <a:pt x="16700" y="12238"/>
                        </a:cubicBezTo>
                        <a:cubicBezTo>
                          <a:pt x="16700" y="11487"/>
                          <a:pt x="16342" y="10634"/>
                          <a:pt x="15723" y="9747"/>
                        </a:cubicBezTo>
                        <a:close/>
                        <a:moveTo>
                          <a:pt x="11520" y="6096"/>
                        </a:moveTo>
                        <a:cubicBezTo>
                          <a:pt x="10249" y="5140"/>
                          <a:pt x="9077" y="4731"/>
                          <a:pt x="7969" y="4867"/>
                        </a:cubicBezTo>
                        <a:cubicBezTo>
                          <a:pt x="6861" y="5004"/>
                          <a:pt x="5982" y="5515"/>
                          <a:pt x="5330" y="6437"/>
                        </a:cubicBezTo>
                        <a:cubicBezTo>
                          <a:pt x="4614" y="7426"/>
                          <a:pt x="4385" y="8485"/>
                          <a:pt x="4614" y="9679"/>
                        </a:cubicBezTo>
                        <a:cubicBezTo>
                          <a:pt x="4841" y="10839"/>
                          <a:pt x="5526" y="11897"/>
                          <a:pt x="6699" y="12818"/>
                        </a:cubicBezTo>
                        <a:lnTo>
                          <a:pt x="11520" y="60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32" name="Freeform: Shape 4613"/>
                  <p:cNvSpPr/>
                  <p:nvPr/>
                </p:nvSpPr>
                <p:spPr>
                  <a:xfrm>
                    <a:off x="50331" y="365831"/>
                    <a:ext cx="38525" cy="3839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038" y="21600"/>
                        </a:moveTo>
                        <a:lnTo>
                          <a:pt x="9071" y="12448"/>
                        </a:lnTo>
                        <a:lnTo>
                          <a:pt x="0" y="12202"/>
                        </a:lnTo>
                        <a:lnTo>
                          <a:pt x="2967" y="8242"/>
                        </a:lnTo>
                        <a:lnTo>
                          <a:pt x="7944" y="8611"/>
                        </a:lnTo>
                        <a:lnTo>
                          <a:pt x="6301" y="3789"/>
                        </a:lnTo>
                        <a:lnTo>
                          <a:pt x="9145" y="0"/>
                        </a:lnTo>
                        <a:lnTo>
                          <a:pt x="11793" y="8512"/>
                        </a:lnTo>
                        <a:lnTo>
                          <a:pt x="21600" y="8832"/>
                        </a:lnTo>
                        <a:lnTo>
                          <a:pt x="18609" y="12793"/>
                        </a:lnTo>
                        <a:lnTo>
                          <a:pt x="12970" y="12424"/>
                        </a:lnTo>
                        <a:lnTo>
                          <a:pt x="14858" y="17787"/>
                        </a:lnTo>
                        <a:lnTo>
                          <a:pt x="12014" y="215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33" name="Freeform: Shape 4614"/>
                  <p:cNvSpPr/>
                  <p:nvPr/>
                </p:nvSpPr>
                <p:spPr>
                  <a:xfrm>
                    <a:off x="61438" y="349739"/>
                    <a:ext cx="34328" cy="283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357" y="7455"/>
                        </a:moveTo>
                        <a:lnTo>
                          <a:pt x="0" y="4393"/>
                        </a:lnTo>
                        <a:lnTo>
                          <a:pt x="2724" y="0"/>
                        </a:lnTo>
                        <a:lnTo>
                          <a:pt x="6081" y="3062"/>
                        </a:lnTo>
                        <a:lnTo>
                          <a:pt x="3357" y="7455"/>
                        </a:lnTo>
                        <a:close/>
                        <a:moveTo>
                          <a:pt x="18876" y="21600"/>
                        </a:moveTo>
                        <a:lnTo>
                          <a:pt x="5200" y="9153"/>
                        </a:lnTo>
                        <a:lnTo>
                          <a:pt x="7924" y="4759"/>
                        </a:lnTo>
                        <a:lnTo>
                          <a:pt x="21600" y="17240"/>
                        </a:lnTo>
                        <a:lnTo>
                          <a:pt x="18876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34" name="Freeform: Shape 4615"/>
                  <p:cNvSpPr/>
                  <p:nvPr/>
                </p:nvSpPr>
                <p:spPr>
                  <a:xfrm>
                    <a:off x="81958" y="335022"/>
                    <a:ext cx="28680" cy="2808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8" h="21147" fill="norm" stroke="1" extrusionOk="0">
                        <a:moveTo>
                          <a:pt x="12751" y="742"/>
                        </a:moveTo>
                        <a:lnTo>
                          <a:pt x="10354" y="5582"/>
                        </a:lnTo>
                        <a:cubicBezTo>
                          <a:pt x="9415" y="5089"/>
                          <a:pt x="8541" y="4924"/>
                          <a:pt x="7731" y="5122"/>
                        </a:cubicBezTo>
                        <a:cubicBezTo>
                          <a:pt x="6922" y="5319"/>
                          <a:pt x="6242" y="5813"/>
                          <a:pt x="5626" y="6603"/>
                        </a:cubicBezTo>
                        <a:cubicBezTo>
                          <a:pt x="4817" y="7690"/>
                          <a:pt x="4558" y="8809"/>
                          <a:pt x="4817" y="10027"/>
                        </a:cubicBezTo>
                        <a:cubicBezTo>
                          <a:pt x="5076" y="11246"/>
                          <a:pt x="6047" y="12497"/>
                          <a:pt x="7764" y="13814"/>
                        </a:cubicBezTo>
                        <a:cubicBezTo>
                          <a:pt x="9674" y="15263"/>
                          <a:pt x="11261" y="15987"/>
                          <a:pt x="12524" y="15922"/>
                        </a:cubicBezTo>
                        <a:cubicBezTo>
                          <a:pt x="13787" y="15856"/>
                          <a:pt x="14823" y="15296"/>
                          <a:pt x="15665" y="14209"/>
                        </a:cubicBezTo>
                        <a:cubicBezTo>
                          <a:pt x="16280" y="13386"/>
                          <a:pt x="16540" y="12530"/>
                          <a:pt x="16475" y="11674"/>
                        </a:cubicBezTo>
                        <a:cubicBezTo>
                          <a:pt x="16410" y="10785"/>
                          <a:pt x="15892" y="9830"/>
                          <a:pt x="14920" y="8743"/>
                        </a:cubicBezTo>
                        <a:lnTo>
                          <a:pt x="18774" y="5056"/>
                        </a:lnTo>
                        <a:cubicBezTo>
                          <a:pt x="20361" y="6965"/>
                          <a:pt x="21203" y="8941"/>
                          <a:pt x="21235" y="10917"/>
                        </a:cubicBezTo>
                        <a:cubicBezTo>
                          <a:pt x="21300" y="12925"/>
                          <a:pt x="20523" y="14966"/>
                          <a:pt x="18968" y="17074"/>
                        </a:cubicBezTo>
                        <a:cubicBezTo>
                          <a:pt x="17187" y="19477"/>
                          <a:pt x="15050" y="20794"/>
                          <a:pt x="12491" y="21091"/>
                        </a:cubicBezTo>
                        <a:cubicBezTo>
                          <a:pt x="9966" y="21387"/>
                          <a:pt x="7375" y="20498"/>
                          <a:pt x="4752" y="18490"/>
                        </a:cubicBezTo>
                        <a:cubicBezTo>
                          <a:pt x="2097" y="16448"/>
                          <a:pt x="575" y="14143"/>
                          <a:pt x="121" y="11608"/>
                        </a:cubicBezTo>
                        <a:cubicBezTo>
                          <a:pt x="-300" y="9039"/>
                          <a:pt x="380" y="6537"/>
                          <a:pt x="2194" y="4100"/>
                        </a:cubicBezTo>
                        <a:cubicBezTo>
                          <a:pt x="3683" y="2092"/>
                          <a:pt x="5270" y="841"/>
                          <a:pt x="6987" y="314"/>
                        </a:cubicBezTo>
                        <a:cubicBezTo>
                          <a:pt x="8703" y="-213"/>
                          <a:pt x="10613" y="-81"/>
                          <a:pt x="12718" y="74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35" name="Freeform: Shape 4616"/>
                  <p:cNvSpPr/>
                  <p:nvPr/>
                </p:nvSpPr>
                <p:spPr>
                  <a:xfrm>
                    <a:off x="99876" y="310744"/>
                    <a:ext cx="28761" cy="288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40" h="21173" fill="norm" stroke="1" extrusionOk="0">
                        <a:moveTo>
                          <a:pt x="4211" y="18635"/>
                        </a:moveTo>
                        <a:cubicBezTo>
                          <a:pt x="2796" y="17574"/>
                          <a:pt x="1704" y="16192"/>
                          <a:pt x="900" y="14521"/>
                        </a:cubicBezTo>
                        <a:cubicBezTo>
                          <a:pt x="96" y="12849"/>
                          <a:pt x="-161" y="11113"/>
                          <a:pt x="96" y="9314"/>
                        </a:cubicBezTo>
                        <a:cubicBezTo>
                          <a:pt x="353" y="7513"/>
                          <a:pt x="1093" y="5842"/>
                          <a:pt x="2250" y="4267"/>
                        </a:cubicBezTo>
                        <a:cubicBezTo>
                          <a:pt x="4082" y="1856"/>
                          <a:pt x="6364" y="474"/>
                          <a:pt x="9096" y="88"/>
                        </a:cubicBezTo>
                        <a:cubicBezTo>
                          <a:pt x="11828" y="-265"/>
                          <a:pt x="14400" y="442"/>
                          <a:pt x="16778" y="2242"/>
                        </a:cubicBezTo>
                        <a:cubicBezTo>
                          <a:pt x="19189" y="4074"/>
                          <a:pt x="20603" y="6357"/>
                          <a:pt x="21021" y="9121"/>
                        </a:cubicBezTo>
                        <a:cubicBezTo>
                          <a:pt x="21439" y="11885"/>
                          <a:pt x="20764" y="14456"/>
                          <a:pt x="18964" y="16803"/>
                        </a:cubicBezTo>
                        <a:cubicBezTo>
                          <a:pt x="17871" y="18282"/>
                          <a:pt x="16489" y="19407"/>
                          <a:pt x="14818" y="20242"/>
                        </a:cubicBezTo>
                        <a:cubicBezTo>
                          <a:pt x="13146" y="21078"/>
                          <a:pt x="11410" y="21335"/>
                          <a:pt x="9611" y="21078"/>
                        </a:cubicBezTo>
                        <a:cubicBezTo>
                          <a:pt x="7810" y="20821"/>
                          <a:pt x="6010" y="19985"/>
                          <a:pt x="4146" y="18603"/>
                        </a:cubicBezTo>
                        <a:close/>
                        <a:moveTo>
                          <a:pt x="7714" y="14489"/>
                        </a:moveTo>
                        <a:cubicBezTo>
                          <a:pt x="9289" y="15678"/>
                          <a:pt x="10800" y="16224"/>
                          <a:pt x="12214" y="16096"/>
                        </a:cubicBezTo>
                        <a:cubicBezTo>
                          <a:pt x="13628" y="15967"/>
                          <a:pt x="14753" y="15356"/>
                          <a:pt x="15557" y="14264"/>
                        </a:cubicBezTo>
                        <a:cubicBezTo>
                          <a:pt x="16393" y="13171"/>
                          <a:pt x="16650" y="11917"/>
                          <a:pt x="16393" y="10535"/>
                        </a:cubicBezTo>
                        <a:cubicBezTo>
                          <a:pt x="16135" y="9153"/>
                          <a:pt x="15171" y="7867"/>
                          <a:pt x="13564" y="6646"/>
                        </a:cubicBezTo>
                        <a:cubicBezTo>
                          <a:pt x="11989" y="5456"/>
                          <a:pt x="10511" y="4942"/>
                          <a:pt x="9096" y="5039"/>
                        </a:cubicBezTo>
                        <a:cubicBezTo>
                          <a:pt x="7682" y="5167"/>
                          <a:pt x="6557" y="5746"/>
                          <a:pt x="5753" y="6871"/>
                        </a:cubicBezTo>
                        <a:cubicBezTo>
                          <a:pt x="4917" y="7964"/>
                          <a:pt x="4660" y="9217"/>
                          <a:pt x="4917" y="10600"/>
                        </a:cubicBezTo>
                        <a:cubicBezTo>
                          <a:pt x="5207" y="11982"/>
                          <a:pt x="6139" y="13267"/>
                          <a:pt x="7714" y="1448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36" name="Freeform: Shape 4617"/>
                  <p:cNvSpPr/>
                  <p:nvPr/>
                </p:nvSpPr>
                <p:spPr>
                  <a:xfrm>
                    <a:off x="122509" y="275752"/>
                    <a:ext cx="32640" cy="2858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25" h="21330" fill="norm" stroke="1" extrusionOk="0">
                        <a:moveTo>
                          <a:pt x="20573" y="20294"/>
                        </a:moveTo>
                        <a:lnTo>
                          <a:pt x="18555" y="18564"/>
                        </a:lnTo>
                        <a:cubicBezTo>
                          <a:pt x="17661" y="19608"/>
                          <a:pt x="16824" y="20326"/>
                          <a:pt x="16017" y="20783"/>
                        </a:cubicBezTo>
                        <a:cubicBezTo>
                          <a:pt x="15210" y="21207"/>
                          <a:pt x="14287" y="21403"/>
                          <a:pt x="13191" y="21305"/>
                        </a:cubicBezTo>
                        <a:cubicBezTo>
                          <a:pt x="12124" y="21207"/>
                          <a:pt x="11028" y="20750"/>
                          <a:pt x="9932" y="19935"/>
                        </a:cubicBezTo>
                        <a:lnTo>
                          <a:pt x="11085" y="17324"/>
                        </a:lnTo>
                        <a:cubicBezTo>
                          <a:pt x="12297" y="18075"/>
                          <a:pt x="13306" y="18434"/>
                          <a:pt x="14114" y="18434"/>
                        </a:cubicBezTo>
                        <a:cubicBezTo>
                          <a:pt x="15267" y="18434"/>
                          <a:pt x="16161" y="17977"/>
                          <a:pt x="16853" y="17129"/>
                        </a:cubicBezTo>
                        <a:lnTo>
                          <a:pt x="10422" y="11647"/>
                        </a:lnTo>
                        <a:cubicBezTo>
                          <a:pt x="9643" y="12463"/>
                          <a:pt x="8663" y="13148"/>
                          <a:pt x="7538" y="13703"/>
                        </a:cubicBezTo>
                        <a:cubicBezTo>
                          <a:pt x="6702" y="14127"/>
                          <a:pt x="5808" y="14257"/>
                          <a:pt x="4914" y="14127"/>
                        </a:cubicBezTo>
                        <a:cubicBezTo>
                          <a:pt x="4020" y="13964"/>
                          <a:pt x="3155" y="13572"/>
                          <a:pt x="2347" y="12854"/>
                        </a:cubicBezTo>
                        <a:cubicBezTo>
                          <a:pt x="906" y="11614"/>
                          <a:pt x="127" y="10048"/>
                          <a:pt x="12" y="8156"/>
                        </a:cubicBezTo>
                        <a:cubicBezTo>
                          <a:pt x="-75" y="6883"/>
                          <a:pt x="329" y="5415"/>
                          <a:pt x="1194" y="3784"/>
                        </a:cubicBezTo>
                        <a:lnTo>
                          <a:pt x="242" y="2968"/>
                        </a:lnTo>
                        <a:lnTo>
                          <a:pt x="1136" y="1630"/>
                        </a:lnTo>
                        <a:lnTo>
                          <a:pt x="2117" y="2446"/>
                        </a:lnTo>
                        <a:cubicBezTo>
                          <a:pt x="3126" y="1206"/>
                          <a:pt x="4164" y="456"/>
                          <a:pt x="5260" y="162"/>
                        </a:cubicBezTo>
                        <a:cubicBezTo>
                          <a:pt x="6673" y="-197"/>
                          <a:pt x="8058" y="32"/>
                          <a:pt x="9500" y="945"/>
                        </a:cubicBezTo>
                        <a:lnTo>
                          <a:pt x="8230" y="3588"/>
                        </a:lnTo>
                        <a:cubicBezTo>
                          <a:pt x="7336" y="3033"/>
                          <a:pt x="6558" y="2805"/>
                          <a:pt x="5837" y="2870"/>
                        </a:cubicBezTo>
                        <a:cubicBezTo>
                          <a:pt x="5116" y="2935"/>
                          <a:pt x="4453" y="3294"/>
                          <a:pt x="3818" y="3914"/>
                        </a:cubicBezTo>
                        <a:lnTo>
                          <a:pt x="9643" y="8906"/>
                        </a:lnTo>
                        <a:cubicBezTo>
                          <a:pt x="10653" y="7960"/>
                          <a:pt x="11374" y="7373"/>
                          <a:pt x="11778" y="7112"/>
                        </a:cubicBezTo>
                        <a:cubicBezTo>
                          <a:pt x="12527" y="6622"/>
                          <a:pt x="13248" y="6329"/>
                          <a:pt x="13940" y="6231"/>
                        </a:cubicBezTo>
                        <a:cubicBezTo>
                          <a:pt x="14633" y="6133"/>
                          <a:pt x="15354" y="6165"/>
                          <a:pt x="16046" y="6394"/>
                        </a:cubicBezTo>
                        <a:cubicBezTo>
                          <a:pt x="16767" y="6622"/>
                          <a:pt x="17430" y="7014"/>
                          <a:pt x="18065" y="7536"/>
                        </a:cubicBezTo>
                        <a:cubicBezTo>
                          <a:pt x="19478" y="8743"/>
                          <a:pt x="20285" y="10244"/>
                          <a:pt x="20573" y="12039"/>
                        </a:cubicBezTo>
                        <a:cubicBezTo>
                          <a:pt x="20833" y="13833"/>
                          <a:pt x="20458" y="15595"/>
                          <a:pt x="19478" y="17226"/>
                        </a:cubicBezTo>
                        <a:lnTo>
                          <a:pt x="21525" y="18988"/>
                        </a:lnTo>
                        <a:lnTo>
                          <a:pt x="20631" y="20326"/>
                        </a:lnTo>
                        <a:close/>
                        <a:moveTo>
                          <a:pt x="2867" y="5187"/>
                        </a:moveTo>
                        <a:cubicBezTo>
                          <a:pt x="2405" y="6165"/>
                          <a:pt x="2232" y="7144"/>
                          <a:pt x="2405" y="8091"/>
                        </a:cubicBezTo>
                        <a:cubicBezTo>
                          <a:pt x="2578" y="9037"/>
                          <a:pt x="3011" y="9820"/>
                          <a:pt x="3703" y="10407"/>
                        </a:cubicBezTo>
                        <a:cubicBezTo>
                          <a:pt x="4395" y="10994"/>
                          <a:pt x="5116" y="11256"/>
                          <a:pt x="5866" y="11223"/>
                        </a:cubicBezTo>
                        <a:cubicBezTo>
                          <a:pt x="6616" y="11190"/>
                          <a:pt x="7481" y="10766"/>
                          <a:pt x="8461" y="9950"/>
                        </a:cubicBezTo>
                        <a:lnTo>
                          <a:pt x="2867" y="5187"/>
                        </a:lnTo>
                        <a:close/>
                        <a:moveTo>
                          <a:pt x="17747" y="15791"/>
                        </a:moveTo>
                        <a:cubicBezTo>
                          <a:pt x="18237" y="14812"/>
                          <a:pt x="18382" y="13801"/>
                          <a:pt x="18209" y="12691"/>
                        </a:cubicBezTo>
                        <a:cubicBezTo>
                          <a:pt x="18007" y="11614"/>
                          <a:pt x="17488" y="10701"/>
                          <a:pt x="16623" y="9983"/>
                        </a:cubicBezTo>
                        <a:cubicBezTo>
                          <a:pt x="15902" y="9363"/>
                          <a:pt x="15152" y="9070"/>
                          <a:pt x="14431" y="9102"/>
                        </a:cubicBezTo>
                        <a:cubicBezTo>
                          <a:pt x="13710" y="9102"/>
                          <a:pt x="12758" y="9624"/>
                          <a:pt x="11605" y="10538"/>
                        </a:cubicBezTo>
                        <a:lnTo>
                          <a:pt x="17776" y="1579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37" name="Freeform: Shape 4618"/>
                  <p:cNvSpPr/>
                  <p:nvPr/>
                </p:nvSpPr>
                <p:spPr>
                  <a:xfrm>
                    <a:off x="137983" y="256559"/>
                    <a:ext cx="33476" cy="319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02" h="21421" fill="norm" stroke="1" extrusionOk="0">
                        <a:moveTo>
                          <a:pt x="19592" y="8831"/>
                        </a:moveTo>
                        <a:lnTo>
                          <a:pt x="21502" y="10327"/>
                        </a:lnTo>
                        <a:lnTo>
                          <a:pt x="13497" y="21421"/>
                        </a:lnTo>
                        <a:cubicBezTo>
                          <a:pt x="13019" y="21069"/>
                          <a:pt x="12626" y="20629"/>
                          <a:pt x="12289" y="20100"/>
                        </a:cubicBezTo>
                        <a:cubicBezTo>
                          <a:pt x="11755" y="19249"/>
                          <a:pt x="11390" y="18222"/>
                          <a:pt x="11138" y="17078"/>
                        </a:cubicBezTo>
                        <a:cubicBezTo>
                          <a:pt x="10885" y="15904"/>
                          <a:pt x="10716" y="14378"/>
                          <a:pt x="10660" y="12470"/>
                        </a:cubicBezTo>
                        <a:cubicBezTo>
                          <a:pt x="10548" y="9535"/>
                          <a:pt x="10295" y="7393"/>
                          <a:pt x="9930" y="6101"/>
                        </a:cubicBezTo>
                        <a:cubicBezTo>
                          <a:pt x="9564" y="4810"/>
                          <a:pt x="9003" y="3871"/>
                          <a:pt x="8244" y="3284"/>
                        </a:cubicBezTo>
                        <a:cubicBezTo>
                          <a:pt x="7458" y="2668"/>
                          <a:pt x="6587" y="2433"/>
                          <a:pt x="5632" y="2609"/>
                        </a:cubicBezTo>
                        <a:cubicBezTo>
                          <a:pt x="4677" y="2785"/>
                          <a:pt x="3862" y="3313"/>
                          <a:pt x="3188" y="4253"/>
                        </a:cubicBezTo>
                        <a:cubicBezTo>
                          <a:pt x="2458" y="5250"/>
                          <a:pt x="2177" y="6248"/>
                          <a:pt x="2318" y="7305"/>
                        </a:cubicBezTo>
                        <a:cubicBezTo>
                          <a:pt x="2458" y="8361"/>
                          <a:pt x="3020" y="9271"/>
                          <a:pt x="4031" y="10064"/>
                        </a:cubicBezTo>
                        <a:lnTo>
                          <a:pt x="2290" y="12029"/>
                        </a:lnTo>
                        <a:cubicBezTo>
                          <a:pt x="885" y="10680"/>
                          <a:pt x="127" y="9242"/>
                          <a:pt x="14" y="7657"/>
                        </a:cubicBezTo>
                        <a:cubicBezTo>
                          <a:pt x="-98" y="6101"/>
                          <a:pt x="436" y="4517"/>
                          <a:pt x="1587" y="2903"/>
                        </a:cubicBezTo>
                        <a:cubicBezTo>
                          <a:pt x="2739" y="1288"/>
                          <a:pt x="4087" y="349"/>
                          <a:pt x="5632" y="85"/>
                        </a:cubicBezTo>
                        <a:cubicBezTo>
                          <a:pt x="7149" y="-179"/>
                          <a:pt x="8553" y="173"/>
                          <a:pt x="9817" y="1171"/>
                        </a:cubicBezTo>
                        <a:cubicBezTo>
                          <a:pt x="10463" y="1670"/>
                          <a:pt x="10997" y="2316"/>
                          <a:pt x="11418" y="3079"/>
                        </a:cubicBezTo>
                        <a:cubicBezTo>
                          <a:pt x="11840" y="3842"/>
                          <a:pt x="12177" y="4810"/>
                          <a:pt x="12401" y="5984"/>
                        </a:cubicBezTo>
                        <a:cubicBezTo>
                          <a:pt x="12626" y="7158"/>
                          <a:pt x="12795" y="8948"/>
                          <a:pt x="12935" y="11384"/>
                        </a:cubicBezTo>
                        <a:cubicBezTo>
                          <a:pt x="13047" y="13409"/>
                          <a:pt x="13132" y="14730"/>
                          <a:pt x="13244" y="15346"/>
                        </a:cubicBezTo>
                        <a:cubicBezTo>
                          <a:pt x="13356" y="15963"/>
                          <a:pt x="13497" y="16549"/>
                          <a:pt x="13693" y="17048"/>
                        </a:cubicBezTo>
                        <a:lnTo>
                          <a:pt x="19620" y="883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38" name="Freeform: Shape 4619"/>
                  <p:cNvSpPr/>
                  <p:nvPr/>
                </p:nvSpPr>
                <p:spPr>
                  <a:xfrm>
                    <a:off x="168432" y="257506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343" y="21600"/>
                        </a:moveTo>
                        <a:lnTo>
                          <a:pt x="0" y="12343"/>
                        </a:lnTo>
                        <a:lnTo>
                          <a:pt x="9257" y="0"/>
                        </a:lnTo>
                        <a:lnTo>
                          <a:pt x="21600" y="9257"/>
                        </a:lnTo>
                        <a:lnTo>
                          <a:pt x="12343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39" name="Freeform: Shape 4620"/>
                  <p:cNvSpPr/>
                  <p:nvPr/>
                </p:nvSpPr>
                <p:spPr>
                  <a:xfrm>
                    <a:off x="160344" y="228184"/>
                    <a:ext cx="29402" cy="2666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3" h="21453" fill="norm" stroke="1" extrusionOk="0">
                        <a:moveTo>
                          <a:pt x="6269" y="17299"/>
                        </a:moveTo>
                        <a:cubicBezTo>
                          <a:pt x="4096" y="15505"/>
                          <a:pt x="2530" y="13817"/>
                          <a:pt x="1540" y="12234"/>
                        </a:cubicBezTo>
                        <a:cubicBezTo>
                          <a:pt x="549" y="10651"/>
                          <a:pt x="38" y="9103"/>
                          <a:pt x="6" y="7519"/>
                        </a:cubicBezTo>
                        <a:cubicBezTo>
                          <a:pt x="-58" y="5972"/>
                          <a:pt x="421" y="4459"/>
                          <a:pt x="1412" y="2981"/>
                        </a:cubicBezTo>
                        <a:cubicBezTo>
                          <a:pt x="2147" y="1891"/>
                          <a:pt x="3009" y="1117"/>
                          <a:pt x="3936" y="624"/>
                        </a:cubicBezTo>
                        <a:cubicBezTo>
                          <a:pt x="4895" y="132"/>
                          <a:pt x="5917" y="-79"/>
                          <a:pt x="7004" y="26"/>
                        </a:cubicBezTo>
                        <a:cubicBezTo>
                          <a:pt x="8122" y="132"/>
                          <a:pt x="9304" y="449"/>
                          <a:pt x="10582" y="1047"/>
                        </a:cubicBezTo>
                        <a:cubicBezTo>
                          <a:pt x="11860" y="1644"/>
                          <a:pt x="13394" y="2665"/>
                          <a:pt x="15215" y="4177"/>
                        </a:cubicBezTo>
                        <a:cubicBezTo>
                          <a:pt x="17356" y="5972"/>
                          <a:pt x="18922" y="7625"/>
                          <a:pt x="19912" y="9208"/>
                        </a:cubicBezTo>
                        <a:cubicBezTo>
                          <a:pt x="20903" y="10791"/>
                          <a:pt x="21414" y="12339"/>
                          <a:pt x="21478" y="13922"/>
                        </a:cubicBezTo>
                        <a:cubicBezTo>
                          <a:pt x="21542" y="15470"/>
                          <a:pt x="21063" y="17018"/>
                          <a:pt x="20040" y="18460"/>
                        </a:cubicBezTo>
                        <a:cubicBezTo>
                          <a:pt x="18698" y="20395"/>
                          <a:pt x="17037" y="21380"/>
                          <a:pt x="15024" y="21451"/>
                        </a:cubicBezTo>
                        <a:cubicBezTo>
                          <a:pt x="12595" y="21521"/>
                          <a:pt x="9656" y="20114"/>
                          <a:pt x="6237" y="17264"/>
                        </a:cubicBezTo>
                        <a:close/>
                        <a:moveTo>
                          <a:pt x="7994" y="14731"/>
                        </a:moveTo>
                        <a:cubicBezTo>
                          <a:pt x="10998" y="17229"/>
                          <a:pt x="13266" y="18495"/>
                          <a:pt x="14768" y="18531"/>
                        </a:cubicBezTo>
                        <a:cubicBezTo>
                          <a:pt x="16270" y="18566"/>
                          <a:pt x="17420" y="18038"/>
                          <a:pt x="18219" y="16912"/>
                        </a:cubicBezTo>
                        <a:cubicBezTo>
                          <a:pt x="18986" y="15787"/>
                          <a:pt x="19146" y="14415"/>
                          <a:pt x="18666" y="12796"/>
                        </a:cubicBezTo>
                        <a:cubicBezTo>
                          <a:pt x="18187" y="11213"/>
                          <a:pt x="16462" y="9173"/>
                          <a:pt x="13490" y="6675"/>
                        </a:cubicBezTo>
                        <a:cubicBezTo>
                          <a:pt x="10486" y="4177"/>
                          <a:pt x="8218" y="2911"/>
                          <a:pt x="6716" y="2876"/>
                        </a:cubicBezTo>
                        <a:cubicBezTo>
                          <a:pt x="5214" y="2840"/>
                          <a:pt x="4032" y="3369"/>
                          <a:pt x="3265" y="4530"/>
                        </a:cubicBezTo>
                        <a:cubicBezTo>
                          <a:pt x="2498" y="5655"/>
                          <a:pt x="2307" y="6921"/>
                          <a:pt x="2722" y="8329"/>
                        </a:cubicBezTo>
                        <a:cubicBezTo>
                          <a:pt x="3265" y="10088"/>
                          <a:pt x="5023" y="12234"/>
                          <a:pt x="8026" y="1473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40" name="Freeform: Shape 4621"/>
                  <p:cNvSpPr/>
                  <p:nvPr/>
                </p:nvSpPr>
                <p:spPr>
                  <a:xfrm>
                    <a:off x="170453" y="201500"/>
                    <a:ext cx="33672" cy="3043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001" y="21600"/>
                        </a:moveTo>
                        <a:lnTo>
                          <a:pt x="5863" y="9807"/>
                        </a:lnTo>
                        <a:lnTo>
                          <a:pt x="1880" y="15641"/>
                        </a:lnTo>
                        <a:lnTo>
                          <a:pt x="0" y="14058"/>
                        </a:lnTo>
                        <a:lnTo>
                          <a:pt x="9594" y="0"/>
                        </a:lnTo>
                        <a:lnTo>
                          <a:pt x="11473" y="1583"/>
                        </a:lnTo>
                        <a:lnTo>
                          <a:pt x="7462" y="7448"/>
                        </a:lnTo>
                        <a:lnTo>
                          <a:pt x="21600" y="19241"/>
                        </a:lnTo>
                        <a:lnTo>
                          <a:pt x="20001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41" name="Freeform: Shape 4622"/>
                  <p:cNvSpPr/>
                  <p:nvPr/>
                </p:nvSpPr>
                <p:spPr>
                  <a:xfrm>
                    <a:off x="308973" y="46542"/>
                    <a:ext cx="22882" cy="2007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28" h="21328" fill="norm" stroke="1" extrusionOk="0">
                        <a:moveTo>
                          <a:pt x="20541" y="20328"/>
                        </a:moveTo>
                        <a:lnTo>
                          <a:pt x="18525" y="18610"/>
                        </a:lnTo>
                        <a:cubicBezTo>
                          <a:pt x="17661" y="19632"/>
                          <a:pt x="16797" y="20375"/>
                          <a:pt x="15974" y="20793"/>
                        </a:cubicBezTo>
                        <a:cubicBezTo>
                          <a:pt x="15151" y="21211"/>
                          <a:pt x="14246" y="21397"/>
                          <a:pt x="13176" y="21304"/>
                        </a:cubicBezTo>
                        <a:cubicBezTo>
                          <a:pt x="12106" y="21211"/>
                          <a:pt x="10996" y="20747"/>
                          <a:pt x="9926" y="19957"/>
                        </a:cubicBezTo>
                        <a:lnTo>
                          <a:pt x="11078" y="17309"/>
                        </a:lnTo>
                        <a:cubicBezTo>
                          <a:pt x="12271" y="18052"/>
                          <a:pt x="13299" y="18424"/>
                          <a:pt x="14081" y="18424"/>
                        </a:cubicBezTo>
                        <a:cubicBezTo>
                          <a:pt x="15233" y="18424"/>
                          <a:pt x="16138" y="17959"/>
                          <a:pt x="16838" y="17124"/>
                        </a:cubicBezTo>
                        <a:lnTo>
                          <a:pt x="10420" y="11642"/>
                        </a:lnTo>
                        <a:cubicBezTo>
                          <a:pt x="9638" y="12432"/>
                          <a:pt x="8691" y="13129"/>
                          <a:pt x="7540" y="13686"/>
                        </a:cubicBezTo>
                        <a:cubicBezTo>
                          <a:pt x="6675" y="14104"/>
                          <a:pt x="5811" y="14243"/>
                          <a:pt x="4906" y="14104"/>
                        </a:cubicBezTo>
                        <a:cubicBezTo>
                          <a:pt x="4001" y="13965"/>
                          <a:pt x="3137" y="13547"/>
                          <a:pt x="2356" y="12850"/>
                        </a:cubicBezTo>
                        <a:cubicBezTo>
                          <a:pt x="916" y="11642"/>
                          <a:pt x="134" y="10063"/>
                          <a:pt x="10" y="8158"/>
                        </a:cubicBezTo>
                        <a:cubicBezTo>
                          <a:pt x="-72" y="6904"/>
                          <a:pt x="339" y="5418"/>
                          <a:pt x="1203" y="3792"/>
                        </a:cubicBezTo>
                        <a:lnTo>
                          <a:pt x="216" y="2956"/>
                        </a:lnTo>
                        <a:lnTo>
                          <a:pt x="1121" y="1609"/>
                        </a:lnTo>
                        <a:lnTo>
                          <a:pt x="2109" y="2445"/>
                        </a:lnTo>
                        <a:cubicBezTo>
                          <a:pt x="3096" y="1190"/>
                          <a:pt x="4166" y="447"/>
                          <a:pt x="5235" y="169"/>
                        </a:cubicBezTo>
                        <a:cubicBezTo>
                          <a:pt x="6634" y="-203"/>
                          <a:pt x="8033" y="29"/>
                          <a:pt x="9473" y="959"/>
                        </a:cubicBezTo>
                        <a:lnTo>
                          <a:pt x="8198" y="3606"/>
                        </a:lnTo>
                        <a:cubicBezTo>
                          <a:pt x="7334" y="3049"/>
                          <a:pt x="6511" y="2816"/>
                          <a:pt x="5811" y="2909"/>
                        </a:cubicBezTo>
                        <a:cubicBezTo>
                          <a:pt x="5112" y="2956"/>
                          <a:pt x="4454" y="3328"/>
                          <a:pt x="3795" y="3978"/>
                        </a:cubicBezTo>
                        <a:lnTo>
                          <a:pt x="9638" y="8948"/>
                        </a:lnTo>
                        <a:cubicBezTo>
                          <a:pt x="10666" y="8019"/>
                          <a:pt x="11366" y="7415"/>
                          <a:pt x="11777" y="7183"/>
                        </a:cubicBezTo>
                        <a:cubicBezTo>
                          <a:pt x="12518" y="6718"/>
                          <a:pt x="13258" y="6393"/>
                          <a:pt x="13958" y="6300"/>
                        </a:cubicBezTo>
                        <a:cubicBezTo>
                          <a:pt x="14657" y="6208"/>
                          <a:pt x="15356" y="6254"/>
                          <a:pt x="16056" y="6486"/>
                        </a:cubicBezTo>
                        <a:cubicBezTo>
                          <a:pt x="16755" y="6718"/>
                          <a:pt x="17414" y="7090"/>
                          <a:pt x="18072" y="7647"/>
                        </a:cubicBezTo>
                        <a:cubicBezTo>
                          <a:pt x="19471" y="8855"/>
                          <a:pt x="20294" y="10341"/>
                          <a:pt x="20582" y="12153"/>
                        </a:cubicBezTo>
                        <a:cubicBezTo>
                          <a:pt x="20829" y="13965"/>
                          <a:pt x="20459" y="15683"/>
                          <a:pt x="19471" y="17356"/>
                        </a:cubicBezTo>
                        <a:lnTo>
                          <a:pt x="21528" y="19074"/>
                        </a:lnTo>
                        <a:lnTo>
                          <a:pt x="20623" y="20421"/>
                        </a:lnTo>
                        <a:close/>
                        <a:moveTo>
                          <a:pt x="2849" y="5278"/>
                        </a:moveTo>
                        <a:cubicBezTo>
                          <a:pt x="2396" y="6254"/>
                          <a:pt x="2232" y="7230"/>
                          <a:pt x="2396" y="8158"/>
                        </a:cubicBezTo>
                        <a:cubicBezTo>
                          <a:pt x="2561" y="9087"/>
                          <a:pt x="3014" y="9877"/>
                          <a:pt x="3713" y="10481"/>
                        </a:cubicBezTo>
                        <a:cubicBezTo>
                          <a:pt x="4412" y="11085"/>
                          <a:pt x="5112" y="11363"/>
                          <a:pt x="5894" y="11317"/>
                        </a:cubicBezTo>
                        <a:cubicBezTo>
                          <a:pt x="6675" y="11270"/>
                          <a:pt x="7498" y="10853"/>
                          <a:pt x="8486" y="10063"/>
                        </a:cubicBezTo>
                        <a:lnTo>
                          <a:pt x="2890" y="5325"/>
                        </a:lnTo>
                        <a:close/>
                        <a:moveTo>
                          <a:pt x="17743" y="15823"/>
                        </a:moveTo>
                        <a:cubicBezTo>
                          <a:pt x="18237" y="14847"/>
                          <a:pt x="18401" y="13825"/>
                          <a:pt x="18195" y="12757"/>
                        </a:cubicBezTo>
                        <a:cubicBezTo>
                          <a:pt x="17990" y="11689"/>
                          <a:pt x="17455" y="10760"/>
                          <a:pt x="16591" y="10063"/>
                        </a:cubicBezTo>
                        <a:cubicBezTo>
                          <a:pt x="15851" y="9459"/>
                          <a:pt x="15151" y="9134"/>
                          <a:pt x="14411" y="9180"/>
                        </a:cubicBezTo>
                        <a:cubicBezTo>
                          <a:pt x="13711" y="9180"/>
                          <a:pt x="12765" y="9691"/>
                          <a:pt x="11572" y="10620"/>
                        </a:cubicBezTo>
                        <a:lnTo>
                          <a:pt x="17743" y="1586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42" name="Freeform: Shape 4623"/>
                  <p:cNvSpPr/>
                  <p:nvPr/>
                </p:nvSpPr>
                <p:spPr>
                  <a:xfrm>
                    <a:off x="322146" y="33933"/>
                    <a:ext cx="18673" cy="1539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600" y="18594"/>
                        </a:moveTo>
                        <a:lnTo>
                          <a:pt x="19728" y="21600"/>
                        </a:lnTo>
                        <a:lnTo>
                          <a:pt x="3895" y="7118"/>
                        </a:lnTo>
                        <a:cubicBezTo>
                          <a:pt x="3996" y="8346"/>
                          <a:pt x="3996" y="9818"/>
                          <a:pt x="3844" y="11537"/>
                        </a:cubicBezTo>
                        <a:cubicBezTo>
                          <a:pt x="3693" y="13255"/>
                          <a:pt x="3440" y="14666"/>
                          <a:pt x="3136" y="15893"/>
                        </a:cubicBezTo>
                        <a:lnTo>
                          <a:pt x="708" y="13684"/>
                        </a:lnTo>
                        <a:cubicBezTo>
                          <a:pt x="1113" y="11414"/>
                          <a:pt x="1214" y="9205"/>
                          <a:pt x="1062" y="7118"/>
                        </a:cubicBezTo>
                        <a:cubicBezTo>
                          <a:pt x="911" y="5032"/>
                          <a:pt x="556" y="3314"/>
                          <a:pt x="0" y="1964"/>
                        </a:cubicBezTo>
                        <a:lnTo>
                          <a:pt x="1214" y="0"/>
                        </a:lnTo>
                        <a:lnTo>
                          <a:pt x="21549" y="185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43" name="Freeform: Shape 4624"/>
                  <p:cNvSpPr/>
                  <p:nvPr/>
                </p:nvSpPr>
                <p:spPr>
                  <a:xfrm>
                    <a:off x="329274" y="17884"/>
                    <a:ext cx="21800" cy="2138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0" h="21383" fill="norm" stroke="1" extrusionOk="0">
                        <a:moveTo>
                          <a:pt x="10842" y="20332"/>
                        </a:moveTo>
                        <a:lnTo>
                          <a:pt x="12294" y="17927"/>
                        </a:lnTo>
                        <a:cubicBezTo>
                          <a:pt x="13490" y="18583"/>
                          <a:pt x="14599" y="18845"/>
                          <a:pt x="15581" y="18627"/>
                        </a:cubicBezTo>
                        <a:cubicBezTo>
                          <a:pt x="16563" y="18452"/>
                          <a:pt x="17374" y="17927"/>
                          <a:pt x="18014" y="17052"/>
                        </a:cubicBezTo>
                        <a:cubicBezTo>
                          <a:pt x="18783" y="16003"/>
                          <a:pt x="19039" y="14866"/>
                          <a:pt x="18783" y="13555"/>
                        </a:cubicBezTo>
                        <a:cubicBezTo>
                          <a:pt x="18569" y="12243"/>
                          <a:pt x="17801" y="11106"/>
                          <a:pt x="16563" y="10144"/>
                        </a:cubicBezTo>
                        <a:cubicBezTo>
                          <a:pt x="15368" y="9226"/>
                          <a:pt x="14173" y="8833"/>
                          <a:pt x="12977" y="9007"/>
                        </a:cubicBezTo>
                        <a:cubicBezTo>
                          <a:pt x="11782" y="9138"/>
                          <a:pt x="10758" y="9795"/>
                          <a:pt x="9946" y="10888"/>
                        </a:cubicBezTo>
                        <a:cubicBezTo>
                          <a:pt x="9434" y="11587"/>
                          <a:pt x="9135" y="12330"/>
                          <a:pt x="9050" y="13118"/>
                        </a:cubicBezTo>
                        <a:cubicBezTo>
                          <a:pt x="8964" y="13905"/>
                          <a:pt x="9050" y="14648"/>
                          <a:pt x="9263" y="15348"/>
                        </a:cubicBezTo>
                        <a:lnTo>
                          <a:pt x="7513" y="17184"/>
                        </a:lnTo>
                        <a:lnTo>
                          <a:pt x="0" y="8701"/>
                        </a:lnTo>
                        <a:lnTo>
                          <a:pt x="6403" y="0"/>
                        </a:lnTo>
                        <a:lnTo>
                          <a:pt x="8410" y="1530"/>
                        </a:lnTo>
                        <a:lnTo>
                          <a:pt x="3287" y="8526"/>
                        </a:lnTo>
                        <a:lnTo>
                          <a:pt x="7172" y="13030"/>
                        </a:lnTo>
                        <a:cubicBezTo>
                          <a:pt x="7214" y="11412"/>
                          <a:pt x="7684" y="10057"/>
                          <a:pt x="8538" y="8876"/>
                        </a:cubicBezTo>
                        <a:cubicBezTo>
                          <a:pt x="9647" y="7346"/>
                          <a:pt x="11141" y="6471"/>
                          <a:pt x="12935" y="6209"/>
                        </a:cubicBezTo>
                        <a:cubicBezTo>
                          <a:pt x="14727" y="5947"/>
                          <a:pt x="16435" y="6471"/>
                          <a:pt x="18057" y="7695"/>
                        </a:cubicBezTo>
                        <a:cubicBezTo>
                          <a:pt x="19594" y="8876"/>
                          <a:pt x="20618" y="10363"/>
                          <a:pt x="21045" y="12155"/>
                        </a:cubicBezTo>
                        <a:cubicBezTo>
                          <a:pt x="21600" y="14342"/>
                          <a:pt x="21173" y="16397"/>
                          <a:pt x="19765" y="18365"/>
                        </a:cubicBezTo>
                        <a:cubicBezTo>
                          <a:pt x="18569" y="19938"/>
                          <a:pt x="17203" y="20900"/>
                          <a:pt x="15581" y="21250"/>
                        </a:cubicBezTo>
                        <a:cubicBezTo>
                          <a:pt x="13959" y="21600"/>
                          <a:pt x="12379" y="21250"/>
                          <a:pt x="10842" y="2028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44" name="Freeform: Shape 4625"/>
                  <p:cNvSpPr/>
                  <p:nvPr/>
                </p:nvSpPr>
                <p:spPr>
                  <a:xfrm>
                    <a:off x="338326" y="-1"/>
                    <a:ext cx="28381" cy="273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3313" y="21600"/>
                        </a:moveTo>
                        <a:lnTo>
                          <a:pt x="0" y="11163"/>
                        </a:lnTo>
                        <a:lnTo>
                          <a:pt x="1331" y="9331"/>
                        </a:lnTo>
                        <a:lnTo>
                          <a:pt x="7921" y="14515"/>
                        </a:lnTo>
                        <a:lnTo>
                          <a:pt x="6290" y="2488"/>
                        </a:lnTo>
                        <a:lnTo>
                          <a:pt x="8087" y="0"/>
                        </a:lnTo>
                        <a:lnTo>
                          <a:pt x="9286" y="10022"/>
                        </a:lnTo>
                        <a:lnTo>
                          <a:pt x="21600" y="10161"/>
                        </a:lnTo>
                        <a:lnTo>
                          <a:pt x="19836" y="12580"/>
                        </a:lnTo>
                        <a:lnTo>
                          <a:pt x="9519" y="12234"/>
                        </a:lnTo>
                        <a:lnTo>
                          <a:pt x="9985" y="16174"/>
                        </a:lnTo>
                        <a:lnTo>
                          <a:pt x="14611" y="19768"/>
                        </a:lnTo>
                        <a:lnTo>
                          <a:pt x="13279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761" name="Graphic 2243"/>
                <p:cNvGrpSpPr/>
                <p:nvPr/>
              </p:nvGrpSpPr>
              <p:grpSpPr>
                <a:xfrm>
                  <a:off x="213433" y="88637"/>
                  <a:ext cx="299020" cy="494447"/>
                  <a:chOff x="0" y="0"/>
                  <a:chExt cx="299019" cy="494446"/>
                </a:xfrm>
              </p:grpSpPr>
              <p:sp>
                <p:nvSpPr>
                  <p:cNvPr id="746" name="Freeform: Shape 4596"/>
                  <p:cNvSpPr/>
                  <p:nvPr/>
                </p:nvSpPr>
                <p:spPr>
                  <a:xfrm>
                    <a:off x="-1" y="458082"/>
                    <a:ext cx="38585" cy="363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59" h="21108" fill="norm" stroke="1" extrusionOk="0">
                        <a:moveTo>
                          <a:pt x="15062" y="7751"/>
                        </a:moveTo>
                        <a:lnTo>
                          <a:pt x="18117" y="4680"/>
                        </a:lnTo>
                        <a:cubicBezTo>
                          <a:pt x="19788" y="6406"/>
                          <a:pt x="20743" y="8208"/>
                          <a:pt x="20981" y="10112"/>
                        </a:cubicBezTo>
                        <a:cubicBezTo>
                          <a:pt x="21244" y="11990"/>
                          <a:pt x="20838" y="13970"/>
                          <a:pt x="19764" y="16026"/>
                        </a:cubicBezTo>
                        <a:cubicBezTo>
                          <a:pt x="18451" y="18564"/>
                          <a:pt x="16542" y="20163"/>
                          <a:pt x="14060" y="20823"/>
                        </a:cubicBezTo>
                        <a:cubicBezTo>
                          <a:pt x="11578" y="21483"/>
                          <a:pt x="8928" y="21001"/>
                          <a:pt x="6112" y="19325"/>
                        </a:cubicBezTo>
                        <a:cubicBezTo>
                          <a:pt x="3129" y="17574"/>
                          <a:pt x="1243" y="15391"/>
                          <a:pt x="432" y="12777"/>
                        </a:cubicBezTo>
                        <a:cubicBezTo>
                          <a:pt x="-356" y="10163"/>
                          <a:pt x="-70" y="7523"/>
                          <a:pt x="1315" y="4858"/>
                        </a:cubicBezTo>
                        <a:cubicBezTo>
                          <a:pt x="2532" y="2523"/>
                          <a:pt x="4155" y="1025"/>
                          <a:pt x="6231" y="314"/>
                        </a:cubicBezTo>
                        <a:cubicBezTo>
                          <a:pt x="7449" y="-92"/>
                          <a:pt x="8881" y="-117"/>
                          <a:pt x="10551" y="314"/>
                        </a:cubicBezTo>
                        <a:lnTo>
                          <a:pt x="9430" y="4629"/>
                        </a:lnTo>
                        <a:cubicBezTo>
                          <a:pt x="8380" y="4299"/>
                          <a:pt x="7401" y="4350"/>
                          <a:pt x="6494" y="4731"/>
                        </a:cubicBezTo>
                        <a:cubicBezTo>
                          <a:pt x="5587" y="5137"/>
                          <a:pt x="4847" y="5848"/>
                          <a:pt x="4322" y="6863"/>
                        </a:cubicBezTo>
                        <a:cubicBezTo>
                          <a:pt x="3582" y="8284"/>
                          <a:pt x="3463" y="9706"/>
                          <a:pt x="3964" y="11152"/>
                        </a:cubicBezTo>
                        <a:cubicBezTo>
                          <a:pt x="4465" y="12599"/>
                          <a:pt x="5778" y="13945"/>
                          <a:pt x="7902" y="15214"/>
                        </a:cubicBezTo>
                        <a:cubicBezTo>
                          <a:pt x="10169" y="16559"/>
                          <a:pt x="12007" y="17066"/>
                          <a:pt x="13416" y="16762"/>
                        </a:cubicBezTo>
                        <a:cubicBezTo>
                          <a:pt x="14824" y="16457"/>
                          <a:pt x="15898" y="15620"/>
                          <a:pt x="16614" y="14224"/>
                        </a:cubicBezTo>
                        <a:cubicBezTo>
                          <a:pt x="17139" y="13209"/>
                          <a:pt x="17306" y="12142"/>
                          <a:pt x="17067" y="11051"/>
                        </a:cubicBezTo>
                        <a:cubicBezTo>
                          <a:pt x="16852" y="9960"/>
                          <a:pt x="16160" y="8868"/>
                          <a:pt x="15015" y="775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47" name="Freeform: Shape 4597"/>
                  <p:cNvSpPr/>
                  <p:nvPr/>
                </p:nvSpPr>
                <p:spPr>
                  <a:xfrm>
                    <a:off x="24923" y="436015"/>
                    <a:ext cx="32935" cy="291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61" h="21388" fill="norm" stroke="1" extrusionOk="0">
                        <a:moveTo>
                          <a:pt x="4905" y="11843"/>
                        </a:moveTo>
                        <a:lnTo>
                          <a:pt x="2169" y="15630"/>
                        </a:lnTo>
                        <a:cubicBezTo>
                          <a:pt x="915" y="14218"/>
                          <a:pt x="203" y="12710"/>
                          <a:pt x="32" y="11105"/>
                        </a:cubicBezTo>
                        <a:cubicBezTo>
                          <a:pt x="-139" y="9500"/>
                          <a:pt x="374" y="7575"/>
                          <a:pt x="1485" y="5296"/>
                        </a:cubicBezTo>
                        <a:cubicBezTo>
                          <a:pt x="2511" y="3242"/>
                          <a:pt x="3480" y="1830"/>
                          <a:pt x="4392" y="1091"/>
                        </a:cubicBezTo>
                        <a:cubicBezTo>
                          <a:pt x="5332" y="353"/>
                          <a:pt x="6215" y="0"/>
                          <a:pt x="7099" y="0"/>
                        </a:cubicBezTo>
                        <a:cubicBezTo>
                          <a:pt x="7982" y="0"/>
                          <a:pt x="9293" y="578"/>
                          <a:pt x="11088" y="1669"/>
                        </a:cubicBezTo>
                        <a:lnTo>
                          <a:pt x="15847" y="4718"/>
                        </a:lnTo>
                        <a:cubicBezTo>
                          <a:pt x="17215" y="5584"/>
                          <a:pt x="18241" y="6130"/>
                          <a:pt x="18982" y="6387"/>
                        </a:cubicBezTo>
                        <a:cubicBezTo>
                          <a:pt x="19694" y="6644"/>
                          <a:pt x="20521" y="6804"/>
                          <a:pt x="21461" y="6868"/>
                        </a:cubicBezTo>
                        <a:lnTo>
                          <a:pt x="19210" y="11426"/>
                        </a:lnTo>
                        <a:cubicBezTo>
                          <a:pt x="18868" y="11361"/>
                          <a:pt x="18412" y="11266"/>
                          <a:pt x="17785" y="11105"/>
                        </a:cubicBezTo>
                        <a:cubicBezTo>
                          <a:pt x="17500" y="11041"/>
                          <a:pt x="17329" y="10976"/>
                          <a:pt x="17215" y="10976"/>
                        </a:cubicBezTo>
                        <a:cubicBezTo>
                          <a:pt x="17500" y="12196"/>
                          <a:pt x="17614" y="13352"/>
                          <a:pt x="17500" y="14475"/>
                        </a:cubicBezTo>
                        <a:cubicBezTo>
                          <a:pt x="17386" y="15598"/>
                          <a:pt x="17101" y="16657"/>
                          <a:pt x="16588" y="17685"/>
                        </a:cubicBezTo>
                        <a:cubicBezTo>
                          <a:pt x="15705" y="19482"/>
                          <a:pt x="14565" y="20637"/>
                          <a:pt x="13197" y="21119"/>
                        </a:cubicBezTo>
                        <a:cubicBezTo>
                          <a:pt x="11829" y="21600"/>
                          <a:pt x="10461" y="21439"/>
                          <a:pt x="9151" y="20605"/>
                        </a:cubicBezTo>
                        <a:cubicBezTo>
                          <a:pt x="8267" y="20059"/>
                          <a:pt x="7612" y="19321"/>
                          <a:pt x="7156" y="18423"/>
                        </a:cubicBezTo>
                        <a:cubicBezTo>
                          <a:pt x="6700" y="17524"/>
                          <a:pt x="6501" y="16529"/>
                          <a:pt x="6557" y="15470"/>
                        </a:cubicBezTo>
                        <a:cubicBezTo>
                          <a:pt x="6614" y="14411"/>
                          <a:pt x="6900" y="12966"/>
                          <a:pt x="7412" y="11201"/>
                        </a:cubicBezTo>
                        <a:cubicBezTo>
                          <a:pt x="8125" y="8826"/>
                          <a:pt x="8524" y="7093"/>
                          <a:pt x="8609" y="6066"/>
                        </a:cubicBezTo>
                        <a:lnTo>
                          <a:pt x="8210" y="5809"/>
                        </a:lnTo>
                        <a:cubicBezTo>
                          <a:pt x="7412" y="5328"/>
                          <a:pt x="6757" y="5199"/>
                          <a:pt x="6187" y="5424"/>
                        </a:cubicBezTo>
                        <a:cubicBezTo>
                          <a:pt x="5617" y="5649"/>
                          <a:pt x="5047" y="6387"/>
                          <a:pt x="4449" y="7607"/>
                        </a:cubicBezTo>
                        <a:cubicBezTo>
                          <a:pt x="4050" y="8441"/>
                          <a:pt x="3879" y="9147"/>
                          <a:pt x="3936" y="9789"/>
                        </a:cubicBezTo>
                        <a:cubicBezTo>
                          <a:pt x="3993" y="10431"/>
                          <a:pt x="4306" y="11105"/>
                          <a:pt x="4905" y="11843"/>
                        </a:cubicBezTo>
                        <a:close/>
                        <a:moveTo>
                          <a:pt x="11259" y="7767"/>
                        </a:moveTo>
                        <a:cubicBezTo>
                          <a:pt x="11145" y="8473"/>
                          <a:pt x="10889" y="9532"/>
                          <a:pt x="10490" y="10976"/>
                        </a:cubicBezTo>
                        <a:cubicBezTo>
                          <a:pt x="10091" y="12421"/>
                          <a:pt x="9920" y="13383"/>
                          <a:pt x="9977" y="13929"/>
                        </a:cubicBezTo>
                        <a:cubicBezTo>
                          <a:pt x="10062" y="14764"/>
                          <a:pt x="10404" y="15374"/>
                          <a:pt x="10974" y="15727"/>
                        </a:cubicBezTo>
                        <a:cubicBezTo>
                          <a:pt x="11544" y="16080"/>
                          <a:pt x="12171" y="16144"/>
                          <a:pt x="12827" y="15919"/>
                        </a:cubicBezTo>
                        <a:cubicBezTo>
                          <a:pt x="13482" y="15694"/>
                          <a:pt x="13995" y="15213"/>
                          <a:pt x="14365" y="14475"/>
                        </a:cubicBezTo>
                        <a:cubicBezTo>
                          <a:pt x="14764" y="13640"/>
                          <a:pt x="14935" y="12710"/>
                          <a:pt x="14821" y="11618"/>
                        </a:cubicBezTo>
                        <a:cubicBezTo>
                          <a:pt x="14736" y="10816"/>
                          <a:pt x="14451" y="10174"/>
                          <a:pt x="13995" y="9661"/>
                        </a:cubicBezTo>
                        <a:cubicBezTo>
                          <a:pt x="13710" y="9308"/>
                          <a:pt x="13055" y="8858"/>
                          <a:pt x="12086" y="8216"/>
                        </a:cubicBezTo>
                        <a:lnTo>
                          <a:pt x="11259" y="770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48" name="Freeform: Shape 4598"/>
                  <p:cNvSpPr/>
                  <p:nvPr/>
                </p:nvSpPr>
                <p:spPr>
                  <a:xfrm>
                    <a:off x="36648" y="408333"/>
                    <a:ext cx="35859" cy="3227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43" fill="norm" stroke="1" extrusionOk="0">
                        <a:moveTo>
                          <a:pt x="21600" y="7036"/>
                        </a:moveTo>
                        <a:lnTo>
                          <a:pt x="19493" y="11239"/>
                        </a:lnTo>
                        <a:lnTo>
                          <a:pt x="12170" y="6744"/>
                        </a:lnTo>
                        <a:cubicBezTo>
                          <a:pt x="10615" y="5781"/>
                          <a:pt x="9562" y="5285"/>
                          <a:pt x="9035" y="5168"/>
                        </a:cubicBezTo>
                        <a:cubicBezTo>
                          <a:pt x="8482" y="5081"/>
                          <a:pt x="7982" y="5168"/>
                          <a:pt x="7534" y="5402"/>
                        </a:cubicBezTo>
                        <a:cubicBezTo>
                          <a:pt x="7086" y="5635"/>
                          <a:pt x="6717" y="6073"/>
                          <a:pt x="6427" y="6627"/>
                        </a:cubicBezTo>
                        <a:cubicBezTo>
                          <a:pt x="6059" y="7357"/>
                          <a:pt x="5927" y="8116"/>
                          <a:pt x="5979" y="8933"/>
                        </a:cubicBezTo>
                        <a:cubicBezTo>
                          <a:pt x="6032" y="9751"/>
                          <a:pt x="6322" y="10422"/>
                          <a:pt x="6822" y="11006"/>
                        </a:cubicBezTo>
                        <a:cubicBezTo>
                          <a:pt x="7297" y="11590"/>
                          <a:pt x="8350" y="12378"/>
                          <a:pt x="9957" y="13341"/>
                        </a:cubicBezTo>
                        <a:lnTo>
                          <a:pt x="16437" y="17340"/>
                        </a:lnTo>
                        <a:lnTo>
                          <a:pt x="14330" y="21543"/>
                        </a:lnTo>
                        <a:lnTo>
                          <a:pt x="0" y="12728"/>
                        </a:lnTo>
                        <a:lnTo>
                          <a:pt x="1949" y="8817"/>
                        </a:lnTo>
                        <a:lnTo>
                          <a:pt x="4057" y="10101"/>
                        </a:lnTo>
                        <a:cubicBezTo>
                          <a:pt x="3135" y="7707"/>
                          <a:pt x="3187" y="5489"/>
                          <a:pt x="4241" y="3358"/>
                        </a:cubicBezTo>
                        <a:cubicBezTo>
                          <a:pt x="4715" y="2424"/>
                          <a:pt x="5268" y="1665"/>
                          <a:pt x="5953" y="1082"/>
                        </a:cubicBezTo>
                        <a:cubicBezTo>
                          <a:pt x="6638" y="498"/>
                          <a:pt x="7323" y="147"/>
                          <a:pt x="7982" y="60"/>
                        </a:cubicBezTo>
                        <a:cubicBezTo>
                          <a:pt x="8640" y="-57"/>
                          <a:pt x="9325" y="1"/>
                          <a:pt x="9983" y="206"/>
                        </a:cubicBezTo>
                        <a:cubicBezTo>
                          <a:pt x="10642" y="410"/>
                          <a:pt x="11537" y="848"/>
                          <a:pt x="12644" y="1549"/>
                        </a:cubicBezTo>
                        <a:lnTo>
                          <a:pt x="21547" y="70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49" name="Freeform: Shape 4599"/>
                  <p:cNvSpPr/>
                  <p:nvPr/>
                </p:nvSpPr>
                <p:spPr>
                  <a:xfrm>
                    <a:off x="54627" y="382491"/>
                    <a:ext cx="32922" cy="291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2" h="21388" fill="norm" stroke="1" extrusionOk="0">
                        <a:moveTo>
                          <a:pt x="4904" y="11843"/>
                        </a:moveTo>
                        <a:lnTo>
                          <a:pt x="2165" y="15630"/>
                        </a:lnTo>
                        <a:cubicBezTo>
                          <a:pt x="909" y="14218"/>
                          <a:pt x="196" y="12710"/>
                          <a:pt x="25" y="11105"/>
                        </a:cubicBezTo>
                        <a:cubicBezTo>
                          <a:pt x="-118" y="9500"/>
                          <a:pt x="367" y="7575"/>
                          <a:pt x="1480" y="5296"/>
                        </a:cubicBezTo>
                        <a:cubicBezTo>
                          <a:pt x="2507" y="3242"/>
                          <a:pt x="3477" y="1830"/>
                          <a:pt x="4391" y="1091"/>
                        </a:cubicBezTo>
                        <a:cubicBezTo>
                          <a:pt x="5332" y="353"/>
                          <a:pt x="6217" y="0"/>
                          <a:pt x="7101" y="0"/>
                        </a:cubicBezTo>
                        <a:cubicBezTo>
                          <a:pt x="7986" y="0"/>
                          <a:pt x="9298" y="578"/>
                          <a:pt x="11096" y="1669"/>
                        </a:cubicBezTo>
                        <a:lnTo>
                          <a:pt x="15861" y="4718"/>
                        </a:lnTo>
                        <a:cubicBezTo>
                          <a:pt x="17230" y="5584"/>
                          <a:pt x="18258" y="6130"/>
                          <a:pt x="19000" y="6387"/>
                        </a:cubicBezTo>
                        <a:cubicBezTo>
                          <a:pt x="19742" y="6644"/>
                          <a:pt x="20540" y="6804"/>
                          <a:pt x="21482" y="6868"/>
                        </a:cubicBezTo>
                        <a:lnTo>
                          <a:pt x="19228" y="11426"/>
                        </a:lnTo>
                        <a:cubicBezTo>
                          <a:pt x="18886" y="11361"/>
                          <a:pt x="18429" y="11266"/>
                          <a:pt x="17801" y="11105"/>
                        </a:cubicBezTo>
                        <a:cubicBezTo>
                          <a:pt x="17516" y="11041"/>
                          <a:pt x="17345" y="10976"/>
                          <a:pt x="17230" y="10976"/>
                        </a:cubicBezTo>
                        <a:cubicBezTo>
                          <a:pt x="17516" y="12196"/>
                          <a:pt x="17630" y="13351"/>
                          <a:pt x="17516" y="14475"/>
                        </a:cubicBezTo>
                        <a:cubicBezTo>
                          <a:pt x="17402" y="15598"/>
                          <a:pt x="17117" y="16657"/>
                          <a:pt x="16603" y="17685"/>
                        </a:cubicBezTo>
                        <a:cubicBezTo>
                          <a:pt x="15718" y="19482"/>
                          <a:pt x="14577" y="20637"/>
                          <a:pt x="13207" y="21119"/>
                        </a:cubicBezTo>
                        <a:cubicBezTo>
                          <a:pt x="11838" y="21600"/>
                          <a:pt x="10468" y="21439"/>
                          <a:pt x="9156" y="20605"/>
                        </a:cubicBezTo>
                        <a:cubicBezTo>
                          <a:pt x="8271" y="20059"/>
                          <a:pt x="7615" y="19321"/>
                          <a:pt x="7158" y="18423"/>
                        </a:cubicBezTo>
                        <a:cubicBezTo>
                          <a:pt x="6702" y="17524"/>
                          <a:pt x="6502" y="16529"/>
                          <a:pt x="6559" y="15470"/>
                        </a:cubicBezTo>
                        <a:cubicBezTo>
                          <a:pt x="6616" y="14411"/>
                          <a:pt x="6901" y="12966"/>
                          <a:pt x="7415" y="11201"/>
                        </a:cubicBezTo>
                        <a:cubicBezTo>
                          <a:pt x="8128" y="8826"/>
                          <a:pt x="8528" y="7093"/>
                          <a:pt x="8614" y="6066"/>
                        </a:cubicBezTo>
                        <a:lnTo>
                          <a:pt x="8214" y="5809"/>
                        </a:lnTo>
                        <a:cubicBezTo>
                          <a:pt x="7415" y="5328"/>
                          <a:pt x="6759" y="5199"/>
                          <a:pt x="6188" y="5424"/>
                        </a:cubicBezTo>
                        <a:cubicBezTo>
                          <a:pt x="5617" y="5649"/>
                          <a:pt x="5047" y="6387"/>
                          <a:pt x="4448" y="7607"/>
                        </a:cubicBezTo>
                        <a:cubicBezTo>
                          <a:pt x="4048" y="8441"/>
                          <a:pt x="3877" y="9147"/>
                          <a:pt x="3934" y="9789"/>
                        </a:cubicBezTo>
                        <a:cubicBezTo>
                          <a:pt x="3991" y="10431"/>
                          <a:pt x="4305" y="11105"/>
                          <a:pt x="4904" y="11843"/>
                        </a:cubicBezTo>
                        <a:close/>
                        <a:moveTo>
                          <a:pt x="11267" y="7735"/>
                        </a:moveTo>
                        <a:cubicBezTo>
                          <a:pt x="11153" y="8441"/>
                          <a:pt x="10896" y="9500"/>
                          <a:pt x="10497" y="10944"/>
                        </a:cubicBezTo>
                        <a:cubicBezTo>
                          <a:pt x="10097" y="12389"/>
                          <a:pt x="9926" y="13351"/>
                          <a:pt x="9983" y="13897"/>
                        </a:cubicBezTo>
                        <a:cubicBezTo>
                          <a:pt x="10069" y="14732"/>
                          <a:pt x="10411" y="15342"/>
                          <a:pt x="10982" y="15694"/>
                        </a:cubicBezTo>
                        <a:cubicBezTo>
                          <a:pt x="11552" y="16048"/>
                          <a:pt x="12180" y="16112"/>
                          <a:pt x="12837" y="15887"/>
                        </a:cubicBezTo>
                        <a:cubicBezTo>
                          <a:pt x="13493" y="15662"/>
                          <a:pt x="14006" y="15181"/>
                          <a:pt x="14377" y="14443"/>
                        </a:cubicBezTo>
                        <a:cubicBezTo>
                          <a:pt x="14777" y="13608"/>
                          <a:pt x="14948" y="12678"/>
                          <a:pt x="14834" y="11618"/>
                        </a:cubicBezTo>
                        <a:cubicBezTo>
                          <a:pt x="14748" y="10816"/>
                          <a:pt x="14463" y="10174"/>
                          <a:pt x="14006" y="9661"/>
                        </a:cubicBezTo>
                        <a:cubicBezTo>
                          <a:pt x="13721" y="9308"/>
                          <a:pt x="13065" y="8858"/>
                          <a:pt x="12094" y="8216"/>
                        </a:cubicBezTo>
                        <a:lnTo>
                          <a:pt x="11267" y="770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50" name="Freeform: Shape 4600"/>
                  <p:cNvSpPr/>
                  <p:nvPr/>
                </p:nvSpPr>
                <p:spPr>
                  <a:xfrm>
                    <a:off x="65903" y="346940"/>
                    <a:ext cx="36383" cy="3727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35" fill="norm" stroke="1" extrusionOk="0">
                        <a:moveTo>
                          <a:pt x="21600" y="10412"/>
                        </a:moveTo>
                        <a:lnTo>
                          <a:pt x="19679" y="13766"/>
                        </a:lnTo>
                        <a:lnTo>
                          <a:pt x="17602" y="12665"/>
                        </a:lnTo>
                        <a:cubicBezTo>
                          <a:pt x="18095" y="13641"/>
                          <a:pt x="18303" y="14642"/>
                          <a:pt x="18277" y="15593"/>
                        </a:cubicBezTo>
                        <a:cubicBezTo>
                          <a:pt x="18225" y="16569"/>
                          <a:pt x="17992" y="17420"/>
                          <a:pt x="17550" y="18196"/>
                        </a:cubicBezTo>
                        <a:cubicBezTo>
                          <a:pt x="16641" y="19773"/>
                          <a:pt x="15213" y="20749"/>
                          <a:pt x="13266" y="21175"/>
                        </a:cubicBezTo>
                        <a:cubicBezTo>
                          <a:pt x="11319" y="21600"/>
                          <a:pt x="9164" y="21175"/>
                          <a:pt x="6828" y="19923"/>
                        </a:cubicBezTo>
                        <a:cubicBezTo>
                          <a:pt x="4440" y="18647"/>
                          <a:pt x="2934" y="17120"/>
                          <a:pt x="2311" y="15368"/>
                        </a:cubicBezTo>
                        <a:cubicBezTo>
                          <a:pt x="1687" y="13616"/>
                          <a:pt x="1843" y="11914"/>
                          <a:pt x="2804" y="10262"/>
                        </a:cubicBezTo>
                        <a:cubicBezTo>
                          <a:pt x="3686" y="8735"/>
                          <a:pt x="5088" y="7784"/>
                          <a:pt x="7035" y="7359"/>
                        </a:cubicBezTo>
                        <a:lnTo>
                          <a:pt x="0" y="3604"/>
                        </a:lnTo>
                        <a:lnTo>
                          <a:pt x="2077" y="0"/>
                        </a:lnTo>
                        <a:lnTo>
                          <a:pt x="21574" y="10437"/>
                        </a:lnTo>
                        <a:close/>
                        <a:moveTo>
                          <a:pt x="8723" y="16094"/>
                        </a:moveTo>
                        <a:cubicBezTo>
                          <a:pt x="10229" y="16895"/>
                          <a:pt x="11423" y="17295"/>
                          <a:pt x="12332" y="17245"/>
                        </a:cubicBezTo>
                        <a:cubicBezTo>
                          <a:pt x="13630" y="17195"/>
                          <a:pt x="14591" y="16645"/>
                          <a:pt x="15187" y="15593"/>
                        </a:cubicBezTo>
                        <a:cubicBezTo>
                          <a:pt x="15655" y="14767"/>
                          <a:pt x="15707" y="13866"/>
                          <a:pt x="15291" y="12890"/>
                        </a:cubicBezTo>
                        <a:cubicBezTo>
                          <a:pt x="14902" y="11914"/>
                          <a:pt x="13967" y="11038"/>
                          <a:pt x="12514" y="10262"/>
                        </a:cubicBezTo>
                        <a:cubicBezTo>
                          <a:pt x="10904" y="9386"/>
                          <a:pt x="9554" y="9061"/>
                          <a:pt x="8515" y="9236"/>
                        </a:cubicBezTo>
                        <a:cubicBezTo>
                          <a:pt x="7477" y="9411"/>
                          <a:pt x="6698" y="9962"/>
                          <a:pt x="6205" y="10838"/>
                        </a:cubicBezTo>
                        <a:cubicBezTo>
                          <a:pt x="5712" y="11688"/>
                          <a:pt x="5660" y="12590"/>
                          <a:pt x="6023" y="13541"/>
                        </a:cubicBezTo>
                        <a:cubicBezTo>
                          <a:pt x="6387" y="14492"/>
                          <a:pt x="7295" y="15343"/>
                          <a:pt x="8697" y="1609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51" name="Freeform: Shape 4601"/>
                  <p:cNvSpPr/>
                  <p:nvPr/>
                </p:nvSpPr>
                <p:spPr>
                  <a:xfrm>
                    <a:off x="84317" y="328924"/>
                    <a:ext cx="32924" cy="291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3" h="21388" fill="norm" stroke="1" extrusionOk="0">
                        <a:moveTo>
                          <a:pt x="4905" y="11843"/>
                        </a:moveTo>
                        <a:lnTo>
                          <a:pt x="2166" y="15630"/>
                        </a:lnTo>
                        <a:cubicBezTo>
                          <a:pt x="882" y="14218"/>
                          <a:pt x="197" y="12710"/>
                          <a:pt x="26" y="11105"/>
                        </a:cubicBezTo>
                        <a:cubicBezTo>
                          <a:pt x="-117" y="9500"/>
                          <a:pt x="340" y="7575"/>
                          <a:pt x="1481" y="5296"/>
                        </a:cubicBezTo>
                        <a:cubicBezTo>
                          <a:pt x="2508" y="3242"/>
                          <a:pt x="3478" y="1830"/>
                          <a:pt x="4392" y="1091"/>
                        </a:cubicBezTo>
                        <a:cubicBezTo>
                          <a:pt x="5333" y="353"/>
                          <a:pt x="6218" y="0"/>
                          <a:pt x="7102" y="0"/>
                        </a:cubicBezTo>
                        <a:cubicBezTo>
                          <a:pt x="7987" y="0"/>
                          <a:pt x="9299" y="578"/>
                          <a:pt x="11097" y="1669"/>
                        </a:cubicBezTo>
                        <a:lnTo>
                          <a:pt x="15862" y="4718"/>
                        </a:lnTo>
                        <a:cubicBezTo>
                          <a:pt x="17231" y="5584"/>
                          <a:pt x="18259" y="6130"/>
                          <a:pt x="19001" y="6387"/>
                        </a:cubicBezTo>
                        <a:cubicBezTo>
                          <a:pt x="19743" y="6644"/>
                          <a:pt x="20541" y="6804"/>
                          <a:pt x="21483" y="6868"/>
                        </a:cubicBezTo>
                        <a:lnTo>
                          <a:pt x="19229" y="11426"/>
                        </a:lnTo>
                        <a:cubicBezTo>
                          <a:pt x="18887" y="11361"/>
                          <a:pt x="18430" y="11266"/>
                          <a:pt x="17802" y="11105"/>
                        </a:cubicBezTo>
                        <a:cubicBezTo>
                          <a:pt x="17517" y="11041"/>
                          <a:pt x="17346" y="10976"/>
                          <a:pt x="17231" y="10976"/>
                        </a:cubicBezTo>
                        <a:cubicBezTo>
                          <a:pt x="17517" y="12196"/>
                          <a:pt x="17631" y="13351"/>
                          <a:pt x="17517" y="14475"/>
                        </a:cubicBezTo>
                        <a:cubicBezTo>
                          <a:pt x="17403" y="15598"/>
                          <a:pt x="17118" y="16657"/>
                          <a:pt x="16604" y="17685"/>
                        </a:cubicBezTo>
                        <a:cubicBezTo>
                          <a:pt x="15719" y="19482"/>
                          <a:pt x="14578" y="20637"/>
                          <a:pt x="13208" y="21119"/>
                        </a:cubicBezTo>
                        <a:cubicBezTo>
                          <a:pt x="11839" y="21600"/>
                          <a:pt x="10469" y="21439"/>
                          <a:pt x="9157" y="20605"/>
                        </a:cubicBezTo>
                        <a:cubicBezTo>
                          <a:pt x="8272" y="20059"/>
                          <a:pt x="7616" y="19321"/>
                          <a:pt x="7159" y="18423"/>
                        </a:cubicBezTo>
                        <a:cubicBezTo>
                          <a:pt x="6703" y="17524"/>
                          <a:pt x="6503" y="16529"/>
                          <a:pt x="6560" y="15470"/>
                        </a:cubicBezTo>
                        <a:cubicBezTo>
                          <a:pt x="6617" y="14411"/>
                          <a:pt x="6902" y="12966"/>
                          <a:pt x="7416" y="11201"/>
                        </a:cubicBezTo>
                        <a:cubicBezTo>
                          <a:pt x="8129" y="8826"/>
                          <a:pt x="8529" y="7093"/>
                          <a:pt x="8615" y="6066"/>
                        </a:cubicBezTo>
                        <a:lnTo>
                          <a:pt x="8215" y="5809"/>
                        </a:lnTo>
                        <a:cubicBezTo>
                          <a:pt x="7416" y="5328"/>
                          <a:pt x="6760" y="5199"/>
                          <a:pt x="6189" y="5424"/>
                        </a:cubicBezTo>
                        <a:cubicBezTo>
                          <a:pt x="5618" y="5649"/>
                          <a:pt x="5048" y="6387"/>
                          <a:pt x="4449" y="7607"/>
                        </a:cubicBezTo>
                        <a:cubicBezTo>
                          <a:pt x="4049" y="8441"/>
                          <a:pt x="3878" y="9147"/>
                          <a:pt x="3935" y="9789"/>
                        </a:cubicBezTo>
                        <a:cubicBezTo>
                          <a:pt x="3992" y="10431"/>
                          <a:pt x="4306" y="11105"/>
                          <a:pt x="4905" y="11843"/>
                        </a:cubicBezTo>
                        <a:close/>
                        <a:moveTo>
                          <a:pt x="11268" y="7735"/>
                        </a:moveTo>
                        <a:cubicBezTo>
                          <a:pt x="11154" y="8441"/>
                          <a:pt x="10897" y="9500"/>
                          <a:pt x="10498" y="10944"/>
                        </a:cubicBezTo>
                        <a:cubicBezTo>
                          <a:pt x="10098" y="12389"/>
                          <a:pt x="9927" y="13351"/>
                          <a:pt x="9984" y="13897"/>
                        </a:cubicBezTo>
                        <a:cubicBezTo>
                          <a:pt x="10070" y="14732"/>
                          <a:pt x="10412" y="15342"/>
                          <a:pt x="10983" y="15694"/>
                        </a:cubicBezTo>
                        <a:cubicBezTo>
                          <a:pt x="11553" y="16048"/>
                          <a:pt x="12181" y="16112"/>
                          <a:pt x="12838" y="15887"/>
                        </a:cubicBezTo>
                        <a:cubicBezTo>
                          <a:pt x="13494" y="15662"/>
                          <a:pt x="14007" y="15181"/>
                          <a:pt x="14378" y="14443"/>
                        </a:cubicBezTo>
                        <a:cubicBezTo>
                          <a:pt x="14778" y="13608"/>
                          <a:pt x="14949" y="12678"/>
                          <a:pt x="14835" y="11618"/>
                        </a:cubicBezTo>
                        <a:cubicBezTo>
                          <a:pt x="14749" y="10816"/>
                          <a:pt x="14464" y="10174"/>
                          <a:pt x="14007" y="9661"/>
                        </a:cubicBezTo>
                        <a:cubicBezTo>
                          <a:pt x="13722" y="9307"/>
                          <a:pt x="13066" y="8858"/>
                          <a:pt x="12095" y="8216"/>
                        </a:cubicBezTo>
                        <a:lnTo>
                          <a:pt x="11268" y="770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52" name="Freeform: Shape 4602"/>
                  <p:cNvSpPr/>
                  <p:nvPr/>
                </p:nvSpPr>
                <p:spPr>
                  <a:xfrm>
                    <a:off x="100448" y="292464"/>
                    <a:ext cx="34896" cy="2698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61" fill="norm" stroke="1" extrusionOk="0">
                        <a:moveTo>
                          <a:pt x="20978" y="19101"/>
                        </a:moveTo>
                        <a:lnTo>
                          <a:pt x="18893" y="17612"/>
                        </a:lnTo>
                        <a:cubicBezTo>
                          <a:pt x="18190" y="18858"/>
                          <a:pt x="17486" y="19758"/>
                          <a:pt x="16782" y="20347"/>
                        </a:cubicBezTo>
                        <a:cubicBezTo>
                          <a:pt x="16078" y="20935"/>
                          <a:pt x="15239" y="21281"/>
                          <a:pt x="14211" y="21351"/>
                        </a:cubicBezTo>
                        <a:cubicBezTo>
                          <a:pt x="13209" y="21420"/>
                          <a:pt x="12126" y="21143"/>
                          <a:pt x="11017" y="20450"/>
                        </a:cubicBezTo>
                        <a:lnTo>
                          <a:pt x="11775" y="17508"/>
                        </a:lnTo>
                        <a:cubicBezTo>
                          <a:pt x="12993" y="18097"/>
                          <a:pt x="13967" y="18304"/>
                          <a:pt x="14698" y="18166"/>
                        </a:cubicBezTo>
                        <a:cubicBezTo>
                          <a:pt x="15753" y="17958"/>
                          <a:pt x="16566" y="17335"/>
                          <a:pt x="17107" y="16366"/>
                        </a:cubicBezTo>
                        <a:lnTo>
                          <a:pt x="10475" y="11659"/>
                        </a:lnTo>
                        <a:cubicBezTo>
                          <a:pt x="9853" y="12628"/>
                          <a:pt x="9014" y="13527"/>
                          <a:pt x="8039" y="14324"/>
                        </a:cubicBezTo>
                        <a:cubicBezTo>
                          <a:pt x="7308" y="14912"/>
                          <a:pt x="6496" y="15189"/>
                          <a:pt x="5657" y="15189"/>
                        </a:cubicBezTo>
                        <a:cubicBezTo>
                          <a:pt x="4791" y="15189"/>
                          <a:pt x="3952" y="14878"/>
                          <a:pt x="3140" y="14289"/>
                        </a:cubicBezTo>
                        <a:cubicBezTo>
                          <a:pt x="1651" y="13251"/>
                          <a:pt x="758" y="11727"/>
                          <a:pt x="406" y="9720"/>
                        </a:cubicBezTo>
                        <a:cubicBezTo>
                          <a:pt x="190" y="8370"/>
                          <a:pt x="406" y="6778"/>
                          <a:pt x="1002" y="4908"/>
                        </a:cubicBezTo>
                        <a:lnTo>
                          <a:pt x="0" y="4216"/>
                        </a:lnTo>
                        <a:lnTo>
                          <a:pt x="677" y="2658"/>
                        </a:lnTo>
                        <a:lnTo>
                          <a:pt x="1678" y="3351"/>
                        </a:lnTo>
                        <a:cubicBezTo>
                          <a:pt x="2463" y="1897"/>
                          <a:pt x="3356" y="893"/>
                          <a:pt x="4331" y="443"/>
                        </a:cubicBezTo>
                        <a:cubicBezTo>
                          <a:pt x="5576" y="-180"/>
                          <a:pt x="6929" y="-145"/>
                          <a:pt x="8337" y="547"/>
                        </a:cubicBezTo>
                        <a:lnTo>
                          <a:pt x="7471" y="3524"/>
                        </a:lnTo>
                        <a:cubicBezTo>
                          <a:pt x="6577" y="3109"/>
                          <a:pt x="5820" y="2970"/>
                          <a:pt x="5170" y="3178"/>
                        </a:cubicBezTo>
                        <a:cubicBezTo>
                          <a:pt x="4520" y="3351"/>
                          <a:pt x="3925" y="3835"/>
                          <a:pt x="3410" y="4632"/>
                        </a:cubicBezTo>
                        <a:lnTo>
                          <a:pt x="9420" y="8889"/>
                        </a:lnTo>
                        <a:cubicBezTo>
                          <a:pt x="10259" y="7747"/>
                          <a:pt x="10854" y="6986"/>
                          <a:pt x="11179" y="6674"/>
                        </a:cubicBezTo>
                        <a:cubicBezTo>
                          <a:pt x="11829" y="6051"/>
                          <a:pt x="12451" y="5601"/>
                          <a:pt x="13101" y="5393"/>
                        </a:cubicBezTo>
                        <a:cubicBezTo>
                          <a:pt x="13750" y="5151"/>
                          <a:pt x="14400" y="5116"/>
                          <a:pt x="15077" y="5220"/>
                        </a:cubicBezTo>
                        <a:cubicBezTo>
                          <a:pt x="15753" y="5324"/>
                          <a:pt x="16430" y="5635"/>
                          <a:pt x="17080" y="6085"/>
                        </a:cubicBezTo>
                        <a:cubicBezTo>
                          <a:pt x="18514" y="7089"/>
                          <a:pt x="19462" y="8543"/>
                          <a:pt x="19922" y="10412"/>
                        </a:cubicBezTo>
                        <a:cubicBezTo>
                          <a:pt x="20382" y="12282"/>
                          <a:pt x="20247" y="14151"/>
                          <a:pt x="19489" y="16055"/>
                        </a:cubicBezTo>
                        <a:lnTo>
                          <a:pt x="21600" y="17543"/>
                        </a:lnTo>
                        <a:lnTo>
                          <a:pt x="20923" y="19101"/>
                        </a:lnTo>
                        <a:close/>
                        <a:moveTo>
                          <a:pt x="2761" y="6189"/>
                        </a:moveTo>
                        <a:cubicBezTo>
                          <a:pt x="2436" y="7297"/>
                          <a:pt x="2409" y="8370"/>
                          <a:pt x="2680" y="9339"/>
                        </a:cubicBezTo>
                        <a:cubicBezTo>
                          <a:pt x="2950" y="10308"/>
                          <a:pt x="3438" y="11035"/>
                          <a:pt x="4141" y="11555"/>
                        </a:cubicBezTo>
                        <a:cubicBezTo>
                          <a:pt x="4845" y="12074"/>
                          <a:pt x="5549" y="12212"/>
                          <a:pt x="6253" y="12039"/>
                        </a:cubicBezTo>
                        <a:cubicBezTo>
                          <a:pt x="6956" y="11866"/>
                          <a:pt x="7714" y="11278"/>
                          <a:pt x="8526" y="10274"/>
                        </a:cubicBezTo>
                        <a:lnTo>
                          <a:pt x="2761" y="6189"/>
                        </a:lnTo>
                        <a:close/>
                        <a:moveTo>
                          <a:pt x="17838" y="14808"/>
                        </a:moveTo>
                        <a:cubicBezTo>
                          <a:pt x="18190" y="13701"/>
                          <a:pt x="18217" y="12593"/>
                          <a:pt x="17892" y="11485"/>
                        </a:cubicBezTo>
                        <a:cubicBezTo>
                          <a:pt x="17594" y="10378"/>
                          <a:pt x="16999" y="9512"/>
                          <a:pt x="16105" y="8889"/>
                        </a:cubicBezTo>
                        <a:cubicBezTo>
                          <a:pt x="15347" y="8370"/>
                          <a:pt x="14644" y="8162"/>
                          <a:pt x="13967" y="8301"/>
                        </a:cubicBezTo>
                        <a:cubicBezTo>
                          <a:pt x="13290" y="8439"/>
                          <a:pt x="12478" y="9132"/>
                          <a:pt x="11504" y="10274"/>
                        </a:cubicBezTo>
                        <a:lnTo>
                          <a:pt x="17838" y="147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53" name="Freeform: Shape 4603"/>
                  <p:cNvSpPr/>
                  <p:nvPr/>
                </p:nvSpPr>
                <p:spPr>
                  <a:xfrm>
                    <a:off x="113780" y="271311"/>
                    <a:ext cx="33808" cy="302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9" h="21369" fill="norm" stroke="1" extrusionOk="0">
                        <a:moveTo>
                          <a:pt x="19360" y="7309"/>
                        </a:moveTo>
                        <a:lnTo>
                          <a:pt x="21409" y="8576"/>
                        </a:lnTo>
                        <a:lnTo>
                          <a:pt x="15068" y="21369"/>
                        </a:lnTo>
                        <a:cubicBezTo>
                          <a:pt x="14541" y="21060"/>
                          <a:pt x="14098" y="20658"/>
                          <a:pt x="13738" y="20164"/>
                        </a:cubicBezTo>
                        <a:cubicBezTo>
                          <a:pt x="13129" y="19360"/>
                          <a:pt x="12603" y="18372"/>
                          <a:pt x="12215" y="17166"/>
                        </a:cubicBezTo>
                        <a:cubicBezTo>
                          <a:pt x="11800" y="15992"/>
                          <a:pt x="11440" y="14416"/>
                          <a:pt x="11135" y="12439"/>
                        </a:cubicBezTo>
                        <a:cubicBezTo>
                          <a:pt x="10637" y="9379"/>
                          <a:pt x="10111" y="7216"/>
                          <a:pt x="9584" y="5918"/>
                        </a:cubicBezTo>
                        <a:cubicBezTo>
                          <a:pt x="9058" y="4620"/>
                          <a:pt x="8366" y="3724"/>
                          <a:pt x="7563" y="3230"/>
                        </a:cubicBezTo>
                        <a:cubicBezTo>
                          <a:pt x="6704" y="2705"/>
                          <a:pt x="5846" y="2612"/>
                          <a:pt x="4932" y="2921"/>
                        </a:cubicBezTo>
                        <a:cubicBezTo>
                          <a:pt x="4018" y="3230"/>
                          <a:pt x="3298" y="3941"/>
                          <a:pt x="2745" y="5022"/>
                        </a:cubicBezTo>
                        <a:cubicBezTo>
                          <a:pt x="2163" y="6165"/>
                          <a:pt x="2025" y="7278"/>
                          <a:pt x="2301" y="8329"/>
                        </a:cubicBezTo>
                        <a:cubicBezTo>
                          <a:pt x="2578" y="9410"/>
                          <a:pt x="3243" y="10275"/>
                          <a:pt x="4350" y="10955"/>
                        </a:cubicBezTo>
                        <a:lnTo>
                          <a:pt x="2911" y="13242"/>
                        </a:lnTo>
                        <a:cubicBezTo>
                          <a:pt x="1360" y="12068"/>
                          <a:pt x="418" y="10677"/>
                          <a:pt x="114" y="9039"/>
                        </a:cubicBezTo>
                        <a:cubicBezTo>
                          <a:pt x="-191" y="7432"/>
                          <a:pt x="114" y="5702"/>
                          <a:pt x="1028" y="3848"/>
                        </a:cubicBezTo>
                        <a:cubicBezTo>
                          <a:pt x="1942" y="1994"/>
                          <a:pt x="3132" y="820"/>
                          <a:pt x="4600" y="294"/>
                        </a:cubicBezTo>
                        <a:cubicBezTo>
                          <a:pt x="6068" y="-231"/>
                          <a:pt x="7480" y="-46"/>
                          <a:pt x="8837" y="789"/>
                        </a:cubicBezTo>
                        <a:cubicBezTo>
                          <a:pt x="9529" y="1221"/>
                          <a:pt x="10138" y="1809"/>
                          <a:pt x="10637" y="2519"/>
                        </a:cubicBezTo>
                        <a:cubicBezTo>
                          <a:pt x="11135" y="3230"/>
                          <a:pt x="11606" y="4219"/>
                          <a:pt x="11966" y="5393"/>
                        </a:cubicBezTo>
                        <a:cubicBezTo>
                          <a:pt x="12326" y="6598"/>
                          <a:pt x="12741" y="8452"/>
                          <a:pt x="13184" y="10955"/>
                        </a:cubicBezTo>
                        <a:cubicBezTo>
                          <a:pt x="13544" y="13056"/>
                          <a:pt x="13821" y="14416"/>
                          <a:pt x="14015" y="15065"/>
                        </a:cubicBezTo>
                        <a:cubicBezTo>
                          <a:pt x="14209" y="15714"/>
                          <a:pt x="14403" y="16270"/>
                          <a:pt x="14680" y="16796"/>
                        </a:cubicBezTo>
                        <a:lnTo>
                          <a:pt x="19387" y="730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54" name="Freeform: Shape 4604"/>
                  <p:cNvSpPr/>
                  <p:nvPr/>
                </p:nvSpPr>
                <p:spPr>
                  <a:xfrm>
                    <a:off x="143424" y="268592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3977" y="21600"/>
                        </a:moveTo>
                        <a:lnTo>
                          <a:pt x="0" y="13875"/>
                        </a:lnTo>
                        <a:lnTo>
                          <a:pt x="7623" y="0"/>
                        </a:lnTo>
                        <a:lnTo>
                          <a:pt x="21600" y="7725"/>
                        </a:lnTo>
                        <a:lnTo>
                          <a:pt x="13818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55" name="Freeform: Shape 4605"/>
                  <p:cNvSpPr/>
                  <p:nvPr/>
                </p:nvSpPr>
                <p:spPr>
                  <a:xfrm>
                    <a:off x="134425" y="239893"/>
                    <a:ext cx="28906" cy="268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195" y="14940"/>
                        </a:moveTo>
                        <a:lnTo>
                          <a:pt x="15293" y="12015"/>
                        </a:lnTo>
                        <a:lnTo>
                          <a:pt x="10359" y="21600"/>
                        </a:lnTo>
                        <a:lnTo>
                          <a:pt x="8071" y="20226"/>
                        </a:lnTo>
                        <a:lnTo>
                          <a:pt x="0" y="2220"/>
                        </a:lnTo>
                        <a:lnTo>
                          <a:pt x="1144" y="0"/>
                        </a:lnTo>
                        <a:lnTo>
                          <a:pt x="14411" y="7928"/>
                        </a:lnTo>
                        <a:lnTo>
                          <a:pt x="15947" y="4933"/>
                        </a:lnTo>
                        <a:lnTo>
                          <a:pt x="18234" y="6307"/>
                        </a:lnTo>
                        <a:lnTo>
                          <a:pt x="16698" y="9302"/>
                        </a:lnTo>
                        <a:lnTo>
                          <a:pt x="21600" y="12227"/>
                        </a:lnTo>
                        <a:lnTo>
                          <a:pt x="20195" y="14940"/>
                        </a:lnTo>
                        <a:close/>
                        <a:moveTo>
                          <a:pt x="13006" y="10642"/>
                        </a:moveTo>
                        <a:lnTo>
                          <a:pt x="3791" y="5109"/>
                        </a:lnTo>
                        <a:lnTo>
                          <a:pt x="9476" y="17548"/>
                        </a:lnTo>
                        <a:lnTo>
                          <a:pt x="13038" y="1064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56" name="Freeform: Shape 4606"/>
                  <p:cNvSpPr/>
                  <p:nvPr/>
                </p:nvSpPr>
                <p:spPr>
                  <a:xfrm>
                    <a:off x="139541" y="211732"/>
                    <a:ext cx="34372" cy="2785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336" y="21600"/>
                        </a:moveTo>
                        <a:lnTo>
                          <a:pt x="5166" y="11224"/>
                        </a:lnTo>
                        <a:lnTo>
                          <a:pt x="2033" y="18209"/>
                        </a:lnTo>
                        <a:lnTo>
                          <a:pt x="0" y="16819"/>
                        </a:lnTo>
                        <a:lnTo>
                          <a:pt x="7557" y="0"/>
                        </a:lnTo>
                        <a:lnTo>
                          <a:pt x="9591" y="1390"/>
                        </a:lnTo>
                        <a:lnTo>
                          <a:pt x="6431" y="8409"/>
                        </a:lnTo>
                        <a:lnTo>
                          <a:pt x="21600" y="18786"/>
                        </a:lnTo>
                        <a:lnTo>
                          <a:pt x="20336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57" name="Freeform: Shape 4607"/>
                  <p:cNvSpPr/>
                  <p:nvPr/>
                </p:nvSpPr>
                <p:spPr>
                  <a:xfrm>
                    <a:off x="247157" y="50718"/>
                    <a:ext cx="24532" cy="189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330" fill="norm" stroke="1" extrusionOk="0">
                        <a:moveTo>
                          <a:pt x="20830" y="19043"/>
                        </a:moveTo>
                        <a:lnTo>
                          <a:pt x="18751" y="17564"/>
                        </a:lnTo>
                        <a:cubicBezTo>
                          <a:pt x="18057" y="18796"/>
                          <a:pt x="17364" y="19684"/>
                          <a:pt x="16672" y="20325"/>
                        </a:cubicBezTo>
                        <a:cubicBezTo>
                          <a:pt x="15979" y="20917"/>
                          <a:pt x="15131" y="21262"/>
                          <a:pt x="14131" y="21311"/>
                        </a:cubicBezTo>
                        <a:cubicBezTo>
                          <a:pt x="13129" y="21410"/>
                          <a:pt x="12051" y="21114"/>
                          <a:pt x="10935" y="20424"/>
                        </a:cubicBezTo>
                        <a:lnTo>
                          <a:pt x="11705" y="17465"/>
                        </a:lnTo>
                        <a:cubicBezTo>
                          <a:pt x="12899" y="18056"/>
                          <a:pt x="13899" y="18254"/>
                          <a:pt x="14631" y="18106"/>
                        </a:cubicBezTo>
                        <a:cubicBezTo>
                          <a:pt x="15709" y="17908"/>
                          <a:pt x="16479" y="17267"/>
                          <a:pt x="17018" y="16281"/>
                        </a:cubicBezTo>
                        <a:lnTo>
                          <a:pt x="10434" y="11596"/>
                        </a:lnTo>
                        <a:cubicBezTo>
                          <a:pt x="9818" y="12583"/>
                          <a:pt x="8971" y="13470"/>
                          <a:pt x="8008" y="14259"/>
                        </a:cubicBezTo>
                        <a:cubicBezTo>
                          <a:pt x="7277" y="14851"/>
                          <a:pt x="6469" y="15147"/>
                          <a:pt x="5621" y="15147"/>
                        </a:cubicBezTo>
                        <a:cubicBezTo>
                          <a:pt x="4774" y="15147"/>
                          <a:pt x="3927" y="14851"/>
                          <a:pt x="3119" y="14259"/>
                        </a:cubicBezTo>
                        <a:cubicBezTo>
                          <a:pt x="1655" y="13224"/>
                          <a:pt x="732" y="11695"/>
                          <a:pt x="385" y="9723"/>
                        </a:cubicBezTo>
                        <a:cubicBezTo>
                          <a:pt x="154" y="8391"/>
                          <a:pt x="385" y="6813"/>
                          <a:pt x="1001" y="4938"/>
                        </a:cubicBezTo>
                        <a:lnTo>
                          <a:pt x="0" y="4248"/>
                        </a:lnTo>
                        <a:lnTo>
                          <a:pt x="693" y="2670"/>
                        </a:lnTo>
                        <a:lnTo>
                          <a:pt x="1694" y="3360"/>
                        </a:lnTo>
                        <a:cubicBezTo>
                          <a:pt x="2464" y="1881"/>
                          <a:pt x="3350" y="944"/>
                          <a:pt x="4351" y="451"/>
                        </a:cubicBezTo>
                        <a:cubicBezTo>
                          <a:pt x="5621" y="-190"/>
                          <a:pt x="6930" y="-141"/>
                          <a:pt x="8355" y="550"/>
                        </a:cubicBezTo>
                        <a:lnTo>
                          <a:pt x="7508" y="3508"/>
                        </a:lnTo>
                        <a:cubicBezTo>
                          <a:pt x="6623" y="3065"/>
                          <a:pt x="5853" y="2966"/>
                          <a:pt x="5198" y="3164"/>
                        </a:cubicBezTo>
                        <a:cubicBezTo>
                          <a:pt x="4543" y="3360"/>
                          <a:pt x="3966" y="3854"/>
                          <a:pt x="3465" y="4594"/>
                        </a:cubicBezTo>
                        <a:lnTo>
                          <a:pt x="9433" y="8834"/>
                        </a:lnTo>
                        <a:cubicBezTo>
                          <a:pt x="10280" y="7700"/>
                          <a:pt x="10858" y="6961"/>
                          <a:pt x="11204" y="6615"/>
                        </a:cubicBezTo>
                        <a:cubicBezTo>
                          <a:pt x="11859" y="5974"/>
                          <a:pt x="12475" y="5580"/>
                          <a:pt x="13129" y="5333"/>
                        </a:cubicBezTo>
                        <a:cubicBezTo>
                          <a:pt x="13745" y="5086"/>
                          <a:pt x="14400" y="5037"/>
                          <a:pt x="15093" y="5136"/>
                        </a:cubicBezTo>
                        <a:cubicBezTo>
                          <a:pt x="15786" y="5235"/>
                          <a:pt x="16441" y="5531"/>
                          <a:pt x="17095" y="6024"/>
                        </a:cubicBezTo>
                        <a:cubicBezTo>
                          <a:pt x="18520" y="7059"/>
                          <a:pt x="19482" y="8489"/>
                          <a:pt x="19944" y="10314"/>
                        </a:cubicBezTo>
                        <a:cubicBezTo>
                          <a:pt x="20406" y="12188"/>
                          <a:pt x="20252" y="14062"/>
                          <a:pt x="19521" y="15936"/>
                        </a:cubicBezTo>
                        <a:lnTo>
                          <a:pt x="21600" y="17415"/>
                        </a:lnTo>
                        <a:lnTo>
                          <a:pt x="20945" y="18994"/>
                        </a:lnTo>
                        <a:close/>
                        <a:moveTo>
                          <a:pt x="2695" y="6172"/>
                        </a:moveTo>
                        <a:cubicBezTo>
                          <a:pt x="2387" y="7306"/>
                          <a:pt x="2349" y="8341"/>
                          <a:pt x="2618" y="9278"/>
                        </a:cubicBezTo>
                        <a:cubicBezTo>
                          <a:pt x="2887" y="10265"/>
                          <a:pt x="3388" y="11005"/>
                          <a:pt x="4081" y="11497"/>
                        </a:cubicBezTo>
                        <a:cubicBezTo>
                          <a:pt x="4774" y="11991"/>
                          <a:pt x="5506" y="12188"/>
                          <a:pt x="6199" y="11991"/>
                        </a:cubicBezTo>
                        <a:cubicBezTo>
                          <a:pt x="6892" y="11843"/>
                          <a:pt x="7662" y="11251"/>
                          <a:pt x="8471" y="10215"/>
                        </a:cubicBezTo>
                        <a:lnTo>
                          <a:pt x="2734" y="6122"/>
                        </a:lnTo>
                        <a:close/>
                        <a:moveTo>
                          <a:pt x="17673" y="14802"/>
                        </a:moveTo>
                        <a:cubicBezTo>
                          <a:pt x="18019" y="13717"/>
                          <a:pt x="18057" y="12583"/>
                          <a:pt x="17750" y="11497"/>
                        </a:cubicBezTo>
                        <a:cubicBezTo>
                          <a:pt x="17441" y="10413"/>
                          <a:pt x="16864" y="9525"/>
                          <a:pt x="15979" y="8884"/>
                        </a:cubicBezTo>
                        <a:cubicBezTo>
                          <a:pt x="15209" y="8341"/>
                          <a:pt x="14515" y="8144"/>
                          <a:pt x="13861" y="8292"/>
                        </a:cubicBezTo>
                        <a:cubicBezTo>
                          <a:pt x="13206" y="8440"/>
                          <a:pt x="12398" y="9130"/>
                          <a:pt x="11397" y="10265"/>
                        </a:cubicBezTo>
                        <a:lnTo>
                          <a:pt x="17711" y="1475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58" name="Freeform: Shape 4608"/>
                  <p:cNvSpPr/>
                  <p:nvPr/>
                </p:nvSpPr>
                <p:spPr>
                  <a:xfrm>
                    <a:off x="255552" y="34501"/>
                    <a:ext cx="22372" cy="2013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1" h="21389" fill="norm" stroke="1" extrusionOk="0">
                        <a:moveTo>
                          <a:pt x="12069" y="20671"/>
                        </a:moveTo>
                        <a:lnTo>
                          <a:pt x="13193" y="17930"/>
                        </a:lnTo>
                        <a:cubicBezTo>
                          <a:pt x="14442" y="18441"/>
                          <a:pt x="15524" y="18534"/>
                          <a:pt x="16439" y="18162"/>
                        </a:cubicBezTo>
                        <a:cubicBezTo>
                          <a:pt x="17355" y="17791"/>
                          <a:pt x="18104" y="17141"/>
                          <a:pt x="18562" y="16119"/>
                        </a:cubicBezTo>
                        <a:cubicBezTo>
                          <a:pt x="19145" y="14911"/>
                          <a:pt x="19270" y="13657"/>
                          <a:pt x="18853" y="12310"/>
                        </a:cubicBezTo>
                        <a:cubicBezTo>
                          <a:pt x="18479" y="10963"/>
                          <a:pt x="17605" y="9894"/>
                          <a:pt x="16231" y="9058"/>
                        </a:cubicBezTo>
                        <a:cubicBezTo>
                          <a:pt x="14941" y="8268"/>
                          <a:pt x="13734" y="8036"/>
                          <a:pt x="12611" y="8408"/>
                        </a:cubicBezTo>
                        <a:cubicBezTo>
                          <a:pt x="11487" y="8733"/>
                          <a:pt x="10571" y="9569"/>
                          <a:pt x="9947" y="10870"/>
                        </a:cubicBezTo>
                        <a:cubicBezTo>
                          <a:pt x="9531" y="11659"/>
                          <a:pt x="9364" y="12496"/>
                          <a:pt x="9364" y="13378"/>
                        </a:cubicBezTo>
                        <a:cubicBezTo>
                          <a:pt x="9364" y="14260"/>
                          <a:pt x="9531" y="15004"/>
                          <a:pt x="9864" y="15700"/>
                        </a:cubicBezTo>
                        <a:lnTo>
                          <a:pt x="8407" y="17884"/>
                        </a:lnTo>
                        <a:lnTo>
                          <a:pt x="0" y="10127"/>
                        </a:lnTo>
                        <a:lnTo>
                          <a:pt x="5036" y="0"/>
                        </a:lnTo>
                        <a:lnTo>
                          <a:pt x="7159" y="1300"/>
                        </a:lnTo>
                        <a:lnTo>
                          <a:pt x="3121" y="9430"/>
                        </a:lnTo>
                        <a:lnTo>
                          <a:pt x="7491" y="13564"/>
                        </a:lnTo>
                        <a:cubicBezTo>
                          <a:pt x="7325" y="11845"/>
                          <a:pt x="7575" y="10359"/>
                          <a:pt x="8241" y="9011"/>
                        </a:cubicBezTo>
                        <a:cubicBezTo>
                          <a:pt x="9115" y="7246"/>
                          <a:pt x="10405" y="6085"/>
                          <a:pt x="12111" y="5528"/>
                        </a:cubicBezTo>
                        <a:cubicBezTo>
                          <a:pt x="13818" y="4971"/>
                          <a:pt x="15524" y="5249"/>
                          <a:pt x="17272" y="6318"/>
                        </a:cubicBezTo>
                        <a:cubicBezTo>
                          <a:pt x="18936" y="7340"/>
                          <a:pt x="20102" y="8780"/>
                          <a:pt x="20768" y="10591"/>
                        </a:cubicBezTo>
                        <a:cubicBezTo>
                          <a:pt x="21600" y="12820"/>
                          <a:pt x="21434" y="15050"/>
                          <a:pt x="20310" y="17326"/>
                        </a:cubicBezTo>
                        <a:cubicBezTo>
                          <a:pt x="19395" y="19184"/>
                          <a:pt x="18187" y="20392"/>
                          <a:pt x="16648" y="20996"/>
                        </a:cubicBezTo>
                        <a:cubicBezTo>
                          <a:pt x="15149" y="21600"/>
                          <a:pt x="13568" y="21507"/>
                          <a:pt x="11944" y="2071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59" name="Freeform: Shape 4609"/>
                  <p:cNvSpPr/>
                  <p:nvPr/>
                </p:nvSpPr>
                <p:spPr>
                  <a:xfrm>
                    <a:off x="264777" y="21408"/>
                    <a:ext cx="21609" cy="1828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34" h="21101" fill="norm" stroke="1" extrusionOk="0">
                        <a:moveTo>
                          <a:pt x="8128" y="12789"/>
                        </a:moveTo>
                        <a:cubicBezTo>
                          <a:pt x="7231" y="13698"/>
                          <a:pt x="6375" y="14203"/>
                          <a:pt x="5477" y="14304"/>
                        </a:cubicBezTo>
                        <a:cubicBezTo>
                          <a:pt x="4578" y="14404"/>
                          <a:pt x="3680" y="14203"/>
                          <a:pt x="2782" y="13597"/>
                        </a:cubicBezTo>
                        <a:cubicBezTo>
                          <a:pt x="1413" y="12689"/>
                          <a:pt x="558" y="11376"/>
                          <a:pt x="173" y="9610"/>
                        </a:cubicBezTo>
                        <a:cubicBezTo>
                          <a:pt x="-212" y="7844"/>
                          <a:pt x="45" y="5976"/>
                          <a:pt x="943" y="4059"/>
                        </a:cubicBezTo>
                        <a:cubicBezTo>
                          <a:pt x="1841" y="2141"/>
                          <a:pt x="3039" y="879"/>
                          <a:pt x="4578" y="324"/>
                        </a:cubicBezTo>
                        <a:cubicBezTo>
                          <a:pt x="6075" y="-231"/>
                          <a:pt x="7530" y="-79"/>
                          <a:pt x="8856" y="829"/>
                        </a:cubicBezTo>
                        <a:cubicBezTo>
                          <a:pt x="9711" y="1384"/>
                          <a:pt x="10353" y="2191"/>
                          <a:pt x="10738" y="3150"/>
                        </a:cubicBezTo>
                        <a:cubicBezTo>
                          <a:pt x="11123" y="4109"/>
                          <a:pt x="11251" y="5270"/>
                          <a:pt x="11080" y="6582"/>
                        </a:cubicBezTo>
                        <a:cubicBezTo>
                          <a:pt x="12106" y="5472"/>
                          <a:pt x="13176" y="4816"/>
                          <a:pt x="14331" y="4664"/>
                        </a:cubicBezTo>
                        <a:cubicBezTo>
                          <a:pt x="15485" y="4513"/>
                          <a:pt x="16640" y="4816"/>
                          <a:pt x="17838" y="5573"/>
                        </a:cubicBezTo>
                        <a:cubicBezTo>
                          <a:pt x="19420" y="6633"/>
                          <a:pt x="20490" y="8147"/>
                          <a:pt x="20917" y="10215"/>
                        </a:cubicBezTo>
                        <a:cubicBezTo>
                          <a:pt x="21388" y="12285"/>
                          <a:pt x="21088" y="14404"/>
                          <a:pt x="20062" y="16575"/>
                        </a:cubicBezTo>
                        <a:cubicBezTo>
                          <a:pt x="19035" y="18745"/>
                          <a:pt x="17667" y="20157"/>
                          <a:pt x="15956" y="20764"/>
                        </a:cubicBezTo>
                        <a:cubicBezTo>
                          <a:pt x="14245" y="21369"/>
                          <a:pt x="12534" y="21167"/>
                          <a:pt x="10909" y="20108"/>
                        </a:cubicBezTo>
                        <a:cubicBezTo>
                          <a:pt x="9668" y="19300"/>
                          <a:pt x="8856" y="18291"/>
                          <a:pt x="8342" y="17029"/>
                        </a:cubicBezTo>
                        <a:cubicBezTo>
                          <a:pt x="7872" y="15767"/>
                          <a:pt x="7786" y="14354"/>
                          <a:pt x="8128" y="12840"/>
                        </a:cubicBezTo>
                        <a:close/>
                        <a:moveTo>
                          <a:pt x="3980" y="10771"/>
                        </a:moveTo>
                        <a:cubicBezTo>
                          <a:pt x="4878" y="11376"/>
                          <a:pt x="5733" y="11477"/>
                          <a:pt x="6632" y="11174"/>
                        </a:cubicBezTo>
                        <a:cubicBezTo>
                          <a:pt x="7530" y="10872"/>
                          <a:pt x="8214" y="10166"/>
                          <a:pt x="8728" y="9106"/>
                        </a:cubicBezTo>
                        <a:cubicBezTo>
                          <a:pt x="9198" y="8046"/>
                          <a:pt x="9326" y="7036"/>
                          <a:pt x="9112" y="5976"/>
                        </a:cubicBezTo>
                        <a:cubicBezTo>
                          <a:pt x="8856" y="4917"/>
                          <a:pt x="8342" y="4160"/>
                          <a:pt x="7530" y="3604"/>
                        </a:cubicBezTo>
                        <a:cubicBezTo>
                          <a:pt x="6675" y="3049"/>
                          <a:pt x="5819" y="2948"/>
                          <a:pt x="4921" y="3251"/>
                        </a:cubicBezTo>
                        <a:cubicBezTo>
                          <a:pt x="4022" y="3554"/>
                          <a:pt x="3338" y="4261"/>
                          <a:pt x="2868" y="5270"/>
                        </a:cubicBezTo>
                        <a:cubicBezTo>
                          <a:pt x="2397" y="6330"/>
                          <a:pt x="2269" y="7339"/>
                          <a:pt x="2483" y="8399"/>
                        </a:cubicBezTo>
                        <a:cubicBezTo>
                          <a:pt x="2697" y="9459"/>
                          <a:pt x="3252" y="10215"/>
                          <a:pt x="4022" y="10721"/>
                        </a:cubicBezTo>
                        <a:close/>
                        <a:moveTo>
                          <a:pt x="12235" y="17332"/>
                        </a:moveTo>
                        <a:cubicBezTo>
                          <a:pt x="12876" y="17735"/>
                          <a:pt x="13604" y="17988"/>
                          <a:pt x="14416" y="18038"/>
                        </a:cubicBezTo>
                        <a:cubicBezTo>
                          <a:pt x="15186" y="18038"/>
                          <a:pt x="15913" y="17836"/>
                          <a:pt x="16597" y="17332"/>
                        </a:cubicBezTo>
                        <a:cubicBezTo>
                          <a:pt x="17281" y="16827"/>
                          <a:pt x="17795" y="16171"/>
                          <a:pt x="18223" y="15313"/>
                        </a:cubicBezTo>
                        <a:cubicBezTo>
                          <a:pt x="18821" y="14001"/>
                          <a:pt x="18993" y="12689"/>
                          <a:pt x="18650" y="11427"/>
                        </a:cubicBezTo>
                        <a:cubicBezTo>
                          <a:pt x="18351" y="10115"/>
                          <a:pt x="17624" y="9106"/>
                          <a:pt x="16554" y="8399"/>
                        </a:cubicBezTo>
                        <a:cubicBezTo>
                          <a:pt x="15443" y="7692"/>
                          <a:pt x="14331" y="7491"/>
                          <a:pt x="13176" y="7894"/>
                        </a:cubicBezTo>
                        <a:cubicBezTo>
                          <a:pt x="12064" y="8298"/>
                          <a:pt x="11165" y="9156"/>
                          <a:pt x="10567" y="10468"/>
                        </a:cubicBezTo>
                        <a:cubicBezTo>
                          <a:pt x="9968" y="11730"/>
                          <a:pt x="9839" y="13042"/>
                          <a:pt x="10139" y="14354"/>
                        </a:cubicBezTo>
                        <a:cubicBezTo>
                          <a:pt x="10481" y="15666"/>
                          <a:pt x="11165" y="16676"/>
                          <a:pt x="12235" y="1738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60" name="Freeform: Shape 4610"/>
                  <p:cNvSpPr/>
                  <p:nvPr/>
                </p:nvSpPr>
                <p:spPr>
                  <a:xfrm>
                    <a:off x="271076" y="-1"/>
                    <a:ext cx="27944" cy="261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4806" y="21600"/>
                        </a:moveTo>
                        <a:lnTo>
                          <a:pt x="0" y="12822"/>
                        </a:lnTo>
                        <a:lnTo>
                          <a:pt x="1082" y="10728"/>
                        </a:lnTo>
                        <a:lnTo>
                          <a:pt x="8417" y="15062"/>
                        </a:lnTo>
                        <a:lnTo>
                          <a:pt x="5138" y="2853"/>
                        </a:lnTo>
                        <a:lnTo>
                          <a:pt x="6625" y="0"/>
                        </a:lnTo>
                        <a:lnTo>
                          <a:pt x="9194" y="10186"/>
                        </a:lnTo>
                        <a:lnTo>
                          <a:pt x="21600" y="8488"/>
                        </a:lnTo>
                        <a:lnTo>
                          <a:pt x="20180" y="11269"/>
                        </a:lnTo>
                        <a:lnTo>
                          <a:pt x="9769" y="12461"/>
                        </a:lnTo>
                        <a:lnTo>
                          <a:pt x="10783" y="16435"/>
                        </a:lnTo>
                        <a:lnTo>
                          <a:pt x="15921" y="19469"/>
                        </a:lnTo>
                        <a:lnTo>
                          <a:pt x="14839" y="2156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sp>
              <p:nvSpPr>
                <p:cNvPr id="762" name="Freeform: Shape 4595"/>
                <p:cNvSpPr/>
                <p:nvPr/>
              </p:nvSpPr>
              <p:spPr>
                <a:xfrm>
                  <a:off x="330192" y="76086"/>
                  <a:ext cx="175002" cy="1206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cubicBezTo>
                        <a:pt x="13736" y="15799"/>
                        <a:pt x="6477" y="8518"/>
                        <a:pt x="0" y="0"/>
                      </a:cubicBezTo>
                    </a:path>
                  </a:pathLst>
                </a:custGeom>
                <a:noFill/>
                <a:ln w="799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778" name="Graphic 2243"/>
              <p:cNvGrpSpPr/>
              <p:nvPr/>
            </p:nvGrpSpPr>
            <p:grpSpPr>
              <a:xfrm>
                <a:off x="399502" y="0"/>
                <a:ext cx="1106765" cy="518050"/>
                <a:chOff x="0" y="0"/>
                <a:chExt cx="1106764" cy="518049"/>
              </a:xfrm>
            </p:grpSpPr>
            <p:sp>
              <p:nvSpPr>
                <p:cNvPr id="764" name="Freeform: Shape 4575"/>
                <p:cNvSpPr/>
                <p:nvPr/>
              </p:nvSpPr>
              <p:spPr>
                <a:xfrm>
                  <a:off x="-1" y="-1"/>
                  <a:ext cx="1106766" cy="5180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164" y="10930"/>
                      </a:moveTo>
                      <a:cubicBezTo>
                        <a:pt x="6930" y="10930"/>
                        <a:pt x="4894" y="9113"/>
                        <a:pt x="3364" y="6132"/>
                      </a:cubicBezTo>
                      <a:lnTo>
                        <a:pt x="0" y="14017"/>
                      </a:lnTo>
                      <a:cubicBezTo>
                        <a:pt x="2418" y="18727"/>
                        <a:pt x="5633" y="21600"/>
                        <a:pt x="9163" y="21600"/>
                      </a:cubicBezTo>
                      <a:cubicBezTo>
                        <a:pt x="14711" y="21600"/>
                        <a:pt x="19483" y="14504"/>
                        <a:pt x="21600" y="4330"/>
                      </a:cubicBezTo>
                      <a:lnTo>
                        <a:pt x="17035" y="0"/>
                      </a:lnTo>
                      <a:cubicBezTo>
                        <a:pt x="15695" y="6440"/>
                        <a:pt x="12675" y="10930"/>
                        <a:pt x="9164" y="10930"/>
                      </a:cubicBezTo>
                      <a:close/>
                    </a:path>
                  </a:pathLst>
                </a:custGeom>
                <a:solidFill>
                  <a:srgbClr val="3A7BD8"/>
                </a:solidFill>
                <a:ln w="796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grpSp>
              <p:nvGrpSpPr>
                <p:cNvPr id="777" name="Graphic 2243"/>
                <p:cNvGrpSpPr/>
                <p:nvPr/>
              </p:nvGrpSpPr>
              <p:grpSpPr>
                <a:xfrm>
                  <a:off x="269541" y="233919"/>
                  <a:ext cx="605158" cy="186871"/>
                  <a:chOff x="0" y="0"/>
                  <a:chExt cx="605156" cy="186869"/>
                </a:xfrm>
              </p:grpSpPr>
              <p:sp>
                <p:nvSpPr>
                  <p:cNvPr id="765" name="Freeform: Shape 4577"/>
                  <p:cNvSpPr/>
                  <p:nvPr/>
                </p:nvSpPr>
                <p:spPr>
                  <a:xfrm>
                    <a:off x="0" y="93387"/>
                    <a:ext cx="65681" cy="742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7417"/>
                        </a:moveTo>
                        <a:lnTo>
                          <a:pt x="5968" y="0"/>
                        </a:lnTo>
                        <a:lnTo>
                          <a:pt x="9836" y="1030"/>
                        </a:lnTo>
                        <a:lnTo>
                          <a:pt x="13921" y="14824"/>
                        </a:lnTo>
                        <a:lnTo>
                          <a:pt x="17904" y="3191"/>
                        </a:lnTo>
                        <a:lnTo>
                          <a:pt x="21600" y="4183"/>
                        </a:lnTo>
                        <a:lnTo>
                          <a:pt x="15632" y="21600"/>
                        </a:lnTo>
                        <a:lnTo>
                          <a:pt x="11634" y="20532"/>
                        </a:lnTo>
                        <a:lnTo>
                          <a:pt x="7579" y="7043"/>
                        </a:lnTo>
                        <a:lnTo>
                          <a:pt x="3696" y="18409"/>
                        </a:lnTo>
                        <a:lnTo>
                          <a:pt x="0" y="174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66" name="Freeform: Shape 4578"/>
                  <p:cNvSpPr/>
                  <p:nvPr/>
                </p:nvSpPr>
                <p:spPr>
                  <a:xfrm>
                    <a:off x="67191" y="129713"/>
                    <a:ext cx="47013" cy="475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11" h="21103" fill="norm" stroke="1" extrusionOk="0">
                        <a:moveTo>
                          <a:pt x="263" y="8370"/>
                        </a:moveTo>
                        <a:cubicBezTo>
                          <a:pt x="597" y="6623"/>
                          <a:pt x="1344" y="5032"/>
                          <a:pt x="2522" y="3557"/>
                        </a:cubicBezTo>
                        <a:cubicBezTo>
                          <a:pt x="3700" y="2101"/>
                          <a:pt x="5173" y="1073"/>
                          <a:pt x="6920" y="510"/>
                        </a:cubicBezTo>
                        <a:cubicBezTo>
                          <a:pt x="8668" y="-53"/>
                          <a:pt x="10533" y="-150"/>
                          <a:pt x="12497" y="219"/>
                        </a:cubicBezTo>
                        <a:cubicBezTo>
                          <a:pt x="15521" y="782"/>
                          <a:pt x="17818" y="2218"/>
                          <a:pt x="19389" y="4527"/>
                        </a:cubicBezTo>
                        <a:cubicBezTo>
                          <a:pt x="20960" y="6837"/>
                          <a:pt x="21451" y="9457"/>
                          <a:pt x="20882" y="12426"/>
                        </a:cubicBezTo>
                        <a:cubicBezTo>
                          <a:pt x="20312" y="15414"/>
                          <a:pt x="18859" y="17724"/>
                          <a:pt x="16522" y="19315"/>
                        </a:cubicBezTo>
                        <a:cubicBezTo>
                          <a:pt x="14186" y="20907"/>
                          <a:pt x="11554" y="21450"/>
                          <a:pt x="8589" y="20887"/>
                        </a:cubicBezTo>
                        <a:cubicBezTo>
                          <a:pt x="6763" y="20538"/>
                          <a:pt x="5074" y="19800"/>
                          <a:pt x="3582" y="18675"/>
                        </a:cubicBezTo>
                        <a:cubicBezTo>
                          <a:pt x="2070" y="17549"/>
                          <a:pt x="1029" y="16113"/>
                          <a:pt x="479" y="14366"/>
                        </a:cubicBezTo>
                        <a:cubicBezTo>
                          <a:pt x="-90" y="12620"/>
                          <a:pt x="-149" y="10621"/>
                          <a:pt x="283" y="8331"/>
                        </a:cubicBezTo>
                        <a:close/>
                        <a:moveTo>
                          <a:pt x="5644" y="9670"/>
                        </a:moveTo>
                        <a:cubicBezTo>
                          <a:pt x="5271" y="11630"/>
                          <a:pt x="5447" y="13221"/>
                          <a:pt x="6194" y="14444"/>
                        </a:cubicBezTo>
                        <a:cubicBezTo>
                          <a:pt x="6940" y="15667"/>
                          <a:pt x="8000" y="16404"/>
                          <a:pt x="9375" y="16656"/>
                        </a:cubicBezTo>
                        <a:cubicBezTo>
                          <a:pt x="10749" y="16909"/>
                          <a:pt x="12006" y="16598"/>
                          <a:pt x="13145" y="15744"/>
                        </a:cubicBezTo>
                        <a:cubicBezTo>
                          <a:pt x="14284" y="14871"/>
                          <a:pt x="15030" y="13454"/>
                          <a:pt x="15423" y="11456"/>
                        </a:cubicBezTo>
                        <a:cubicBezTo>
                          <a:pt x="15796" y="9515"/>
                          <a:pt x="15600" y="7943"/>
                          <a:pt x="14873" y="6720"/>
                        </a:cubicBezTo>
                        <a:cubicBezTo>
                          <a:pt x="14127" y="5497"/>
                          <a:pt x="13086" y="4760"/>
                          <a:pt x="11692" y="4508"/>
                        </a:cubicBezTo>
                        <a:cubicBezTo>
                          <a:pt x="10317" y="4255"/>
                          <a:pt x="9041" y="4546"/>
                          <a:pt x="7902" y="5420"/>
                        </a:cubicBezTo>
                        <a:cubicBezTo>
                          <a:pt x="6763" y="6293"/>
                          <a:pt x="5997" y="7710"/>
                          <a:pt x="5624" y="967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67" name="Freeform: Shape 4579"/>
                  <p:cNvSpPr/>
                  <p:nvPr/>
                </p:nvSpPr>
                <p:spPr>
                  <a:xfrm>
                    <a:off x="123007" y="136547"/>
                    <a:ext cx="33847" cy="463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7618" y="21580"/>
                        </a:moveTo>
                        <a:lnTo>
                          <a:pt x="0" y="20989"/>
                        </a:lnTo>
                        <a:lnTo>
                          <a:pt x="3042" y="0"/>
                        </a:lnTo>
                        <a:lnTo>
                          <a:pt x="10130" y="550"/>
                        </a:lnTo>
                        <a:lnTo>
                          <a:pt x="9684" y="3542"/>
                        </a:lnTo>
                        <a:cubicBezTo>
                          <a:pt x="11107" y="2219"/>
                          <a:pt x="12335" y="1384"/>
                          <a:pt x="13367" y="998"/>
                        </a:cubicBezTo>
                        <a:cubicBezTo>
                          <a:pt x="14400" y="631"/>
                          <a:pt x="15516" y="488"/>
                          <a:pt x="16744" y="570"/>
                        </a:cubicBezTo>
                        <a:cubicBezTo>
                          <a:pt x="18474" y="713"/>
                          <a:pt x="20093" y="1181"/>
                          <a:pt x="21600" y="2015"/>
                        </a:cubicBezTo>
                        <a:lnTo>
                          <a:pt x="18530" y="6677"/>
                        </a:lnTo>
                        <a:cubicBezTo>
                          <a:pt x="17330" y="5965"/>
                          <a:pt x="16186" y="5578"/>
                          <a:pt x="15098" y="5497"/>
                        </a:cubicBezTo>
                        <a:cubicBezTo>
                          <a:pt x="14037" y="5415"/>
                          <a:pt x="13088" y="5558"/>
                          <a:pt x="12307" y="5924"/>
                        </a:cubicBezTo>
                        <a:cubicBezTo>
                          <a:pt x="11498" y="6291"/>
                          <a:pt x="10800" y="7024"/>
                          <a:pt x="10214" y="8123"/>
                        </a:cubicBezTo>
                        <a:cubicBezTo>
                          <a:pt x="9628" y="9202"/>
                          <a:pt x="9070" y="11543"/>
                          <a:pt x="8567" y="15106"/>
                        </a:cubicBezTo>
                        <a:lnTo>
                          <a:pt x="7618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68" name="Freeform: Shape 4580"/>
                  <p:cNvSpPr/>
                  <p:nvPr/>
                </p:nvSpPr>
                <p:spPr>
                  <a:xfrm>
                    <a:off x="158121" y="124477"/>
                    <a:ext cx="26194" cy="6239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52" fill="norm" stroke="1" extrusionOk="0">
                        <a:moveTo>
                          <a:pt x="21564" y="5649"/>
                        </a:moveTo>
                        <a:lnTo>
                          <a:pt x="21203" y="8957"/>
                        </a:lnTo>
                        <a:lnTo>
                          <a:pt x="14460" y="8821"/>
                        </a:lnTo>
                        <a:lnTo>
                          <a:pt x="13739" y="15135"/>
                        </a:lnTo>
                        <a:cubicBezTo>
                          <a:pt x="13595" y="16419"/>
                          <a:pt x="13595" y="17159"/>
                          <a:pt x="13667" y="17371"/>
                        </a:cubicBezTo>
                        <a:cubicBezTo>
                          <a:pt x="13739" y="17582"/>
                          <a:pt x="14063" y="17763"/>
                          <a:pt x="14496" y="17914"/>
                        </a:cubicBezTo>
                        <a:cubicBezTo>
                          <a:pt x="14929" y="18065"/>
                          <a:pt x="15506" y="18141"/>
                          <a:pt x="16155" y="18156"/>
                        </a:cubicBezTo>
                        <a:cubicBezTo>
                          <a:pt x="17056" y="18171"/>
                          <a:pt x="18390" y="18065"/>
                          <a:pt x="20194" y="17839"/>
                        </a:cubicBezTo>
                        <a:lnTo>
                          <a:pt x="20662" y="21071"/>
                        </a:lnTo>
                        <a:cubicBezTo>
                          <a:pt x="18318" y="21434"/>
                          <a:pt x="15686" y="21600"/>
                          <a:pt x="12801" y="21540"/>
                        </a:cubicBezTo>
                        <a:cubicBezTo>
                          <a:pt x="11034" y="21509"/>
                          <a:pt x="9412" y="21343"/>
                          <a:pt x="8005" y="21071"/>
                        </a:cubicBezTo>
                        <a:cubicBezTo>
                          <a:pt x="6599" y="20799"/>
                          <a:pt x="5589" y="20452"/>
                          <a:pt x="4976" y="20044"/>
                        </a:cubicBezTo>
                        <a:cubicBezTo>
                          <a:pt x="4363" y="19636"/>
                          <a:pt x="3966" y="19093"/>
                          <a:pt x="3786" y="18398"/>
                        </a:cubicBezTo>
                        <a:cubicBezTo>
                          <a:pt x="3642" y="17914"/>
                          <a:pt x="3642" y="16933"/>
                          <a:pt x="3786" y="15467"/>
                        </a:cubicBezTo>
                        <a:lnTo>
                          <a:pt x="4543" y="8640"/>
                        </a:lnTo>
                        <a:lnTo>
                          <a:pt x="0" y="8549"/>
                        </a:lnTo>
                        <a:lnTo>
                          <a:pt x="360" y="5241"/>
                        </a:lnTo>
                        <a:lnTo>
                          <a:pt x="4904" y="5332"/>
                        </a:lnTo>
                        <a:lnTo>
                          <a:pt x="5265" y="2220"/>
                        </a:lnTo>
                        <a:lnTo>
                          <a:pt x="15470" y="0"/>
                        </a:lnTo>
                        <a:lnTo>
                          <a:pt x="14857" y="5528"/>
                        </a:lnTo>
                        <a:lnTo>
                          <a:pt x="21600" y="566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69" name="Freeform: Shape 4581"/>
                  <p:cNvSpPr/>
                  <p:nvPr/>
                </p:nvSpPr>
                <p:spPr>
                  <a:xfrm>
                    <a:off x="193366" y="123647"/>
                    <a:ext cx="42942" cy="6292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983" y="0"/>
                        </a:moveTo>
                        <a:lnTo>
                          <a:pt x="6313" y="7896"/>
                        </a:lnTo>
                        <a:cubicBezTo>
                          <a:pt x="8204" y="6305"/>
                          <a:pt x="10492" y="5479"/>
                          <a:pt x="13197" y="5434"/>
                        </a:cubicBezTo>
                        <a:cubicBezTo>
                          <a:pt x="14583" y="5404"/>
                          <a:pt x="15837" y="5554"/>
                          <a:pt x="16981" y="5884"/>
                        </a:cubicBezTo>
                        <a:cubicBezTo>
                          <a:pt x="18103" y="6214"/>
                          <a:pt x="18961" y="6650"/>
                          <a:pt x="19554" y="7190"/>
                        </a:cubicBezTo>
                        <a:cubicBezTo>
                          <a:pt x="20148" y="7730"/>
                          <a:pt x="20566" y="8331"/>
                          <a:pt x="20786" y="8991"/>
                        </a:cubicBezTo>
                        <a:cubicBezTo>
                          <a:pt x="21028" y="9652"/>
                          <a:pt x="21160" y="10673"/>
                          <a:pt x="21226" y="12083"/>
                        </a:cubicBezTo>
                        <a:lnTo>
                          <a:pt x="21600" y="21210"/>
                        </a:lnTo>
                        <a:lnTo>
                          <a:pt x="15573" y="21330"/>
                        </a:lnTo>
                        <a:lnTo>
                          <a:pt x="15243" y="13104"/>
                        </a:lnTo>
                        <a:cubicBezTo>
                          <a:pt x="15177" y="11468"/>
                          <a:pt x="15023" y="10432"/>
                          <a:pt x="14781" y="9997"/>
                        </a:cubicBezTo>
                        <a:cubicBezTo>
                          <a:pt x="14539" y="9562"/>
                          <a:pt x="14121" y="9217"/>
                          <a:pt x="13528" y="8976"/>
                        </a:cubicBezTo>
                        <a:cubicBezTo>
                          <a:pt x="12934" y="8721"/>
                          <a:pt x="12208" y="8616"/>
                          <a:pt x="11328" y="8631"/>
                        </a:cubicBezTo>
                        <a:cubicBezTo>
                          <a:pt x="10316" y="8646"/>
                          <a:pt x="9436" y="8841"/>
                          <a:pt x="8666" y="9186"/>
                        </a:cubicBezTo>
                        <a:cubicBezTo>
                          <a:pt x="7897" y="9532"/>
                          <a:pt x="7347" y="10042"/>
                          <a:pt x="6995" y="10718"/>
                        </a:cubicBezTo>
                        <a:cubicBezTo>
                          <a:pt x="6665" y="11393"/>
                          <a:pt x="6511" y="12384"/>
                          <a:pt x="6577" y="13689"/>
                        </a:cubicBezTo>
                        <a:lnTo>
                          <a:pt x="6907" y="21480"/>
                        </a:lnTo>
                        <a:lnTo>
                          <a:pt x="880" y="21600"/>
                        </a:lnTo>
                        <a:lnTo>
                          <a:pt x="0" y="120"/>
                        </a:lnTo>
                        <a:lnTo>
                          <a:pt x="6027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70" name="Freeform: Shape 4582"/>
                  <p:cNvSpPr/>
                  <p:nvPr/>
                </p:nvSpPr>
                <p:spPr>
                  <a:xfrm>
                    <a:off x="272121" y="114333"/>
                    <a:ext cx="61921" cy="682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600" y="18152"/>
                        </a:moveTo>
                        <a:lnTo>
                          <a:pt x="16871" y="18914"/>
                        </a:lnTo>
                        <a:lnTo>
                          <a:pt x="14125" y="14774"/>
                        </a:lnTo>
                        <a:lnTo>
                          <a:pt x="5522" y="16145"/>
                        </a:lnTo>
                        <a:lnTo>
                          <a:pt x="4607" y="20866"/>
                        </a:lnTo>
                        <a:lnTo>
                          <a:pt x="0" y="21600"/>
                        </a:lnTo>
                        <a:lnTo>
                          <a:pt x="4592" y="734"/>
                        </a:lnTo>
                        <a:lnTo>
                          <a:pt x="9183" y="0"/>
                        </a:lnTo>
                        <a:lnTo>
                          <a:pt x="21585" y="18138"/>
                        </a:lnTo>
                        <a:close/>
                        <a:moveTo>
                          <a:pt x="12097" y="11700"/>
                        </a:moveTo>
                        <a:lnTo>
                          <a:pt x="7719" y="4929"/>
                        </a:lnTo>
                        <a:lnTo>
                          <a:pt x="6224" y="12641"/>
                        </a:lnTo>
                        <a:lnTo>
                          <a:pt x="12097" y="117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71" name="Freeform: Shape 4583"/>
                  <p:cNvSpPr/>
                  <p:nvPr/>
                </p:nvSpPr>
                <p:spPr>
                  <a:xfrm>
                    <a:off x="332598" y="108108"/>
                    <a:ext cx="77181" cy="606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12" fill="norm" stroke="1" extrusionOk="0">
                        <a:moveTo>
                          <a:pt x="12" y="6192"/>
                        </a:moveTo>
                        <a:lnTo>
                          <a:pt x="2962" y="5014"/>
                        </a:lnTo>
                        <a:lnTo>
                          <a:pt x="3476" y="7107"/>
                        </a:lnTo>
                        <a:cubicBezTo>
                          <a:pt x="4124" y="5060"/>
                          <a:pt x="5189" y="3742"/>
                          <a:pt x="6645" y="3168"/>
                        </a:cubicBezTo>
                        <a:cubicBezTo>
                          <a:pt x="7416" y="2858"/>
                          <a:pt x="8138" y="2796"/>
                          <a:pt x="8811" y="2967"/>
                        </a:cubicBezTo>
                        <a:cubicBezTo>
                          <a:pt x="9484" y="3153"/>
                          <a:pt x="10096" y="3572"/>
                          <a:pt x="10672" y="4238"/>
                        </a:cubicBezTo>
                        <a:cubicBezTo>
                          <a:pt x="11002" y="3215"/>
                          <a:pt x="11418" y="2362"/>
                          <a:pt x="11944" y="1726"/>
                        </a:cubicBezTo>
                        <a:cubicBezTo>
                          <a:pt x="12458" y="1075"/>
                          <a:pt x="13070" y="610"/>
                          <a:pt x="13768" y="331"/>
                        </a:cubicBezTo>
                        <a:cubicBezTo>
                          <a:pt x="14661" y="-26"/>
                          <a:pt x="15469" y="-88"/>
                          <a:pt x="16191" y="114"/>
                        </a:cubicBezTo>
                        <a:cubicBezTo>
                          <a:pt x="16925" y="331"/>
                          <a:pt x="17549" y="811"/>
                          <a:pt x="18063" y="1587"/>
                        </a:cubicBezTo>
                        <a:cubicBezTo>
                          <a:pt x="18443" y="2160"/>
                          <a:pt x="18822" y="3168"/>
                          <a:pt x="19177" y="4641"/>
                        </a:cubicBezTo>
                        <a:lnTo>
                          <a:pt x="21600" y="14457"/>
                        </a:lnTo>
                        <a:lnTo>
                          <a:pt x="18394" y="15728"/>
                        </a:lnTo>
                        <a:lnTo>
                          <a:pt x="16228" y="6952"/>
                        </a:lnTo>
                        <a:cubicBezTo>
                          <a:pt x="15848" y="5432"/>
                          <a:pt x="15493" y="4486"/>
                          <a:pt x="15163" y="4130"/>
                        </a:cubicBezTo>
                        <a:cubicBezTo>
                          <a:pt x="14722" y="3664"/>
                          <a:pt x="14196" y="3556"/>
                          <a:pt x="13584" y="3804"/>
                        </a:cubicBezTo>
                        <a:cubicBezTo>
                          <a:pt x="13131" y="3990"/>
                          <a:pt x="12752" y="4316"/>
                          <a:pt x="12446" y="4828"/>
                        </a:cubicBezTo>
                        <a:cubicBezTo>
                          <a:pt x="12140" y="5339"/>
                          <a:pt x="11981" y="5959"/>
                          <a:pt x="11969" y="6688"/>
                        </a:cubicBezTo>
                        <a:cubicBezTo>
                          <a:pt x="11969" y="7433"/>
                          <a:pt x="12128" y="8518"/>
                          <a:pt x="12495" y="9960"/>
                        </a:cubicBezTo>
                        <a:lnTo>
                          <a:pt x="14319" y="17325"/>
                        </a:lnTo>
                        <a:lnTo>
                          <a:pt x="11112" y="18597"/>
                        </a:lnTo>
                        <a:lnTo>
                          <a:pt x="9032" y="10193"/>
                        </a:lnTo>
                        <a:cubicBezTo>
                          <a:pt x="8665" y="8704"/>
                          <a:pt x="8371" y="7758"/>
                          <a:pt x="8150" y="7371"/>
                        </a:cubicBezTo>
                        <a:cubicBezTo>
                          <a:pt x="7930" y="6983"/>
                          <a:pt x="7673" y="6735"/>
                          <a:pt x="7379" y="6611"/>
                        </a:cubicBezTo>
                        <a:cubicBezTo>
                          <a:pt x="7086" y="6487"/>
                          <a:pt x="6731" y="6518"/>
                          <a:pt x="6327" y="6673"/>
                        </a:cubicBezTo>
                        <a:cubicBezTo>
                          <a:pt x="5838" y="6874"/>
                          <a:pt x="5434" y="7216"/>
                          <a:pt x="5115" y="7712"/>
                        </a:cubicBezTo>
                        <a:cubicBezTo>
                          <a:pt x="4810" y="8208"/>
                          <a:pt x="4638" y="8813"/>
                          <a:pt x="4626" y="9510"/>
                        </a:cubicBezTo>
                        <a:cubicBezTo>
                          <a:pt x="4614" y="10208"/>
                          <a:pt x="4785" y="11309"/>
                          <a:pt x="5152" y="12782"/>
                        </a:cubicBezTo>
                        <a:lnTo>
                          <a:pt x="7000" y="20240"/>
                        </a:lnTo>
                        <a:lnTo>
                          <a:pt x="3794" y="21512"/>
                        </a:lnTo>
                        <a:lnTo>
                          <a:pt x="0" y="616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72" name="Freeform: Shape 4584"/>
                  <p:cNvSpPr/>
                  <p:nvPr/>
                </p:nvSpPr>
                <p:spPr>
                  <a:xfrm>
                    <a:off x="411281" y="90037"/>
                    <a:ext cx="45117" cy="474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83" h="20924" fill="norm" stroke="1" extrusionOk="0">
                        <a:moveTo>
                          <a:pt x="15565" y="12231"/>
                        </a:moveTo>
                        <a:lnTo>
                          <a:pt x="21041" y="10880"/>
                        </a:lnTo>
                        <a:cubicBezTo>
                          <a:pt x="21225" y="12926"/>
                          <a:pt x="20816" y="14702"/>
                          <a:pt x="19835" y="16227"/>
                        </a:cubicBezTo>
                        <a:cubicBezTo>
                          <a:pt x="18855" y="17752"/>
                          <a:pt x="17301" y="18948"/>
                          <a:pt x="15176" y="19855"/>
                        </a:cubicBezTo>
                        <a:cubicBezTo>
                          <a:pt x="11804" y="21265"/>
                          <a:pt x="8821" y="21284"/>
                          <a:pt x="6225" y="19894"/>
                        </a:cubicBezTo>
                        <a:cubicBezTo>
                          <a:pt x="4162" y="18775"/>
                          <a:pt x="2527" y="16941"/>
                          <a:pt x="1342" y="14393"/>
                        </a:cubicBezTo>
                        <a:cubicBezTo>
                          <a:pt x="-89" y="11362"/>
                          <a:pt x="-375" y="8641"/>
                          <a:pt x="483" y="6208"/>
                        </a:cubicBezTo>
                        <a:cubicBezTo>
                          <a:pt x="1342" y="3796"/>
                          <a:pt x="3058" y="2039"/>
                          <a:pt x="5633" y="958"/>
                        </a:cubicBezTo>
                        <a:cubicBezTo>
                          <a:pt x="8514" y="-258"/>
                          <a:pt x="11212" y="-316"/>
                          <a:pt x="13725" y="784"/>
                        </a:cubicBezTo>
                        <a:cubicBezTo>
                          <a:pt x="16239" y="1885"/>
                          <a:pt x="18344" y="4298"/>
                          <a:pt x="20019" y="8023"/>
                        </a:cubicBezTo>
                        <a:lnTo>
                          <a:pt x="7186" y="13428"/>
                        </a:lnTo>
                        <a:cubicBezTo>
                          <a:pt x="7901" y="14856"/>
                          <a:pt x="8841" y="15783"/>
                          <a:pt x="10006" y="16246"/>
                        </a:cubicBezTo>
                        <a:cubicBezTo>
                          <a:pt x="11171" y="16709"/>
                          <a:pt x="12336" y="16690"/>
                          <a:pt x="13521" y="16188"/>
                        </a:cubicBezTo>
                        <a:cubicBezTo>
                          <a:pt x="14318" y="15841"/>
                          <a:pt x="14890" y="15358"/>
                          <a:pt x="15258" y="14721"/>
                        </a:cubicBezTo>
                        <a:cubicBezTo>
                          <a:pt x="15605" y="14084"/>
                          <a:pt x="15707" y="13235"/>
                          <a:pt x="15544" y="12212"/>
                        </a:cubicBezTo>
                        <a:close/>
                        <a:moveTo>
                          <a:pt x="13541" y="7231"/>
                        </a:moveTo>
                        <a:cubicBezTo>
                          <a:pt x="12847" y="5842"/>
                          <a:pt x="11968" y="4934"/>
                          <a:pt x="10885" y="4529"/>
                        </a:cubicBezTo>
                        <a:cubicBezTo>
                          <a:pt x="9802" y="4104"/>
                          <a:pt x="8760" y="4124"/>
                          <a:pt x="7717" y="4548"/>
                        </a:cubicBezTo>
                        <a:cubicBezTo>
                          <a:pt x="6593" y="5012"/>
                          <a:pt x="5858" y="5803"/>
                          <a:pt x="5490" y="6865"/>
                        </a:cubicBezTo>
                        <a:cubicBezTo>
                          <a:pt x="5122" y="7946"/>
                          <a:pt x="5265" y="9142"/>
                          <a:pt x="5898" y="10455"/>
                        </a:cubicBezTo>
                        <a:lnTo>
                          <a:pt x="13562" y="723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73" name="Freeform: Shape 4585"/>
                  <p:cNvSpPr/>
                  <p:nvPr/>
                </p:nvSpPr>
                <p:spPr>
                  <a:xfrm>
                    <a:off x="452719" y="66529"/>
                    <a:ext cx="32185" cy="5278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68" fill="norm" stroke="1" extrusionOk="0">
                        <a:moveTo>
                          <a:pt x="21571" y="19228"/>
                        </a:moveTo>
                        <a:lnTo>
                          <a:pt x="14498" y="21568"/>
                        </a:lnTo>
                        <a:lnTo>
                          <a:pt x="0" y="5274"/>
                        </a:lnTo>
                        <a:lnTo>
                          <a:pt x="6574" y="3112"/>
                        </a:lnTo>
                        <a:lnTo>
                          <a:pt x="8628" y="5435"/>
                        </a:lnTo>
                        <a:cubicBezTo>
                          <a:pt x="8775" y="3970"/>
                          <a:pt x="9157" y="2916"/>
                          <a:pt x="9744" y="2273"/>
                        </a:cubicBezTo>
                        <a:cubicBezTo>
                          <a:pt x="10331" y="1629"/>
                          <a:pt x="11211" y="1111"/>
                          <a:pt x="12356" y="736"/>
                        </a:cubicBezTo>
                        <a:cubicBezTo>
                          <a:pt x="13970" y="200"/>
                          <a:pt x="15760" y="-32"/>
                          <a:pt x="17726" y="4"/>
                        </a:cubicBezTo>
                        <a:lnTo>
                          <a:pt x="18871" y="4488"/>
                        </a:lnTo>
                        <a:cubicBezTo>
                          <a:pt x="17257" y="4417"/>
                          <a:pt x="15936" y="4542"/>
                          <a:pt x="14909" y="4881"/>
                        </a:cubicBezTo>
                        <a:cubicBezTo>
                          <a:pt x="13911" y="5203"/>
                          <a:pt x="13236" y="5649"/>
                          <a:pt x="12825" y="6221"/>
                        </a:cubicBezTo>
                        <a:cubicBezTo>
                          <a:pt x="12443" y="6775"/>
                          <a:pt x="12414" y="7561"/>
                          <a:pt x="12825" y="8562"/>
                        </a:cubicBezTo>
                        <a:cubicBezTo>
                          <a:pt x="13207" y="9562"/>
                          <a:pt x="14615" y="11456"/>
                          <a:pt x="17110" y="14225"/>
                        </a:cubicBezTo>
                        <a:lnTo>
                          <a:pt x="21600" y="1926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74" name="Freeform: Shape 4586"/>
                  <p:cNvSpPr/>
                  <p:nvPr/>
                </p:nvSpPr>
                <p:spPr>
                  <a:xfrm>
                    <a:off x="474846" y="40957"/>
                    <a:ext cx="43029" cy="596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920" y="5705"/>
                        </a:moveTo>
                        <a:lnTo>
                          <a:pt x="0" y="2282"/>
                        </a:lnTo>
                        <a:lnTo>
                          <a:pt x="5137" y="0"/>
                        </a:lnTo>
                        <a:lnTo>
                          <a:pt x="8056" y="3423"/>
                        </a:lnTo>
                        <a:lnTo>
                          <a:pt x="2920" y="5705"/>
                        </a:lnTo>
                        <a:close/>
                        <a:moveTo>
                          <a:pt x="16463" y="21600"/>
                        </a:moveTo>
                        <a:lnTo>
                          <a:pt x="4544" y="7607"/>
                        </a:lnTo>
                        <a:lnTo>
                          <a:pt x="9680" y="5325"/>
                        </a:lnTo>
                        <a:lnTo>
                          <a:pt x="21600" y="19318"/>
                        </a:lnTo>
                        <a:lnTo>
                          <a:pt x="16463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75" name="Freeform: Shape 4587"/>
                  <p:cNvSpPr/>
                  <p:nvPr/>
                </p:nvSpPr>
                <p:spPr>
                  <a:xfrm>
                    <a:off x="511179" y="31729"/>
                    <a:ext cx="46626" cy="479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71" h="21258" fill="norm" stroke="1" extrusionOk="0">
                        <a:moveTo>
                          <a:pt x="15575" y="2096"/>
                        </a:moveTo>
                        <a:lnTo>
                          <a:pt x="11781" y="5919"/>
                        </a:lnTo>
                        <a:cubicBezTo>
                          <a:pt x="11010" y="5163"/>
                          <a:pt x="10220" y="4755"/>
                          <a:pt x="9390" y="4697"/>
                        </a:cubicBezTo>
                        <a:cubicBezTo>
                          <a:pt x="8560" y="4619"/>
                          <a:pt x="7730" y="4891"/>
                          <a:pt x="6900" y="5454"/>
                        </a:cubicBezTo>
                        <a:cubicBezTo>
                          <a:pt x="5793" y="6230"/>
                          <a:pt x="5200" y="7220"/>
                          <a:pt x="5081" y="8423"/>
                        </a:cubicBezTo>
                        <a:cubicBezTo>
                          <a:pt x="4963" y="9626"/>
                          <a:pt x="5556" y="11101"/>
                          <a:pt x="6821" y="12848"/>
                        </a:cubicBezTo>
                        <a:cubicBezTo>
                          <a:pt x="8224" y="14788"/>
                          <a:pt x="9567" y="15934"/>
                          <a:pt x="10813" y="16264"/>
                        </a:cubicBezTo>
                        <a:cubicBezTo>
                          <a:pt x="12058" y="16593"/>
                          <a:pt x="13243" y="16380"/>
                          <a:pt x="14370" y="15584"/>
                        </a:cubicBezTo>
                        <a:cubicBezTo>
                          <a:pt x="15200" y="15002"/>
                          <a:pt x="15733" y="14284"/>
                          <a:pt x="15911" y="13449"/>
                        </a:cubicBezTo>
                        <a:cubicBezTo>
                          <a:pt x="16109" y="12615"/>
                          <a:pt x="15911" y="11528"/>
                          <a:pt x="15279" y="10247"/>
                        </a:cubicBezTo>
                        <a:lnTo>
                          <a:pt x="20140" y="7938"/>
                        </a:lnTo>
                        <a:cubicBezTo>
                          <a:pt x="21109" y="10208"/>
                          <a:pt x="21326" y="12285"/>
                          <a:pt x="20773" y="14187"/>
                        </a:cubicBezTo>
                        <a:cubicBezTo>
                          <a:pt x="20219" y="16069"/>
                          <a:pt x="18876" y="17777"/>
                          <a:pt x="16721" y="19272"/>
                        </a:cubicBezTo>
                        <a:cubicBezTo>
                          <a:pt x="14271" y="20979"/>
                          <a:pt x="11781" y="21581"/>
                          <a:pt x="9231" y="21096"/>
                        </a:cubicBezTo>
                        <a:cubicBezTo>
                          <a:pt x="6682" y="20591"/>
                          <a:pt x="4429" y="19019"/>
                          <a:pt x="2493" y="16341"/>
                        </a:cubicBezTo>
                        <a:cubicBezTo>
                          <a:pt x="536" y="13644"/>
                          <a:pt x="-274" y="11024"/>
                          <a:pt x="82" y="8501"/>
                        </a:cubicBezTo>
                        <a:cubicBezTo>
                          <a:pt x="437" y="5978"/>
                          <a:pt x="1860" y="3843"/>
                          <a:pt x="4350" y="2096"/>
                        </a:cubicBezTo>
                        <a:cubicBezTo>
                          <a:pt x="6386" y="679"/>
                          <a:pt x="8303" y="-19"/>
                          <a:pt x="10140" y="0"/>
                        </a:cubicBezTo>
                        <a:cubicBezTo>
                          <a:pt x="11959" y="0"/>
                          <a:pt x="13777" y="718"/>
                          <a:pt x="15575" y="211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776" name="Freeform: Shape 4588"/>
                  <p:cNvSpPr/>
                  <p:nvPr/>
                </p:nvSpPr>
                <p:spPr>
                  <a:xfrm>
                    <a:off x="550012" y="-1"/>
                    <a:ext cx="55145" cy="5103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14" h="21452" fill="norm" stroke="1" extrusionOk="0">
                        <a:moveTo>
                          <a:pt x="4467" y="10031"/>
                        </a:moveTo>
                        <a:lnTo>
                          <a:pt x="765" y="12384"/>
                        </a:lnTo>
                        <a:cubicBezTo>
                          <a:pt x="18" y="10656"/>
                          <a:pt x="-186" y="9038"/>
                          <a:pt x="171" y="7549"/>
                        </a:cubicBezTo>
                        <a:cubicBezTo>
                          <a:pt x="527" y="6060"/>
                          <a:pt x="1563" y="4516"/>
                          <a:pt x="3295" y="2898"/>
                        </a:cubicBezTo>
                        <a:cubicBezTo>
                          <a:pt x="4874" y="1428"/>
                          <a:pt x="6216" y="545"/>
                          <a:pt x="7303" y="233"/>
                        </a:cubicBezTo>
                        <a:cubicBezTo>
                          <a:pt x="8389" y="-80"/>
                          <a:pt x="9340" y="-80"/>
                          <a:pt x="10155" y="251"/>
                        </a:cubicBezTo>
                        <a:cubicBezTo>
                          <a:pt x="10971" y="582"/>
                          <a:pt x="12023" y="1575"/>
                          <a:pt x="13348" y="3247"/>
                        </a:cubicBezTo>
                        <a:lnTo>
                          <a:pt x="16846" y="7751"/>
                        </a:lnTo>
                        <a:cubicBezTo>
                          <a:pt x="17848" y="9020"/>
                          <a:pt x="18646" y="9902"/>
                          <a:pt x="19240" y="10417"/>
                        </a:cubicBezTo>
                        <a:cubicBezTo>
                          <a:pt x="19835" y="10931"/>
                          <a:pt x="20565" y="11373"/>
                          <a:pt x="21414" y="11777"/>
                        </a:cubicBezTo>
                        <a:lnTo>
                          <a:pt x="17916" y="15031"/>
                        </a:lnTo>
                        <a:cubicBezTo>
                          <a:pt x="17627" y="14865"/>
                          <a:pt x="17203" y="14590"/>
                          <a:pt x="16676" y="14222"/>
                        </a:cubicBezTo>
                        <a:cubicBezTo>
                          <a:pt x="16439" y="14057"/>
                          <a:pt x="16286" y="13946"/>
                          <a:pt x="16201" y="13891"/>
                        </a:cubicBezTo>
                        <a:cubicBezTo>
                          <a:pt x="16099" y="15086"/>
                          <a:pt x="15827" y="16171"/>
                          <a:pt x="15386" y="17127"/>
                        </a:cubicBezTo>
                        <a:cubicBezTo>
                          <a:pt x="14944" y="18082"/>
                          <a:pt x="14333" y="18928"/>
                          <a:pt x="13552" y="19645"/>
                        </a:cubicBezTo>
                        <a:cubicBezTo>
                          <a:pt x="12176" y="20913"/>
                          <a:pt x="10767" y="21520"/>
                          <a:pt x="9340" y="21446"/>
                        </a:cubicBezTo>
                        <a:cubicBezTo>
                          <a:pt x="7914" y="21373"/>
                          <a:pt x="6708" y="20711"/>
                          <a:pt x="5723" y="19480"/>
                        </a:cubicBezTo>
                        <a:cubicBezTo>
                          <a:pt x="5078" y="18652"/>
                          <a:pt x="4671" y="17770"/>
                          <a:pt x="4535" y="16796"/>
                        </a:cubicBezTo>
                        <a:cubicBezTo>
                          <a:pt x="4382" y="15821"/>
                          <a:pt x="4501" y="14865"/>
                          <a:pt x="4891" y="13909"/>
                        </a:cubicBezTo>
                        <a:cubicBezTo>
                          <a:pt x="5265" y="12972"/>
                          <a:pt x="5978" y="11795"/>
                          <a:pt x="6997" y="10398"/>
                        </a:cubicBezTo>
                        <a:cubicBezTo>
                          <a:pt x="8389" y="8523"/>
                          <a:pt x="9289" y="7145"/>
                          <a:pt x="9697" y="6262"/>
                        </a:cubicBezTo>
                        <a:lnTo>
                          <a:pt x="9391" y="5876"/>
                        </a:lnTo>
                        <a:cubicBezTo>
                          <a:pt x="8814" y="5141"/>
                          <a:pt x="8220" y="4773"/>
                          <a:pt x="7642" y="4773"/>
                        </a:cubicBezTo>
                        <a:cubicBezTo>
                          <a:pt x="7065" y="4773"/>
                          <a:pt x="6301" y="5196"/>
                          <a:pt x="5367" y="6060"/>
                        </a:cubicBezTo>
                        <a:cubicBezTo>
                          <a:pt x="4738" y="6648"/>
                          <a:pt x="4348" y="7236"/>
                          <a:pt x="4212" y="7825"/>
                        </a:cubicBezTo>
                        <a:cubicBezTo>
                          <a:pt x="4076" y="8413"/>
                          <a:pt x="4161" y="9148"/>
                          <a:pt x="4467" y="10031"/>
                        </a:cubicBezTo>
                        <a:close/>
                        <a:moveTo>
                          <a:pt x="11667" y="8744"/>
                        </a:moveTo>
                        <a:cubicBezTo>
                          <a:pt x="11344" y="9332"/>
                          <a:pt x="10784" y="10196"/>
                          <a:pt x="9986" y="11336"/>
                        </a:cubicBezTo>
                        <a:cubicBezTo>
                          <a:pt x="9187" y="12476"/>
                          <a:pt x="8712" y="13284"/>
                          <a:pt x="8593" y="13799"/>
                        </a:cubicBezTo>
                        <a:cubicBezTo>
                          <a:pt x="8406" y="14590"/>
                          <a:pt x="8542" y="15251"/>
                          <a:pt x="8967" y="15785"/>
                        </a:cubicBezTo>
                        <a:cubicBezTo>
                          <a:pt x="9391" y="16318"/>
                          <a:pt x="9935" y="16612"/>
                          <a:pt x="10614" y="16667"/>
                        </a:cubicBezTo>
                        <a:cubicBezTo>
                          <a:pt x="11293" y="16722"/>
                          <a:pt x="11922" y="16483"/>
                          <a:pt x="12482" y="15950"/>
                        </a:cubicBezTo>
                        <a:cubicBezTo>
                          <a:pt x="13127" y="15362"/>
                          <a:pt x="13552" y="14571"/>
                          <a:pt x="13772" y="13579"/>
                        </a:cubicBezTo>
                        <a:cubicBezTo>
                          <a:pt x="13925" y="12843"/>
                          <a:pt x="13874" y="12145"/>
                          <a:pt x="13620" y="11520"/>
                        </a:cubicBezTo>
                        <a:cubicBezTo>
                          <a:pt x="13450" y="11115"/>
                          <a:pt x="13008" y="10435"/>
                          <a:pt x="12278" y="9516"/>
                        </a:cubicBezTo>
                        <a:lnTo>
                          <a:pt x="11667" y="874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</p:grpSp>
        </p:grpSp>
        <p:sp>
          <p:nvSpPr>
            <p:cNvPr id="780" name="TextBox 136"/>
            <p:cNvSpPr txBox="1"/>
            <p:nvPr/>
          </p:nvSpPr>
          <p:spPr>
            <a:xfrm>
              <a:off x="961058" y="676418"/>
              <a:ext cx="657860" cy="4420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$65</a:t>
              </a:r>
            </a:p>
            <a:p>
              <a:pPr algn="ctr"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Trillion</a:t>
              </a:r>
            </a:p>
          </p:txBody>
        </p:sp>
        <p:sp>
          <p:nvSpPr>
            <p:cNvPr id="781" name="Rectangle 111"/>
            <p:cNvSpPr txBox="1"/>
            <p:nvPr/>
          </p:nvSpPr>
          <p:spPr>
            <a:xfrm>
              <a:off x="952660" y="20366"/>
              <a:ext cx="1181558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b">
              <a:spAutoFit/>
            </a:bodyPr>
            <a:lstStyle>
              <a:lvl1pPr algn="ctr">
                <a:defRPr b="1" sz="2400">
                  <a:solidFill>
                    <a:srgbClr val="FFFFB3"/>
                  </a:solidFill>
                  <a:effectLst>
                    <a:outerShdw sx="100000" sy="100000" kx="0" ky="0" algn="b" rotWithShape="0" blurRad="38100" dist="38100" dir="2700000">
                      <a:srgbClr val="000000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~ 53%</a:t>
              </a:r>
            </a:p>
          </p:txBody>
        </p:sp>
      </p:grpSp>
      <p:sp>
        <p:nvSpPr>
          <p:cNvPr id="783" name="Rectangle 111"/>
          <p:cNvSpPr txBox="1"/>
          <p:nvPr/>
        </p:nvSpPr>
        <p:spPr>
          <a:xfrm>
            <a:off x="6446520" y="848259"/>
            <a:ext cx="2118361" cy="465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1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Economy, 2026</a:t>
            </a:r>
          </a:p>
        </p:txBody>
      </p:sp>
      <p:sp>
        <p:nvSpPr>
          <p:cNvPr id="784" name="Rectangle 111"/>
          <p:cNvSpPr txBox="1"/>
          <p:nvPr/>
        </p:nvSpPr>
        <p:spPr>
          <a:xfrm>
            <a:off x="3037041" y="848259"/>
            <a:ext cx="3069918" cy="465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1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Consumption, 2023</a:t>
            </a:r>
          </a:p>
        </p:txBody>
      </p:sp>
      <p:sp>
        <p:nvSpPr>
          <p:cNvPr id="785" name="Rectangle 111"/>
          <p:cNvSpPr txBox="1"/>
          <p:nvPr/>
        </p:nvSpPr>
        <p:spPr>
          <a:xfrm>
            <a:off x="518120" y="848259"/>
            <a:ext cx="2179361" cy="465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1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Population, 2025</a:t>
            </a:r>
          </a:p>
        </p:txBody>
      </p:sp>
      <p:pic>
        <p:nvPicPr>
          <p:cNvPr id="786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3169" y="1608147"/>
            <a:ext cx="2991319" cy="2858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7" name="Picture 14" descr="Picture 1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67240" y="1608147"/>
            <a:ext cx="2991320" cy="2858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8" name="Picture 15" descr="Picture 1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00281" y="1608147"/>
            <a:ext cx="2991319" cy="2858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9" name="Picture 16" descr="Picture 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520201" y="-406054"/>
            <a:ext cx="10096035" cy="567902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0" name="Picture 10" descr="Picture 1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47800" y="-171450"/>
            <a:ext cx="4998195" cy="5160122"/>
          </a:xfrm>
          <a:prstGeom prst="rect">
            <a:avLst/>
          </a:prstGeom>
          <a:ln w="12700">
            <a:miter lim="400000"/>
          </a:ln>
        </p:spPr>
      </p:pic>
      <p:sp>
        <p:nvSpPr>
          <p:cNvPr id="791" name="TextBox 22"/>
          <p:cNvSpPr txBox="1"/>
          <p:nvPr/>
        </p:nvSpPr>
        <p:spPr>
          <a:xfrm>
            <a:off x="6316508" y="981580"/>
            <a:ext cx="3035518" cy="892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Victor Glover Artemis II</a:t>
            </a:r>
          </a:p>
        </p:txBody>
      </p:sp>
      <p:sp>
        <p:nvSpPr>
          <p:cNvPr id="792" name="TextBox 20"/>
          <p:cNvSpPr txBox="1"/>
          <p:nvPr/>
        </p:nvSpPr>
        <p:spPr>
          <a:xfrm>
            <a:off x="120815" y="224200"/>
            <a:ext cx="3035519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Big Picture</a:t>
            </a:r>
          </a:p>
        </p:txBody>
      </p:sp>
      <p:grpSp>
        <p:nvGrpSpPr>
          <p:cNvPr id="795" name="Group 17"/>
          <p:cNvGrpSpPr/>
          <p:nvPr/>
        </p:nvGrpSpPr>
        <p:grpSpPr>
          <a:xfrm>
            <a:off x="1548985" y="2476568"/>
            <a:ext cx="5957663" cy="1010453"/>
            <a:chOff x="0" y="78158"/>
            <a:chExt cx="5957661" cy="1010451"/>
          </a:xfrm>
        </p:grpSpPr>
        <p:sp>
          <p:nvSpPr>
            <p:cNvPr id="793" name="Isosceles Triangle 18"/>
            <p:cNvSpPr/>
            <p:nvPr/>
          </p:nvSpPr>
          <p:spPr>
            <a:xfrm rot="16200000">
              <a:off x="2473605" y="-2395447"/>
              <a:ext cx="1010453" cy="5957663"/>
            </a:xfrm>
            <a:prstGeom prst="triangle">
              <a:avLst/>
            </a:prstGeom>
            <a:solidFill>
              <a:srgbClr val="FFFF1A">
                <a:alpha val="81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4" name="TextBox 19"/>
            <p:cNvSpPr txBox="1"/>
            <p:nvPr/>
          </p:nvSpPr>
          <p:spPr>
            <a:xfrm>
              <a:off x="3207407" y="287744"/>
              <a:ext cx="2511158" cy="486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2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Prosperity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25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1250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Class="exit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" dur="500" fill="hold"/>
                                        <p:tgtEl>
                                          <p:spTgt spid="7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xit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9" dur="1250" fill="hold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Class="exit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3" dur="1250" fill="hold"/>
                                        <p:tgtEl>
                                          <p:spTgt spid="7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Class="exit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7" dur="1250" fill="hold"/>
                                        <p:tgtEl>
                                          <p:spTgt spid="7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3" dur="1000"/>
                                        <p:tgtEl>
                                          <p:spTgt spid="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Class="exit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6" dur="1250" fill="hold"/>
                                        <p:tgtEl>
                                          <p:spTgt spid="7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2" dur="1000"/>
                                        <p:tgtEl>
                                          <p:spTgt spid="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Class="exit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5" dur="1250" fill="hold"/>
                                        <p:tgtEl>
                                          <p:spTgt spid="7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1" dur="1000"/>
                                        <p:tgtEl>
                                          <p:spTgt spid="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Class="exit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4" dur="1500" fill="hold"/>
                                        <p:tgtEl>
                                          <p:spTgt spid="7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0" dur="1750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Class="exit" nodeType="click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4" dur="500" fill="hold"/>
                                        <p:tgtEl>
                                          <p:spTgt spid="7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mph" nodeType="withEffect" presetSubtype="0" presetID="6" grpId="15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2000" fill="hold"/>
                                        <p:tgtEl>
                                          <p:spTgt spid="234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Class="emph" nodeType="withEffect" presetSubtype="0" presetID="6" grpId="16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410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mph" nodeType="withEffect" presetSubtype="0" presetID="6" grpId="17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782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86" grpId="8"/>
      <p:bldP build="whole" bldLvl="1" animBg="1" rev="0" advAuto="0" spid="783" grpId="11"/>
      <p:bldP build="whole" bldLvl="1" animBg="1" rev="0" advAuto="0" spid="784" grpId="9"/>
      <p:bldP build="whole" bldLvl="1" animBg="1" rev="0" advAuto="0" spid="785" grpId="7"/>
      <p:bldP build="whole" bldLvl="1" animBg="1" rev="0" advAuto="0" spid="790" grpId="2"/>
      <p:bldP build="whole" bldLvl="1" animBg="1" rev="0" advAuto="0" spid="790" grpId="6"/>
      <p:bldP build="whole" bldLvl="1" animBg="1" rev="0" advAuto="0" spid="791" grpId="1"/>
      <p:bldP build="whole" bldLvl="1" animBg="1" rev="0" advAuto="0" spid="795" grpId="13"/>
      <p:bldP build="whole" bldLvl="1" animBg="1" rev="0" advAuto="0" spid="795" grpId="14"/>
      <p:bldP build="whole" bldLvl="1" animBg="1" rev="0" advAuto="0" spid="788" grpId="12"/>
      <p:bldP build="whole" bldLvl="1" animBg="1" rev="0" advAuto="0" spid="791" grpId="4"/>
      <p:bldP build="whole" bldLvl="1" animBg="1" rev="0" advAuto="0" spid="234" grpId="15"/>
      <p:bldP build="whole" bldLvl="1" animBg="1" rev="0" advAuto="0" spid="792" grpId="3"/>
      <p:bldP build="whole" bldLvl="1" animBg="1" rev="0" advAuto="0" spid="410" grpId="16"/>
      <p:bldP build="whole" bldLvl="1" animBg="1" rev="0" advAuto="0" spid="789" grpId="5"/>
      <p:bldP build="whole" bldLvl="1" animBg="1" rev="0" advAuto="0" spid="782" grpId="17"/>
      <p:bldP build="whole" bldLvl="1" animBg="1" rev="0" advAuto="0" spid="787" grpId="1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271963"/>
            <a:ext cx="2270799" cy="1995642"/>
          </a:xfrm>
          <a:prstGeom prst="rect">
            <a:avLst/>
          </a:prstGeom>
          <a:ln w="12700">
            <a:miter lim="400000"/>
          </a:ln>
        </p:spPr>
      </p:pic>
      <p:sp>
        <p:nvSpPr>
          <p:cNvPr id="798" name="Rectangle 111"/>
          <p:cNvSpPr txBox="1"/>
          <p:nvPr/>
        </p:nvSpPr>
        <p:spPr>
          <a:xfrm>
            <a:off x="6446520" y="848259"/>
            <a:ext cx="2118361" cy="465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1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Economy, 2026</a:t>
            </a:r>
          </a:p>
        </p:txBody>
      </p:sp>
      <p:sp>
        <p:nvSpPr>
          <p:cNvPr id="799" name="TextBox 66"/>
          <p:cNvSpPr txBox="1"/>
          <p:nvPr/>
        </p:nvSpPr>
        <p:spPr>
          <a:xfrm>
            <a:off x="1175501" y="4830590"/>
            <a:ext cx="7148735" cy="21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9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World Population Review. International Monetary Fund. Energy Institute Statistical Review of World Energy. </a:t>
            </a:r>
          </a:p>
        </p:txBody>
      </p:sp>
      <p:sp>
        <p:nvSpPr>
          <p:cNvPr id="800" name="Rectangle 111"/>
          <p:cNvSpPr txBox="1"/>
          <p:nvPr/>
        </p:nvSpPr>
        <p:spPr>
          <a:xfrm>
            <a:off x="3037041" y="848259"/>
            <a:ext cx="3069918" cy="465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1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Consumption, 2023</a:t>
            </a:r>
          </a:p>
        </p:txBody>
      </p:sp>
      <p:grpSp>
        <p:nvGrpSpPr>
          <p:cNvPr id="1067" name="Group 11"/>
          <p:cNvGrpSpPr/>
          <p:nvPr/>
        </p:nvGrpSpPr>
        <p:grpSpPr>
          <a:xfrm>
            <a:off x="151079" y="1560985"/>
            <a:ext cx="2782480" cy="2590834"/>
            <a:chOff x="0" y="0"/>
            <a:chExt cx="2782478" cy="2590832"/>
          </a:xfrm>
        </p:grpSpPr>
        <p:grpSp>
          <p:nvGrpSpPr>
            <p:cNvPr id="946" name="Graphic 3682"/>
            <p:cNvGrpSpPr/>
            <p:nvPr/>
          </p:nvGrpSpPr>
          <p:grpSpPr>
            <a:xfrm>
              <a:off x="1348926" y="-1"/>
              <a:ext cx="1433553" cy="2590834"/>
              <a:chOff x="0" y="0"/>
              <a:chExt cx="1433551" cy="2590832"/>
            </a:xfrm>
          </p:grpSpPr>
          <p:sp>
            <p:nvSpPr>
              <p:cNvPr id="801" name="Freeform: Shape 3824"/>
              <p:cNvSpPr/>
              <p:nvPr/>
            </p:nvSpPr>
            <p:spPr>
              <a:xfrm>
                <a:off x="44" y="1008"/>
                <a:ext cx="1432843" cy="2589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081" y="0"/>
                    </a:moveTo>
                    <a:cubicBezTo>
                      <a:pt x="12861" y="0"/>
                      <a:pt x="21600" y="4835"/>
                      <a:pt x="21600" y="10800"/>
                    </a:cubicBezTo>
                    <a:cubicBezTo>
                      <a:pt x="21600" y="16765"/>
                      <a:pt x="12861" y="21600"/>
                      <a:pt x="2081" y="21600"/>
                    </a:cubicBezTo>
                    <a:cubicBezTo>
                      <a:pt x="1386" y="21600"/>
                      <a:pt x="691" y="21580"/>
                      <a:pt x="0" y="21539"/>
                    </a:cubicBezTo>
                    <a:lnTo>
                      <a:pt x="1368" y="14474"/>
                    </a:lnTo>
                    <a:cubicBezTo>
                      <a:pt x="5036" y="14692"/>
                      <a:pt x="8327" y="13223"/>
                      <a:pt x="8720" y="11194"/>
                    </a:cubicBezTo>
                    <a:cubicBezTo>
                      <a:pt x="9114" y="9165"/>
                      <a:pt x="6460" y="7344"/>
                      <a:pt x="2792" y="7126"/>
                    </a:cubicBezTo>
                    <a:cubicBezTo>
                      <a:pt x="2556" y="7112"/>
                      <a:pt x="2318" y="7105"/>
                      <a:pt x="2080" y="7105"/>
                    </a:cubicBezTo>
                    <a:lnTo>
                      <a:pt x="2080" y="0"/>
                    </a:lnTo>
                    <a:close/>
                  </a:path>
                </a:pathLst>
              </a:custGeom>
              <a:solidFill>
                <a:srgbClr val="E8431D"/>
              </a:solidFill>
              <a:ln w="7964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2" name="Freeform: Shape 3825"/>
              <p:cNvSpPr/>
              <p:nvPr/>
            </p:nvSpPr>
            <p:spPr>
              <a:xfrm>
                <a:off x="138083" y="0"/>
                <a:ext cx="1181978" cy="10089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9327" y="0"/>
                      <a:pt x="17783" y="6415"/>
                      <a:pt x="21600" y="16385"/>
                    </a:cubicBezTo>
                    <a:lnTo>
                      <a:pt x="11675" y="21600"/>
                    </a:lnTo>
                    <a:cubicBezTo>
                      <a:pt x="9612" y="16211"/>
                      <a:pt x="5040" y="12744"/>
                      <a:pt x="0" y="12744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3" name="Freeform: Shape 3826"/>
              <p:cNvSpPr/>
              <p:nvPr/>
            </p:nvSpPr>
            <p:spPr>
              <a:xfrm>
                <a:off x="678184" y="765313"/>
                <a:ext cx="755368" cy="13545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342" h="21600" fill="norm" stroke="1" extrusionOk="0">
                    <a:moveTo>
                      <a:pt x="16437" y="0"/>
                    </a:moveTo>
                    <a:cubicBezTo>
                      <a:pt x="21600" y="7169"/>
                      <a:pt x="19785" y="15540"/>
                      <a:pt x="11756" y="21600"/>
                    </a:cubicBezTo>
                    <a:lnTo>
                      <a:pt x="0" y="15559"/>
                    </a:lnTo>
                    <a:cubicBezTo>
                      <a:pt x="4340" y="12284"/>
                      <a:pt x="5320" y="7759"/>
                      <a:pt x="2530" y="3884"/>
                    </a:cubicBezTo>
                    <a:lnTo>
                      <a:pt x="16437" y="0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4" name="Freeform: Shape 3827"/>
              <p:cNvSpPr/>
              <p:nvPr/>
            </p:nvSpPr>
            <p:spPr>
              <a:xfrm>
                <a:off x="565533" y="1741019"/>
                <a:ext cx="571762" cy="5804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4099"/>
                    </a:moveTo>
                    <a:cubicBezTo>
                      <a:pt x="19269" y="16882"/>
                      <a:pt x="16627" y="19399"/>
                      <a:pt x="13726" y="21600"/>
                    </a:cubicBezTo>
                    <a:lnTo>
                      <a:pt x="0" y="4055"/>
                    </a:lnTo>
                    <a:cubicBezTo>
                      <a:pt x="1569" y="2865"/>
                      <a:pt x="2995" y="1505"/>
                      <a:pt x="4256" y="0"/>
                    </a:cubicBezTo>
                    <a:lnTo>
                      <a:pt x="21600" y="14097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5" name="Freeform: Shape 3828"/>
              <p:cNvSpPr/>
              <p:nvPr/>
            </p:nvSpPr>
            <p:spPr>
              <a:xfrm>
                <a:off x="446481" y="1849986"/>
                <a:ext cx="482350" cy="6083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6739"/>
                    </a:moveTo>
                    <a:cubicBezTo>
                      <a:pt x="18527" y="18617"/>
                      <a:pt x="15226" y="20246"/>
                      <a:pt x="11743" y="21600"/>
                    </a:cubicBezTo>
                    <a:lnTo>
                      <a:pt x="0" y="2626"/>
                    </a:lnTo>
                    <a:cubicBezTo>
                      <a:pt x="1883" y="1895"/>
                      <a:pt x="3668" y="1015"/>
                      <a:pt x="5327" y="0"/>
                    </a:cubicBezTo>
                    <a:lnTo>
                      <a:pt x="21598" y="16739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6" name="Freeform: Shape 3829"/>
              <p:cNvSpPr/>
              <p:nvPr/>
            </p:nvSpPr>
            <p:spPr>
              <a:xfrm>
                <a:off x="357377" y="1923961"/>
                <a:ext cx="351371" cy="601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9185"/>
                    </a:moveTo>
                    <a:cubicBezTo>
                      <a:pt x="18319" y="20125"/>
                      <a:pt x="14931" y="20933"/>
                      <a:pt x="11462" y="21600"/>
                    </a:cubicBezTo>
                    <a:lnTo>
                      <a:pt x="0" y="1305"/>
                    </a:lnTo>
                    <a:cubicBezTo>
                      <a:pt x="1876" y="945"/>
                      <a:pt x="3706" y="507"/>
                      <a:pt x="5480" y="0"/>
                    </a:cubicBezTo>
                    <a:lnTo>
                      <a:pt x="21600" y="19185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7" name="Freeform: Shape 3830"/>
              <p:cNvSpPr/>
              <p:nvPr/>
            </p:nvSpPr>
            <p:spPr>
              <a:xfrm>
                <a:off x="292128" y="1960400"/>
                <a:ext cx="251701" cy="5987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0393"/>
                    </a:moveTo>
                    <a:cubicBezTo>
                      <a:pt x="18194" y="20866"/>
                      <a:pt x="14736" y="21268"/>
                      <a:pt x="11237" y="21600"/>
                    </a:cubicBezTo>
                    <a:lnTo>
                      <a:pt x="0" y="652"/>
                    </a:lnTo>
                    <a:cubicBezTo>
                      <a:pt x="1889" y="471"/>
                      <a:pt x="3759" y="255"/>
                      <a:pt x="5599" y="0"/>
                    </a:cubicBezTo>
                    <a:lnTo>
                      <a:pt x="21600" y="20395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8" name="Freeform: Shape 3831"/>
              <p:cNvSpPr/>
              <p:nvPr/>
            </p:nvSpPr>
            <p:spPr>
              <a:xfrm>
                <a:off x="228897" y="1978423"/>
                <a:ext cx="194169" cy="6014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0854"/>
                    </a:moveTo>
                    <a:cubicBezTo>
                      <a:pt x="17302" y="21167"/>
                      <a:pt x="12961" y="21416"/>
                      <a:pt x="8590" y="21600"/>
                    </a:cubicBezTo>
                    <a:lnTo>
                      <a:pt x="0" y="403"/>
                    </a:lnTo>
                    <a:cubicBezTo>
                      <a:pt x="2361" y="304"/>
                      <a:pt x="4707" y="169"/>
                      <a:pt x="7034" y="0"/>
                    </a:cubicBezTo>
                    <a:lnTo>
                      <a:pt x="21600" y="20854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09" name="Freeform: Shape 3832"/>
              <p:cNvSpPr/>
              <p:nvPr/>
            </p:nvSpPr>
            <p:spPr>
              <a:xfrm>
                <a:off x="173295" y="1989649"/>
                <a:ext cx="132822" cy="5995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265"/>
                    </a:moveTo>
                    <a:cubicBezTo>
                      <a:pt x="16045" y="21426"/>
                      <a:pt x="10461" y="21538"/>
                      <a:pt x="4863" y="21600"/>
                    </a:cubicBezTo>
                    <a:lnTo>
                      <a:pt x="0" y="182"/>
                    </a:lnTo>
                    <a:cubicBezTo>
                      <a:pt x="3024" y="148"/>
                      <a:pt x="6040" y="88"/>
                      <a:pt x="9042" y="0"/>
                    </a:cubicBezTo>
                    <a:lnTo>
                      <a:pt x="21600" y="21264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10" name="Freeform: Shape 3833"/>
              <p:cNvSpPr/>
              <p:nvPr/>
            </p:nvSpPr>
            <p:spPr>
              <a:xfrm>
                <a:off x="138083" y="1994691"/>
                <a:ext cx="65119" cy="5961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541"/>
                    </a:moveTo>
                    <a:cubicBezTo>
                      <a:pt x="14414" y="21581"/>
                      <a:pt x="7200" y="21600"/>
                      <a:pt x="0" y="21600"/>
                    </a:cubicBezTo>
                    <a:lnTo>
                      <a:pt x="0" y="32"/>
                    </a:lnTo>
                    <a:cubicBezTo>
                      <a:pt x="3898" y="32"/>
                      <a:pt x="7782" y="21"/>
                      <a:pt x="11680" y="0"/>
                    </a:cubicBezTo>
                    <a:lnTo>
                      <a:pt x="21600" y="21541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811" name="Freeform: Shape 3834"/>
              <p:cNvSpPr/>
              <p:nvPr/>
            </p:nvSpPr>
            <p:spPr>
              <a:xfrm>
                <a:off x="0" y="1991578"/>
                <a:ext cx="138084" cy="5992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600"/>
                    </a:moveTo>
                    <a:cubicBezTo>
                      <a:pt x="14384" y="21600"/>
                      <a:pt x="7175" y="21511"/>
                      <a:pt x="0" y="21334"/>
                    </a:cubicBezTo>
                    <a:lnTo>
                      <a:pt x="9925" y="0"/>
                    </a:lnTo>
                    <a:cubicBezTo>
                      <a:pt x="13808" y="96"/>
                      <a:pt x="17704" y="144"/>
                      <a:pt x="21600" y="144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7964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816" name="Graphic 3682"/>
              <p:cNvGrpSpPr/>
              <p:nvPr/>
            </p:nvGrpSpPr>
            <p:grpSpPr>
              <a:xfrm>
                <a:off x="669370" y="1181888"/>
                <a:ext cx="73537" cy="183501"/>
                <a:chOff x="0" y="0"/>
                <a:chExt cx="73536" cy="183499"/>
              </a:xfrm>
            </p:grpSpPr>
            <p:sp>
              <p:nvSpPr>
                <p:cNvPr id="812" name="Freeform: Shape 3965"/>
                <p:cNvSpPr/>
                <p:nvPr/>
              </p:nvSpPr>
              <p:spPr>
                <a:xfrm>
                  <a:off x="-1" y="-1"/>
                  <a:ext cx="67750" cy="622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992" y="21600"/>
                      </a:moveTo>
                      <a:lnTo>
                        <a:pt x="2335" y="16869"/>
                      </a:lnTo>
                      <a:lnTo>
                        <a:pt x="6571" y="14253"/>
                      </a:lnTo>
                      <a:lnTo>
                        <a:pt x="5383" y="5643"/>
                      </a:lnTo>
                      <a:lnTo>
                        <a:pt x="643" y="4609"/>
                      </a:lnTo>
                      <a:lnTo>
                        <a:pt x="0" y="0"/>
                      </a:lnTo>
                      <a:lnTo>
                        <a:pt x="20957" y="5141"/>
                      </a:lnTo>
                      <a:lnTo>
                        <a:pt x="21600" y="9735"/>
                      </a:lnTo>
                      <a:lnTo>
                        <a:pt x="3006" y="21600"/>
                      </a:lnTo>
                      <a:close/>
                      <a:moveTo>
                        <a:pt x="9716" y="12306"/>
                      </a:moveTo>
                      <a:lnTo>
                        <a:pt x="16651" y="8138"/>
                      </a:lnTo>
                      <a:lnTo>
                        <a:pt x="8906" y="6434"/>
                      </a:lnTo>
                      <a:lnTo>
                        <a:pt x="9716" y="1230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13" name="Freeform: Shape 3966"/>
                <p:cNvSpPr/>
                <p:nvPr/>
              </p:nvSpPr>
              <p:spPr>
                <a:xfrm>
                  <a:off x="9156" y="64328"/>
                  <a:ext cx="47517" cy="4241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75" h="21518" fill="norm" stroke="1" extrusionOk="0">
                      <a:moveTo>
                        <a:pt x="5842" y="0"/>
                      </a:moveTo>
                      <a:lnTo>
                        <a:pt x="6927" y="6073"/>
                      </a:lnTo>
                      <a:cubicBezTo>
                        <a:pt x="5882" y="6384"/>
                        <a:pt x="5112" y="6963"/>
                        <a:pt x="4600" y="7786"/>
                      </a:cubicBezTo>
                      <a:cubicBezTo>
                        <a:pt x="4087" y="8609"/>
                        <a:pt x="3850" y="9743"/>
                        <a:pt x="3909" y="11167"/>
                      </a:cubicBezTo>
                      <a:cubicBezTo>
                        <a:pt x="3968" y="12746"/>
                        <a:pt x="4284" y="13925"/>
                        <a:pt x="4816" y="14682"/>
                      </a:cubicBezTo>
                      <a:cubicBezTo>
                        <a:pt x="5191" y="15193"/>
                        <a:pt x="5685" y="15438"/>
                        <a:pt x="6296" y="15416"/>
                      </a:cubicBezTo>
                      <a:cubicBezTo>
                        <a:pt x="6710" y="15416"/>
                        <a:pt x="7046" y="15238"/>
                        <a:pt x="7302" y="14926"/>
                      </a:cubicBezTo>
                      <a:cubicBezTo>
                        <a:pt x="7539" y="14615"/>
                        <a:pt x="7756" y="13925"/>
                        <a:pt x="7933" y="12858"/>
                      </a:cubicBezTo>
                      <a:cubicBezTo>
                        <a:pt x="8702" y="7897"/>
                        <a:pt x="9452" y="4738"/>
                        <a:pt x="10182" y="3359"/>
                      </a:cubicBezTo>
                      <a:cubicBezTo>
                        <a:pt x="11208" y="1490"/>
                        <a:pt x="12707" y="489"/>
                        <a:pt x="14680" y="378"/>
                      </a:cubicBezTo>
                      <a:cubicBezTo>
                        <a:pt x="16455" y="289"/>
                        <a:pt x="17974" y="1001"/>
                        <a:pt x="19236" y="2514"/>
                      </a:cubicBezTo>
                      <a:cubicBezTo>
                        <a:pt x="20499" y="4026"/>
                        <a:pt x="21209" y="6451"/>
                        <a:pt x="21347" y="9766"/>
                      </a:cubicBezTo>
                      <a:cubicBezTo>
                        <a:pt x="21485" y="12924"/>
                        <a:pt x="21110" y="15282"/>
                        <a:pt x="20262" y="16862"/>
                      </a:cubicBezTo>
                      <a:cubicBezTo>
                        <a:pt x="19414" y="18441"/>
                        <a:pt x="18112" y="19576"/>
                        <a:pt x="16356" y="20243"/>
                      </a:cubicBezTo>
                      <a:lnTo>
                        <a:pt x="15173" y="14548"/>
                      </a:lnTo>
                      <a:cubicBezTo>
                        <a:pt x="15962" y="14259"/>
                        <a:pt x="16554" y="13770"/>
                        <a:pt x="16948" y="13058"/>
                      </a:cubicBezTo>
                      <a:cubicBezTo>
                        <a:pt x="17342" y="12346"/>
                        <a:pt x="17520" y="11367"/>
                        <a:pt x="17461" y="10077"/>
                      </a:cubicBezTo>
                      <a:cubicBezTo>
                        <a:pt x="17402" y="8475"/>
                        <a:pt x="17145" y="7341"/>
                        <a:pt x="16731" y="6651"/>
                      </a:cubicBezTo>
                      <a:cubicBezTo>
                        <a:pt x="16435" y="6206"/>
                        <a:pt x="16060" y="5984"/>
                        <a:pt x="15607" y="6006"/>
                      </a:cubicBezTo>
                      <a:cubicBezTo>
                        <a:pt x="15212" y="6006"/>
                        <a:pt x="14896" y="6251"/>
                        <a:pt x="14660" y="6674"/>
                      </a:cubicBezTo>
                      <a:cubicBezTo>
                        <a:pt x="14324" y="7252"/>
                        <a:pt x="13890" y="9165"/>
                        <a:pt x="13378" y="12457"/>
                      </a:cubicBezTo>
                      <a:cubicBezTo>
                        <a:pt x="12865" y="15750"/>
                        <a:pt x="12154" y="18041"/>
                        <a:pt x="11247" y="19398"/>
                      </a:cubicBezTo>
                      <a:cubicBezTo>
                        <a:pt x="10340" y="20710"/>
                        <a:pt x="9018" y="21422"/>
                        <a:pt x="7302" y="21511"/>
                      </a:cubicBezTo>
                      <a:cubicBezTo>
                        <a:pt x="5428" y="21600"/>
                        <a:pt x="3791" y="20799"/>
                        <a:pt x="2370" y="19109"/>
                      </a:cubicBezTo>
                      <a:cubicBezTo>
                        <a:pt x="950" y="17418"/>
                        <a:pt x="161" y="14837"/>
                        <a:pt x="23" y="11390"/>
                      </a:cubicBezTo>
                      <a:cubicBezTo>
                        <a:pt x="-115" y="8253"/>
                        <a:pt x="358" y="5739"/>
                        <a:pt x="1404" y="3848"/>
                      </a:cubicBezTo>
                      <a:cubicBezTo>
                        <a:pt x="2449" y="1958"/>
                        <a:pt x="3949" y="690"/>
                        <a:pt x="5862" y="2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14" name="Freeform: Shape 3967"/>
                <p:cNvSpPr/>
                <p:nvPr/>
              </p:nvSpPr>
              <p:spPr>
                <a:xfrm>
                  <a:off x="10523" y="118658"/>
                  <a:ext cx="63014" cy="135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0" y="0"/>
                      </a:moveTo>
                      <a:lnTo>
                        <a:pt x="15678" y="1683"/>
                      </a:lnTo>
                      <a:lnTo>
                        <a:pt x="15587" y="20899"/>
                      </a:lnTo>
                      <a:lnTo>
                        <a:pt x="0" y="19215"/>
                      </a:lnTo>
                      <a:lnTo>
                        <a:pt x="90" y="0"/>
                      </a:lnTo>
                      <a:close/>
                      <a:moveTo>
                        <a:pt x="17782" y="1964"/>
                      </a:moveTo>
                      <a:lnTo>
                        <a:pt x="21600" y="2385"/>
                      </a:lnTo>
                      <a:lnTo>
                        <a:pt x="21510" y="21600"/>
                      </a:lnTo>
                      <a:lnTo>
                        <a:pt x="17692" y="21179"/>
                      </a:lnTo>
                      <a:lnTo>
                        <a:pt x="17782" y="19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15" name="Freeform: Shape 3968"/>
                <p:cNvSpPr/>
                <p:nvPr/>
              </p:nvSpPr>
              <p:spPr>
                <a:xfrm>
                  <a:off x="6489" y="141730"/>
                  <a:ext cx="48500" cy="417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5" h="21321" fill="norm" stroke="1" extrusionOk="0">
                      <a:moveTo>
                        <a:pt x="15163" y="7114"/>
                      </a:moveTo>
                      <a:lnTo>
                        <a:pt x="16481" y="1653"/>
                      </a:lnTo>
                      <a:cubicBezTo>
                        <a:pt x="18362" y="2481"/>
                        <a:pt x="19719" y="3712"/>
                        <a:pt x="20514" y="5346"/>
                      </a:cubicBezTo>
                      <a:cubicBezTo>
                        <a:pt x="21309" y="6980"/>
                        <a:pt x="21600" y="9286"/>
                        <a:pt x="21367" y="12285"/>
                      </a:cubicBezTo>
                      <a:cubicBezTo>
                        <a:pt x="21154" y="15016"/>
                        <a:pt x="20708" y="17008"/>
                        <a:pt x="20029" y="18284"/>
                      </a:cubicBezTo>
                      <a:cubicBezTo>
                        <a:pt x="19370" y="19560"/>
                        <a:pt x="18575" y="20433"/>
                        <a:pt x="17683" y="20880"/>
                      </a:cubicBezTo>
                      <a:cubicBezTo>
                        <a:pt x="16772" y="21328"/>
                        <a:pt x="15182" y="21440"/>
                        <a:pt x="12875" y="21194"/>
                      </a:cubicBezTo>
                      <a:lnTo>
                        <a:pt x="6689" y="20455"/>
                      </a:lnTo>
                      <a:cubicBezTo>
                        <a:pt x="4925" y="20276"/>
                        <a:pt x="3626" y="20231"/>
                        <a:pt x="2773" y="20321"/>
                      </a:cubicBezTo>
                      <a:cubicBezTo>
                        <a:pt x="1920" y="20410"/>
                        <a:pt x="989" y="20701"/>
                        <a:pt x="0" y="21126"/>
                      </a:cubicBezTo>
                      <a:lnTo>
                        <a:pt x="485" y="15083"/>
                      </a:lnTo>
                      <a:cubicBezTo>
                        <a:pt x="853" y="14971"/>
                        <a:pt x="1396" y="14815"/>
                        <a:pt x="2094" y="14658"/>
                      </a:cubicBezTo>
                      <a:cubicBezTo>
                        <a:pt x="2424" y="14591"/>
                        <a:pt x="2637" y="14546"/>
                        <a:pt x="2734" y="14501"/>
                      </a:cubicBezTo>
                      <a:cubicBezTo>
                        <a:pt x="1939" y="13359"/>
                        <a:pt x="1357" y="12173"/>
                        <a:pt x="1028" y="10942"/>
                      </a:cubicBezTo>
                      <a:cubicBezTo>
                        <a:pt x="679" y="9711"/>
                        <a:pt x="562" y="8413"/>
                        <a:pt x="679" y="7070"/>
                      </a:cubicBezTo>
                      <a:cubicBezTo>
                        <a:pt x="873" y="4697"/>
                        <a:pt x="1590" y="2884"/>
                        <a:pt x="2811" y="1631"/>
                      </a:cubicBezTo>
                      <a:cubicBezTo>
                        <a:pt x="4033" y="377"/>
                        <a:pt x="5507" y="-160"/>
                        <a:pt x="7213" y="41"/>
                      </a:cubicBezTo>
                      <a:cubicBezTo>
                        <a:pt x="8338" y="153"/>
                        <a:pt x="9326" y="579"/>
                        <a:pt x="10160" y="1295"/>
                      </a:cubicBezTo>
                      <a:cubicBezTo>
                        <a:pt x="10994" y="2011"/>
                        <a:pt x="11595" y="2974"/>
                        <a:pt x="11983" y="4137"/>
                      </a:cubicBezTo>
                      <a:cubicBezTo>
                        <a:pt x="12371" y="5324"/>
                        <a:pt x="12642" y="6980"/>
                        <a:pt x="12817" y="9129"/>
                      </a:cubicBezTo>
                      <a:cubicBezTo>
                        <a:pt x="13049" y="12039"/>
                        <a:pt x="13321" y="14076"/>
                        <a:pt x="13631" y="15217"/>
                      </a:cubicBezTo>
                      <a:lnTo>
                        <a:pt x="14154" y="15285"/>
                      </a:lnTo>
                      <a:cubicBezTo>
                        <a:pt x="15182" y="15396"/>
                        <a:pt x="15919" y="15172"/>
                        <a:pt x="16404" y="14658"/>
                      </a:cubicBezTo>
                      <a:cubicBezTo>
                        <a:pt x="16888" y="14143"/>
                        <a:pt x="17179" y="13046"/>
                        <a:pt x="17315" y="11434"/>
                      </a:cubicBezTo>
                      <a:cubicBezTo>
                        <a:pt x="17412" y="10338"/>
                        <a:pt x="17296" y="9487"/>
                        <a:pt x="16966" y="8838"/>
                      </a:cubicBezTo>
                      <a:cubicBezTo>
                        <a:pt x="16636" y="8189"/>
                        <a:pt x="16035" y="7629"/>
                        <a:pt x="15124" y="7159"/>
                      </a:cubicBezTo>
                      <a:close/>
                      <a:moveTo>
                        <a:pt x="10199" y="14837"/>
                      </a:moveTo>
                      <a:cubicBezTo>
                        <a:pt x="10044" y="14031"/>
                        <a:pt x="9869" y="12755"/>
                        <a:pt x="9695" y="11032"/>
                      </a:cubicBezTo>
                      <a:cubicBezTo>
                        <a:pt x="9520" y="9308"/>
                        <a:pt x="9307" y="8167"/>
                        <a:pt x="9036" y="7607"/>
                      </a:cubicBezTo>
                      <a:cubicBezTo>
                        <a:pt x="8609" y="6757"/>
                        <a:pt x="8027" y="6286"/>
                        <a:pt x="7271" y="6219"/>
                      </a:cubicBezTo>
                      <a:cubicBezTo>
                        <a:pt x="6534" y="6130"/>
                        <a:pt x="5856" y="6398"/>
                        <a:pt x="5274" y="6980"/>
                      </a:cubicBezTo>
                      <a:cubicBezTo>
                        <a:pt x="4673" y="7562"/>
                        <a:pt x="4343" y="8346"/>
                        <a:pt x="4266" y="9331"/>
                      </a:cubicBezTo>
                      <a:cubicBezTo>
                        <a:pt x="4169" y="10427"/>
                        <a:pt x="4401" y="11524"/>
                        <a:pt x="4944" y="12598"/>
                      </a:cubicBezTo>
                      <a:cubicBezTo>
                        <a:pt x="5371" y="13382"/>
                        <a:pt x="5914" y="13941"/>
                        <a:pt x="6573" y="14255"/>
                      </a:cubicBezTo>
                      <a:cubicBezTo>
                        <a:pt x="7019" y="14456"/>
                        <a:pt x="7872" y="14635"/>
                        <a:pt x="9132" y="14770"/>
                      </a:cubicBezTo>
                      <a:lnTo>
                        <a:pt x="10180" y="148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827" name="Graphic 3682"/>
              <p:cNvGrpSpPr/>
              <p:nvPr/>
            </p:nvGrpSpPr>
            <p:grpSpPr>
              <a:xfrm>
                <a:off x="993860" y="1401125"/>
                <a:ext cx="396368" cy="92625"/>
                <a:chOff x="0" y="0"/>
                <a:chExt cx="396366" cy="92624"/>
              </a:xfrm>
            </p:grpSpPr>
            <p:sp>
              <p:nvSpPr>
                <p:cNvPr id="817" name="Freeform: Shape 3955"/>
                <p:cNvSpPr/>
                <p:nvPr/>
              </p:nvSpPr>
              <p:spPr>
                <a:xfrm>
                  <a:off x="0" y="450"/>
                  <a:ext cx="15655" cy="378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4279" y="21600"/>
                      </a:moveTo>
                      <a:lnTo>
                        <a:pt x="7986" y="21224"/>
                      </a:lnTo>
                      <a:lnTo>
                        <a:pt x="13674" y="4580"/>
                      </a:lnTo>
                      <a:cubicBezTo>
                        <a:pt x="11919" y="5081"/>
                        <a:pt x="9741" y="5581"/>
                        <a:pt x="7079" y="6032"/>
                      </a:cubicBezTo>
                      <a:cubicBezTo>
                        <a:pt x="4417" y="6482"/>
                        <a:pt x="2057" y="6808"/>
                        <a:pt x="0" y="6983"/>
                      </a:cubicBezTo>
                      <a:lnTo>
                        <a:pt x="847" y="4455"/>
                      </a:lnTo>
                      <a:cubicBezTo>
                        <a:pt x="4598" y="3979"/>
                        <a:pt x="7986" y="3329"/>
                        <a:pt x="10951" y="2503"/>
                      </a:cubicBezTo>
                      <a:cubicBezTo>
                        <a:pt x="13916" y="1677"/>
                        <a:pt x="16155" y="851"/>
                        <a:pt x="17546" y="0"/>
                      </a:cubicBezTo>
                      <a:lnTo>
                        <a:pt x="21600" y="225"/>
                      </a:lnTo>
                      <a:lnTo>
                        <a:pt x="14279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18" name="Freeform: Shape 3956"/>
                <p:cNvSpPr/>
                <p:nvPr/>
              </p:nvSpPr>
              <p:spPr>
                <a:xfrm>
                  <a:off x="21275" y="31724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8901"/>
                      </a:moveTo>
                      <a:lnTo>
                        <a:pt x="2699" y="0"/>
                      </a:lnTo>
                      <a:lnTo>
                        <a:pt x="21600" y="2699"/>
                      </a:lnTo>
                      <a:lnTo>
                        <a:pt x="18901" y="21600"/>
                      </a:lnTo>
                      <a:lnTo>
                        <a:pt x="0" y="189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19" name="Freeform: Shape 3957"/>
                <p:cNvSpPr/>
                <p:nvPr/>
              </p:nvSpPr>
              <p:spPr>
                <a:xfrm>
                  <a:off x="36351" y="6897"/>
                  <a:ext cx="26399" cy="378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2199" y="21224"/>
                      </a:moveTo>
                      <a:lnTo>
                        <a:pt x="13240" y="16119"/>
                      </a:lnTo>
                      <a:lnTo>
                        <a:pt x="0" y="14817"/>
                      </a:lnTo>
                      <a:lnTo>
                        <a:pt x="502" y="12414"/>
                      </a:lnTo>
                      <a:lnTo>
                        <a:pt x="17222" y="0"/>
                      </a:lnTo>
                      <a:lnTo>
                        <a:pt x="20272" y="300"/>
                      </a:lnTo>
                      <a:lnTo>
                        <a:pt x="17474" y="14091"/>
                      </a:lnTo>
                      <a:lnTo>
                        <a:pt x="21600" y="14492"/>
                      </a:lnTo>
                      <a:lnTo>
                        <a:pt x="21098" y="16895"/>
                      </a:lnTo>
                      <a:lnTo>
                        <a:pt x="16971" y="16494"/>
                      </a:lnTo>
                      <a:lnTo>
                        <a:pt x="15931" y="21600"/>
                      </a:lnTo>
                      <a:lnTo>
                        <a:pt x="12199" y="21224"/>
                      </a:lnTo>
                      <a:close/>
                      <a:moveTo>
                        <a:pt x="13706" y="13716"/>
                      </a:moveTo>
                      <a:lnTo>
                        <a:pt x="15644" y="4130"/>
                      </a:lnTo>
                      <a:lnTo>
                        <a:pt x="4126" y="12790"/>
                      </a:lnTo>
                      <a:lnTo>
                        <a:pt x="13670" y="137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20" name="Freeform: Shape 3958"/>
                <p:cNvSpPr/>
                <p:nvPr/>
              </p:nvSpPr>
              <p:spPr>
                <a:xfrm>
                  <a:off x="72396" y="10624"/>
                  <a:ext cx="15655" cy="378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4340" y="21600"/>
                      </a:moveTo>
                      <a:lnTo>
                        <a:pt x="8047" y="21225"/>
                      </a:lnTo>
                      <a:lnTo>
                        <a:pt x="13734" y="4600"/>
                      </a:lnTo>
                      <a:cubicBezTo>
                        <a:pt x="11979" y="5100"/>
                        <a:pt x="9801" y="5600"/>
                        <a:pt x="7139" y="6050"/>
                      </a:cubicBezTo>
                      <a:cubicBezTo>
                        <a:pt x="4477" y="6500"/>
                        <a:pt x="2117" y="6825"/>
                        <a:pt x="0" y="7000"/>
                      </a:cubicBezTo>
                      <a:lnTo>
                        <a:pt x="847" y="4475"/>
                      </a:lnTo>
                      <a:cubicBezTo>
                        <a:pt x="4598" y="4000"/>
                        <a:pt x="7986" y="3350"/>
                        <a:pt x="10951" y="2525"/>
                      </a:cubicBezTo>
                      <a:cubicBezTo>
                        <a:pt x="13916" y="1700"/>
                        <a:pt x="16155" y="875"/>
                        <a:pt x="17546" y="0"/>
                      </a:cubicBezTo>
                      <a:lnTo>
                        <a:pt x="21600" y="250"/>
                      </a:lnTo>
                      <a:lnTo>
                        <a:pt x="14279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21" name="Freeform: Shape 3959"/>
                <p:cNvSpPr/>
                <p:nvPr/>
              </p:nvSpPr>
              <p:spPr>
                <a:xfrm>
                  <a:off x="96163" y="13167"/>
                  <a:ext cx="30401" cy="396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84" h="21553" fill="norm" stroke="1" extrusionOk="0">
                      <a:moveTo>
                        <a:pt x="0" y="20265"/>
                      </a:moveTo>
                      <a:lnTo>
                        <a:pt x="3750" y="0"/>
                      </a:lnTo>
                      <a:lnTo>
                        <a:pt x="13636" y="1073"/>
                      </a:lnTo>
                      <a:cubicBezTo>
                        <a:pt x="15650" y="1287"/>
                        <a:pt x="17230" y="1669"/>
                        <a:pt x="18377" y="2217"/>
                      </a:cubicBezTo>
                      <a:cubicBezTo>
                        <a:pt x="19524" y="2766"/>
                        <a:pt x="20360" y="3505"/>
                        <a:pt x="20887" y="4411"/>
                      </a:cubicBezTo>
                      <a:cubicBezTo>
                        <a:pt x="21414" y="5340"/>
                        <a:pt x="21600" y="6270"/>
                        <a:pt x="21414" y="7200"/>
                      </a:cubicBezTo>
                      <a:cubicBezTo>
                        <a:pt x="21259" y="8058"/>
                        <a:pt x="20794" y="8845"/>
                        <a:pt x="20050" y="9560"/>
                      </a:cubicBezTo>
                      <a:cubicBezTo>
                        <a:pt x="19307" y="10252"/>
                        <a:pt x="18253" y="10776"/>
                        <a:pt x="16951" y="11110"/>
                      </a:cubicBezTo>
                      <a:cubicBezTo>
                        <a:pt x="18470" y="11635"/>
                        <a:pt x="19585" y="12397"/>
                        <a:pt x="20298" y="13351"/>
                      </a:cubicBezTo>
                      <a:cubicBezTo>
                        <a:pt x="20980" y="14305"/>
                        <a:pt x="21228" y="15378"/>
                        <a:pt x="21011" y="16570"/>
                      </a:cubicBezTo>
                      <a:cubicBezTo>
                        <a:pt x="20825" y="17523"/>
                        <a:pt x="20422" y="18382"/>
                        <a:pt x="19740" y="19144"/>
                      </a:cubicBezTo>
                      <a:cubicBezTo>
                        <a:pt x="19059" y="19907"/>
                        <a:pt x="18315" y="20456"/>
                        <a:pt x="17447" y="20813"/>
                      </a:cubicBezTo>
                      <a:cubicBezTo>
                        <a:pt x="16579" y="21171"/>
                        <a:pt x="15588" y="21409"/>
                        <a:pt x="14379" y="21505"/>
                      </a:cubicBezTo>
                      <a:cubicBezTo>
                        <a:pt x="13170" y="21600"/>
                        <a:pt x="11745" y="21552"/>
                        <a:pt x="10072" y="21385"/>
                      </a:cubicBezTo>
                      <a:lnTo>
                        <a:pt x="31" y="20289"/>
                      </a:lnTo>
                      <a:close/>
                      <a:moveTo>
                        <a:pt x="3936" y="18239"/>
                      </a:moveTo>
                      <a:lnTo>
                        <a:pt x="10506" y="18954"/>
                      </a:lnTo>
                      <a:cubicBezTo>
                        <a:pt x="11621" y="19073"/>
                        <a:pt x="12427" y="19144"/>
                        <a:pt x="12892" y="19121"/>
                      </a:cubicBezTo>
                      <a:cubicBezTo>
                        <a:pt x="13728" y="19121"/>
                        <a:pt x="14410" y="18978"/>
                        <a:pt x="14999" y="18787"/>
                      </a:cubicBezTo>
                      <a:cubicBezTo>
                        <a:pt x="15588" y="18596"/>
                        <a:pt x="16084" y="18262"/>
                        <a:pt x="16549" y="17809"/>
                      </a:cubicBezTo>
                      <a:cubicBezTo>
                        <a:pt x="16982" y="17356"/>
                        <a:pt x="17261" y="16808"/>
                        <a:pt x="17385" y="16164"/>
                      </a:cubicBezTo>
                      <a:cubicBezTo>
                        <a:pt x="17509" y="15401"/>
                        <a:pt x="17385" y="14734"/>
                        <a:pt x="16982" y="14114"/>
                      </a:cubicBezTo>
                      <a:cubicBezTo>
                        <a:pt x="16579" y="13494"/>
                        <a:pt x="15960" y="13041"/>
                        <a:pt x="15092" y="12707"/>
                      </a:cubicBezTo>
                      <a:cubicBezTo>
                        <a:pt x="14224" y="12397"/>
                        <a:pt x="12985" y="12135"/>
                        <a:pt x="11311" y="11944"/>
                      </a:cubicBezTo>
                      <a:lnTo>
                        <a:pt x="5206" y="11277"/>
                      </a:lnTo>
                      <a:lnTo>
                        <a:pt x="3936" y="18239"/>
                      </a:lnTo>
                      <a:close/>
                      <a:moveTo>
                        <a:pt x="5640" y="8893"/>
                      </a:moveTo>
                      <a:lnTo>
                        <a:pt x="11342" y="9513"/>
                      </a:lnTo>
                      <a:cubicBezTo>
                        <a:pt x="12892" y="9680"/>
                        <a:pt x="14008" y="9727"/>
                        <a:pt x="14720" y="9632"/>
                      </a:cubicBezTo>
                      <a:cubicBezTo>
                        <a:pt x="15650" y="9537"/>
                        <a:pt x="16363" y="9250"/>
                        <a:pt x="16921" y="8845"/>
                      </a:cubicBezTo>
                      <a:cubicBezTo>
                        <a:pt x="17478" y="8440"/>
                        <a:pt x="17788" y="7868"/>
                        <a:pt x="17912" y="7152"/>
                      </a:cubicBezTo>
                      <a:cubicBezTo>
                        <a:pt x="18036" y="6485"/>
                        <a:pt x="17912" y="5865"/>
                        <a:pt x="17602" y="5317"/>
                      </a:cubicBezTo>
                      <a:cubicBezTo>
                        <a:pt x="17261" y="4768"/>
                        <a:pt x="16735" y="4339"/>
                        <a:pt x="15991" y="4077"/>
                      </a:cubicBezTo>
                      <a:cubicBezTo>
                        <a:pt x="15247" y="3791"/>
                        <a:pt x="13914" y="3552"/>
                        <a:pt x="12024" y="3361"/>
                      </a:cubicBezTo>
                      <a:lnTo>
                        <a:pt x="6756" y="2789"/>
                      </a:lnTo>
                      <a:lnTo>
                        <a:pt x="5640" y="89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22" name="Freeform: Shape 3960"/>
                <p:cNvSpPr/>
                <p:nvPr/>
              </p:nvSpPr>
              <p:spPr>
                <a:xfrm>
                  <a:off x="163985" y="-1"/>
                  <a:ext cx="56537" cy="649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59" h="21129" fill="norm" stroke="1" extrusionOk="0">
                      <a:moveTo>
                        <a:pt x="15570" y="13857"/>
                      </a:moveTo>
                      <a:lnTo>
                        <a:pt x="19940" y="15669"/>
                      </a:lnTo>
                      <a:cubicBezTo>
                        <a:pt x="18885" y="17795"/>
                        <a:pt x="17450" y="19293"/>
                        <a:pt x="15636" y="20163"/>
                      </a:cubicBezTo>
                      <a:cubicBezTo>
                        <a:pt x="13823" y="21034"/>
                        <a:pt x="11679" y="21319"/>
                        <a:pt x="9156" y="21005"/>
                      </a:cubicBezTo>
                      <a:cubicBezTo>
                        <a:pt x="6057" y="20620"/>
                        <a:pt x="3649" y="19393"/>
                        <a:pt x="1951" y="17310"/>
                      </a:cubicBezTo>
                      <a:cubicBezTo>
                        <a:pt x="253" y="15227"/>
                        <a:pt x="-341" y="12602"/>
                        <a:pt x="187" y="9420"/>
                      </a:cubicBezTo>
                      <a:cubicBezTo>
                        <a:pt x="731" y="6053"/>
                        <a:pt x="2165" y="3571"/>
                        <a:pt x="4490" y="1945"/>
                      </a:cubicBezTo>
                      <a:cubicBezTo>
                        <a:pt x="6799" y="333"/>
                        <a:pt x="9602" y="-281"/>
                        <a:pt x="12866" y="118"/>
                      </a:cubicBezTo>
                      <a:cubicBezTo>
                        <a:pt x="15719" y="475"/>
                        <a:pt x="17928" y="1488"/>
                        <a:pt x="19478" y="3172"/>
                      </a:cubicBezTo>
                      <a:cubicBezTo>
                        <a:pt x="20402" y="4170"/>
                        <a:pt x="20995" y="5511"/>
                        <a:pt x="21259" y="7195"/>
                      </a:cubicBezTo>
                      <a:lnTo>
                        <a:pt x="16428" y="7594"/>
                      </a:lnTo>
                      <a:cubicBezTo>
                        <a:pt x="16329" y="6510"/>
                        <a:pt x="15884" y="5611"/>
                        <a:pt x="15109" y="4898"/>
                      </a:cubicBezTo>
                      <a:cubicBezTo>
                        <a:pt x="14334" y="4184"/>
                        <a:pt x="13312" y="3756"/>
                        <a:pt x="12059" y="3600"/>
                      </a:cubicBezTo>
                      <a:cubicBezTo>
                        <a:pt x="10327" y="3386"/>
                        <a:pt x="8827" y="3756"/>
                        <a:pt x="7574" y="4698"/>
                      </a:cubicBezTo>
                      <a:cubicBezTo>
                        <a:pt x="6320" y="5640"/>
                        <a:pt x="5496" y="7323"/>
                        <a:pt x="5100" y="9734"/>
                      </a:cubicBezTo>
                      <a:cubicBezTo>
                        <a:pt x="4688" y="12288"/>
                        <a:pt x="4919" y="14171"/>
                        <a:pt x="5793" y="15398"/>
                      </a:cubicBezTo>
                      <a:cubicBezTo>
                        <a:pt x="6683" y="16611"/>
                        <a:pt x="7969" y="17324"/>
                        <a:pt x="9668" y="17538"/>
                      </a:cubicBezTo>
                      <a:cubicBezTo>
                        <a:pt x="10921" y="17695"/>
                        <a:pt x="12059" y="17481"/>
                        <a:pt x="13081" y="16896"/>
                      </a:cubicBezTo>
                      <a:cubicBezTo>
                        <a:pt x="14103" y="16311"/>
                        <a:pt x="14927" y="15313"/>
                        <a:pt x="15554" y="1387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23" name="Freeform: Shape 3961"/>
                <p:cNvSpPr/>
                <p:nvPr/>
              </p:nvSpPr>
              <p:spPr>
                <a:xfrm>
                  <a:off x="224906" y="6502"/>
                  <a:ext cx="45423" cy="679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5" h="21600" fill="norm" stroke="1" extrusionOk="0">
                      <a:moveTo>
                        <a:pt x="9843" y="543"/>
                      </a:moveTo>
                      <a:lnTo>
                        <a:pt x="8303" y="7804"/>
                      </a:lnTo>
                      <a:cubicBezTo>
                        <a:pt x="10425" y="6550"/>
                        <a:pt x="12756" y="6034"/>
                        <a:pt x="15295" y="6285"/>
                      </a:cubicBezTo>
                      <a:cubicBezTo>
                        <a:pt x="16585" y="6410"/>
                        <a:pt x="17729" y="6675"/>
                        <a:pt x="18708" y="7107"/>
                      </a:cubicBezTo>
                      <a:cubicBezTo>
                        <a:pt x="19685" y="7525"/>
                        <a:pt x="20393" y="8013"/>
                        <a:pt x="20809" y="8570"/>
                      </a:cubicBezTo>
                      <a:cubicBezTo>
                        <a:pt x="21225" y="9128"/>
                        <a:pt x="21475" y="9713"/>
                        <a:pt x="21538" y="10340"/>
                      </a:cubicBezTo>
                      <a:cubicBezTo>
                        <a:pt x="21600" y="10967"/>
                        <a:pt x="21496" y="11929"/>
                        <a:pt x="21225" y="13211"/>
                      </a:cubicBezTo>
                      <a:lnTo>
                        <a:pt x="19457" y="21600"/>
                      </a:lnTo>
                      <a:lnTo>
                        <a:pt x="13797" y="21071"/>
                      </a:lnTo>
                      <a:lnTo>
                        <a:pt x="15399" y="13517"/>
                      </a:lnTo>
                      <a:cubicBezTo>
                        <a:pt x="15711" y="12012"/>
                        <a:pt x="15815" y="11051"/>
                        <a:pt x="15690" y="10633"/>
                      </a:cubicBezTo>
                      <a:cubicBezTo>
                        <a:pt x="15565" y="10215"/>
                        <a:pt x="15253" y="9852"/>
                        <a:pt x="14754" y="9560"/>
                      </a:cubicBezTo>
                      <a:cubicBezTo>
                        <a:pt x="14254" y="9267"/>
                        <a:pt x="13609" y="9086"/>
                        <a:pt x="12777" y="9002"/>
                      </a:cubicBezTo>
                      <a:cubicBezTo>
                        <a:pt x="11840" y="8919"/>
                        <a:pt x="10967" y="8988"/>
                        <a:pt x="10176" y="9225"/>
                      </a:cubicBezTo>
                      <a:cubicBezTo>
                        <a:pt x="9364" y="9462"/>
                        <a:pt x="8740" y="9866"/>
                        <a:pt x="8261" y="10452"/>
                      </a:cubicBezTo>
                      <a:cubicBezTo>
                        <a:pt x="7783" y="11037"/>
                        <a:pt x="7429" y="11929"/>
                        <a:pt x="7179" y="13127"/>
                      </a:cubicBezTo>
                      <a:lnTo>
                        <a:pt x="5660" y="20290"/>
                      </a:lnTo>
                      <a:lnTo>
                        <a:pt x="0" y="19761"/>
                      </a:lnTo>
                      <a:lnTo>
                        <a:pt x="4183" y="0"/>
                      </a:lnTo>
                      <a:lnTo>
                        <a:pt x="9843" y="5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24" name="Freeform: Shape 3962"/>
                <p:cNvSpPr/>
                <p:nvPr/>
              </p:nvSpPr>
              <p:spPr>
                <a:xfrm>
                  <a:off x="278052" y="14044"/>
                  <a:ext cx="20743" cy="638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036"/>
                      </a:moveTo>
                      <a:lnTo>
                        <a:pt x="6621" y="5790"/>
                      </a:lnTo>
                      <a:lnTo>
                        <a:pt x="19042" y="6354"/>
                      </a:lnTo>
                      <a:lnTo>
                        <a:pt x="12421" y="21600"/>
                      </a:lnTo>
                      <a:lnTo>
                        <a:pt x="0" y="21036"/>
                      </a:lnTo>
                      <a:close/>
                      <a:moveTo>
                        <a:pt x="7535" y="3726"/>
                      </a:moveTo>
                      <a:lnTo>
                        <a:pt x="9179" y="0"/>
                      </a:lnTo>
                      <a:lnTo>
                        <a:pt x="21600" y="564"/>
                      </a:lnTo>
                      <a:lnTo>
                        <a:pt x="19956" y="4290"/>
                      </a:lnTo>
                      <a:lnTo>
                        <a:pt x="7535" y="37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25" name="Freeform: Shape 3963"/>
                <p:cNvSpPr/>
                <p:nvPr/>
              </p:nvSpPr>
              <p:spPr>
                <a:xfrm>
                  <a:off x="302082" y="34610"/>
                  <a:ext cx="45540" cy="509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9" h="21600" fill="norm" stroke="1" extrusionOk="0">
                      <a:moveTo>
                        <a:pt x="19421" y="21544"/>
                      </a:moveTo>
                      <a:lnTo>
                        <a:pt x="13778" y="20837"/>
                      </a:lnTo>
                      <a:lnTo>
                        <a:pt x="15313" y="11088"/>
                      </a:lnTo>
                      <a:cubicBezTo>
                        <a:pt x="15645" y="9023"/>
                        <a:pt x="15728" y="7684"/>
                        <a:pt x="15583" y="7033"/>
                      </a:cubicBezTo>
                      <a:cubicBezTo>
                        <a:pt x="15438" y="6381"/>
                        <a:pt x="15126" y="5879"/>
                        <a:pt x="14628" y="5470"/>
                      </a:cubicBezTo>
                      <a:cubicBezTo>
                        <a:pt x="14130" y="5060"/>
                        <a:pt x="13508" y="4819"/>
                        <a:pt x="12761" y="4726"/>
                      </a:cubicBezTo>
                      <a:cubicBezTo>
                        <a:pt x="11786" y="4595"/>
                        <a:pt x="10873" y="4726"/>
                        <a:pt x="10022" y="5116"/>
                      </a:cubicBezTo>
                      <a:cubicBezTo>
                        <a:pt x="9171" y="5507"/>
                        <a:pt x="8549" y="6065"/>
                        <a:pt x="8134" y="6828"/>
                      </a:cubicBezTo>
                      <a:cubicBezTo>
                        <a:pt x="7719" y="7591"/>
                        <a:pt x="7345" y="9023"/>
                        <a:pt x="7013" y="11163"/>
                      </a:cubicBezTo>
                      <a:lnTo>
                        <a:pt x="5644" y="19814"/>
                      </a:lnTo>
                      <a:lnTo>
                        <a:pt x="0" y="19107"/>
                      </a:lnTo>
                      <a:lnTo>
                        <a:pt x="3009" y="0"/>
                      </a:lnTo>
                      <a:lnTo>
                        <a:pt x="8237" y="670"/>
                      </a:lnTo>
                      <a:lnTo>
                        <a:pt x="7802" y="3479"/>
                      </a:lnTo>
                      <a:cubicBezTo>
                        <a:pt x="10001" y="1563"/>
                        <a:pt x="12512" y="781"/>
                        <a:pt x="15334" y="1135"/>
                      </a:cubicBezTo>
                      <a:cubicBezTo>
                        <a:pt x="16579" y="1284"/>
                        <a:pt x="17678" y="1637"/>
                        <a:pt x="18654" y="2177"/>
                      </a:cubicBezTo>
                      <a:cubicBezTo>
                        <a:pt x="19629" y="2716"/>
                        <a:pt x="20314" y="3312"/>
                        <a:pt x="20749" y="4018"/>
                      </a:cubicBezTo>
                      <a:cubicBezTo>
                        <a:pt x="21185" y="4707"/>
                        <a:pt x="21434" y="5470"/>
                        <a:pt x="21517" y="6288"/>
                      </a:cubicBezTo>
                      <a:cubicBezTo>
                        <a:pt x="21600" y="7107"/>
                        <a:pt x="21517" y="8260"/>
                        <a:pt x="21289" y="9730"/>
                      </a:cubicBezTo>
                      <a:lnTo>
                        <a:pt x="19421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26" name="Freeform: Shape 3964"/>
                <p:cNvSpPr/>
                <p:nvPr/>
              </p:nvSpPr>
              <p:spPr>
                <a:xfrm>
                  <a:off x="353633" y="43144"/>
                  <a:ext cx="42734" cy="494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05" h="21417" fill="norm" stroke="1" extrusionOk="0">
                      <a:moveTo>
                        <a:pt x="7419" y="6024"/>
                      </a:moveTo>
                      <a:lnTo>
                        <a:pt x="2172" y="4524"/>
                      </a:lnTo>
                      <a:cubicBezTo>
                        <a:pt x="3090" y="2721"/>
                        <a:pt x="4359" y="1449"/>
                        <a:pt x="5976" y="728"/>
                      </a:cubicBezTo>
                      <a:cubicBezTo>
                        <a:pt x="7594" y="7"/>
                        <a:pt x="9868" y="-183"/>
                        <a:pt x="12797" y="178"/>
                      </a:cubicBezTo>
                      <a:cubicBezTo>
                        <a:pt x="15443" y="500"/>
                        <a:pt x="17366" y="1013"/>
                        <a:pt x="18591" y="1715"/>
                      </a:cubicBezTo>
                      <a:cubicBezTo>
                        <a:pt x="19815" y="2417"/>
                        <a:pt x="20602" y="3215"/>
                        <a:pt x="20996" y="4126"/>
                      </a:cubicBezTo>
                      <a:cubicBezTo>
                        <a:pt x="21389" y="5037"/>
                        <a:pt x="21411" y="6593"/>
                        <a:pt x="21039" y="8833"/>
                      </a:cubicBezTo>
                      <a:lnTo>
                        <a:pt x="19990" y="14850"/>
                      </a:lnTo>
                      <a:cubicBezTo>
                        <a:pt x="19706" y="16558"/>
                        <a:pt x="19596" y="17830"/>
                        <a:pt x="19662" y="18665"/>
                      </a:cubicBezTo>
                      <a:cubicBezTo>
                        <a:pt x="19727" y="19500"/>
                        <a:pt x="19924" y="20411"/>
                        <a:pt x="20296" y="21417"/>
                      </a:cubicBezTo>
                      <a:lnTo>
                        <a:pt x="14415" y="20696"/>
                      </a:lnTo>
                      <a:cubicBezTo>
                        <a:pt x="14306" y="20335"/>
                        <a:pt x="14218" y="19804"/>
                        <a:pt x="14087" y="19101"/>
                      </a:cubicBezTo>
                      <a:cubicBezTo>
                        <a:pt x="14043" y="18779"/>
                        <a:pt x="14000" y="18570"/>
                        <a:pt x="13978" y="18475"/>
                      </a:cubicBezTo>
                      <a:cubicBezTo>
                        <a:pt x="12819" y="19196"/>
                        <a:pt x="11639" y="19709"/>
                        <a:pt x="10414" y="19993"/>
                      </a:cubicBezTo>
                      <a:cubicBezTo>
                        <a:pt x="9190" y="20278"/>
                        <a:pt x="7922" y="20335"/>
                        <a:pt x="6610" y="20183"/>
                      </a:cubicBezTo>
                      <a:cubicBezTo>
                        <a:pt x="4293" y="19898"/>
                        <a:pt x="2566" y="19139"/>
                        <a:pt x="1407" y="17886"/>
                      </a:cubicBezTo>
                      <a:cubicBezTo>
                        <a:pt x="248" y="16634"/>
                        <a:pt x="-189" y="15172"/>
                        <a:pt x="73" y="13502"/>
                      </a:cubicBezTo>
                      <a:cubicBezTo>
                        <a:pt x="248" y="12401"/>
                        <a:pt x="708" y="11452"/>
                        <a:pt x="1473" y="10674"/>
                      </a:cubicBezTo>
                      <a:cubicBezTo>
                        <a:pt x="2216" y="9877"/>
                        <a:pt x="3178" y="9326"/>
                        <a:pt x="4337" y="9004"/>
                      </a:cubicBezTo>
                      <a:cubicBezTo>
                        <a:pt x="5495" y="8681"/>
                        <a:pt x="7135" y="8472"/>
                        <a:pt x="9256" y="8377"/>
                      </a:cubicBezTo>
                      <a:cubicBezTo>
                        <a:pt x="12097" y="8263"/>
                        <a:pt x="14087" y="8074"/>
                        <a:pt x="15224" y="7827"/>
                      </a:cubicBezTo>
                      <a:lnTo>
                        <a:pt x="15311" y="7314"/>
                      </a:lnTo>
                      <a:cubicBezTo>
                        <a:pt x="15465" y="6327"/>
                        <a:pt x="15311" y="5587"/>
                        <a:pt x="14808" y="5094"/>
                      </a:cubicBezTo>
                      <a:cubicBezTo>
                        <a:pt x="14306" y="4600"/>
                        <a:pt x="13278" y="4258"/>
                        <a:pt x="11726" y="4069"/>
                      </a:cubicBezTo>
                      <a:cubicBezTo>
                        <a:pt x="10677" y="3936"/>
                        <a:pt x="9824" y="4012"/>
                        <a:pt x="9168" y="4296"/>
                      </a:cubicBezTo>
                      <a:cubicBezTo>
                        <a:pt x="8512" y="4581"/>
                        <a:pt x="7944" y="5170"/>
                        <a:pt x="7419" y="6024"/>
                      </a:cubicBezTo>
                      <a:close/>
                      <a:moveTo>
                        <a:pt x="14699" y="11186"/>
                      </a:moveTo>
                      <a:cubicBezTo>
                        <a:pt x="13890" y="11319"/>
                        <a:pt x="12644" y="11433"/>
                        <a:pt x="10961" y="11528"/>
                      </a:cubicBezTo>
                      <a:cubicBezTo>
                        <a:pt x="9256" y="11623"/>
                        <a:pt x="8140" y="11794"/>
                        <a:pt x="7572" y="12021"/>
                      </a:cubicBezTo>
                      <a:cubicBezTo>
                        <a:pt x="6720" y="12401"/>
                        <a:pt x="6239" y="12971"/>
                        <a:pt x="6107" y="13692"/>
                      </a:cubicBezTo>
                      <a:cubicBezTo>
                        <a:pt x="5998" y="14413"/>
                        <a:pt x="6195" y="15077"/>
                        <a:pt x="6741" y="15685"/>
                      </a:cubicBezTo>
                      <a:cubicBezTo>
                        <a:pt x="7266" y="16292"/>
                        <a:pt x="8031" y="16653"/>
                        <a:pt x="8971" y="16767"/>
                      </a:cubicBezTo>
                      <a:cubicBezTo>
                        <a:pt x="10042" y="16899"/>
                        <a:pt x="11114" y="16710"/>
                        <a:pt x="12185" y="16216"/>
                      </a:cubicBezTo>
                      <a:cubicBezTo>
                        <a:pt x="12972" y="15837"/>
                        <a:pt x="13541" y="15324"/>
                        <a:pt x="13890" y="14679"/>
                      </a:cubicBezTo>
                      <a:cubicBezTo>
                        <a:pt x="14109" y="14261"/>
                        <a:pt x="14328" y="13426"/>
                        <a:pt x="14524" y="12192"/>
                      </a:cubicBezTo>
                      <a:lnTo>
                        <a:pt x="14699" y="1116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841" name="Graphic 3682"/>
              <p:cNvGrpSpPr/>
              <p:nvPr/>
            </p:nvGrpSpPr>
            <p:grpSpPr>
              <a:xfrm>
                <a:off x="682613" y="1872871"/>
                <a:ext cx="333880" cy="351771"/>
                <a:chOff x="0" y="0"/>
                <a:chExt cx="333879" cy="351769"/>
              </a:xfrm>
            </p:grpSpPr>
            <p:sp>
              <p:nvSpPr>
                <p:cNvPr id="828" name="Freeform: Shape 3942"/>
                <p:cNvSpPr/>
                <p:nvPr/>
              </p:nvSpPr>
              <p:spPr>
                <a:xfrm>
                  <a:off x="-1" y="0"/>
                  <a:ext cx="33591" cy="323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58" fill="norm" stroke="1" extrusionOk="0">
                      <a:moveTo>
                        <a:pt x="10856" y="19772"/>
                      </a:moveTo>
                      <a:lnTo>
                        <a:pt x="9108" y="21458"/>
                      </a:lnTo>
                      <a:lnTo>
                        <a:pt x="0" y="11399"/>
                      </a:lnTo>
                      <a:cubicBezTo>
                        <a:pt x="423" y="10963"/>
                        <a:pt x="902" y="10643"/>
                        <a:pt x="1466" y="10411"/>
                      </a:cubicBezTo>
                      <a:cubicBezTo>
                        <a:pt x="2369" y="10033"/>
                        <a:pt x="3384" y="9800"/>
                        <a:pt x="4540" y="9742"/>
                      </a:cubicBezTo>
                      <a:cubicBezTo>
                        <a:pt x="5696" y="9684"/>
                        <a:pt x="7162" y="9771"/>
                        <a:pt x="8995" y="10033"/>
                      </a:cubicBezTo>
                      <a:cubicBezTo>
                        <a:pt x="11815" y="10411"/>
                        <a:pt x="13873" y="10527"/>
                        <a:pt x="15143" y="10382"/>
                      </a:cubicBezTo>
                      <a:cubicBezTo>
                        <a:pt x="16440" y="10207"/>
                        <a:pt x="17427" y="9800"/>
                        <a:pt x="18103" y="9161"/>
                      </a:cubicBezTo>
                      <a:cubicBezTo>
                        <a:pt x="18836" y="8463"/>
                        <a:pt x="19175" y="7620"/>
                        <a:pt x="19203" y="6602"/>
                      </a:cubicBezTo>
                      <a:cubicBezTo>
                        <a:pt x="19203" y="5614"/>
                        <a:pt x="18836" y="4684"/>
                        <a:pt x="18075" y="3812"/>
                      </a:cubicBezTo>
                      <a:cubicBezTo>
                        <a:pt x="17257" y="2910"/>
                        <a:pt x="16355" y="2445"/>
                        <a:pt x="15340" y="2416"/>
                      </a:cubicBezTo>
                      <a:cubicBezTo>
                        <a:pt x="14325" y="2387"/>
                        <a:pt x="13366" y="2794"/>
                        <a:pt x="12435" y="3695"/>
                      </a:cubicBezTo>
                      <a:lnTo>
                        <a:pt x="10884" y="1602"/>
                      </a:lnTo>
                      <a:cubicBezTo>
                        <a:pt x="12407" y="381"/>
                        <a:pt x="13902" y="-142"/>
                        <a:pt x="15396" y="32"/>
                      </a:cubicBezTo>
                      <a:cubicBezTo>
                        <a:pt x="16891" y="178"/>
                        <a:pt x="18301" y="992"/>
                        <a:pt x="19626" y="2445"/>
                      </a:cubicBezTo>
                      <a:cubicBezTo>
                        <a:pt x="20951" y="3899"/>
                        <a:pt x="21600" y="5440"/>
                        <a:pt x="21600" y="7039"/>
                      </a:cubicBezTo>
                      <a:cubicBezTo>
                        <a:pt x="21600" y="8638"/>
                        <a:pt x="21008" y="10004"/>
                        <a:pt x="19852" y="11137"/>
                      </a:cubicBezTo>
                      <a:cubicBezTo>
                        <a:pt x="19259" y="11719"/>
                        <a:pt x="18555" y="12155"/>
                        <a:pt x="17765" y="12446"/>
                      </a:cubicBezTo>
                      <a:cubicBezTo>
                        <a:pt x="16975" y="12736"/>
                        <a:pt x="15989" y="12911"/>
                        <a:pt x="14832" y="12940"/>
                      </a:cubicBezTo>
                      <a:cubicBezTo>
                        <a:pt x="13676" y="12940"/>
                        <a:pt x="11956" y="12853"/>
                        <a:pt x="9616" y="12562"/>
                      </a:cubicBezTo>
                      <a:cubicBezTo>
                        <a:pt x="7698" y="12330"/>
                        <a:pt x="6429" y="12213"/>
                        <a:pt x="5809" y="12184"/>
                      </a:cubicBezTo>
                      <a:cubicBezTo>
                        <a:pt x="5188" y="12184"/>
                        <a:pt x="4625" y="12242"/>
                        <a:pt x="4117" y="12330"/>
                      </a:cubicBezTo>
                      <a:lnTo>
                        <a:pt x="10884" y="197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29" name="Freeform: Shape 3943"/>
                <p:cNvSpPr/>
                <p:nvPr/>
              </p:nvSpPr>
              <p:spPr>
                <a:xfrm>
                  <a:off x="20476" y="18099"/>
                  <a:ext cx="29252" cy="2875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8" h="21426" fill="norm" stroke="1" extrusionOk="0">
                      <a:moveTo>
                        <a:pt x="9558" y="7430"/>
                      </a:moveTo>
                      <a:cubicBezTo>
                        <a:pt x="9074" y="6253"/>
                        <a:pt x="8912" y="5175"/>
                        <a:pt x="9106" y="4228"/>
                      </a:cubicBezTo>
                      <a:cubicBezTo>
                        <a:pt x="9300" y="3280"/>
                        <a:pt x="9817" y="2398"/>
                        <a:pt x="10624" y="1613"/>
                      </a:cubicBezTo>
                      <a:cubicBezTo>
                        <a:pt x="11851" y="437"/>
                        <a:pt x="13304" y="-86"/>
                        <a:pt x="14950" y="12"/>
                      </a:cubicBezTo>
                      <a:cubicBezTo>
                        <a:pt x="16597" y="110"/>
                        <a:pt x="18147" y="894"/>
                        <a:pt x="19503" y="2398"/>
                      </a:cubicBezTo>
                      <a:cubicBezTo>
                        <a:pt x="20891" y="3901"/>
                        <a:pt x="21569" y="5502"/>
                        <a:pt x="21537" y="7201"/>
                      </a:cubicBezTo>
                      <a:cubicBezTo>
                        <a:pt x="21537" y="8933"/>
                        <a:pt x="20891" y="10371"/>
                        <a:pt x="19664" y="11515"/>
                      </a:cubicBezTo>
                      <a:cubicBezTo>
                        <a:pt x="18889" y="12266"/>
                        <a:pt x="18018" y="12691"/>
                        <a:pt x="17049" y="12822"/>
                      </a:cubicBezTo>
                      <a:cubicBezTo>
                        <a:pt x="16080" y="12952"/>
                        <a:pt x="15047" y="12756"/>
                        <a:pt x="13950" y="12201"/>
                      </a:cubicBezTo>
                      <a:cubicBezTo>
                        <a:pt x="14563" y="13573"/>
                        <a:pt x="14756" y="14880"/>
                        <a:pt x="14531" y="16155"/>
                      </a:cubicBezTo>
                      <a:cubicBezTo>
                        <a:pt x="14272" y="17429"/>
                        <a:pt x="13627" y="18540"/>
                        <a:pt x="12593" y="19521"/>
                      </a:cubicBezTo>
                      <a:cubicBezTo>
                        <a:pt x="11140" y="20893"/>
                        <a:pt x="9461" y="21514"/>
                        <a:pt x="7524" y="21416"/>
                      </a:cubicBezTo>
                      <a:cubicBezTo>
                        <a:pt x="5587" y="21318"/>
                        <a:pt x="3843" y="20403"/>
                        <a:pt x="2294" y="18736"/>
                      </a:cubicBezTo>
                      <a:cubicBezTo>
                        <a:pt x="744" y="17037"/>
                        <a:pt x="-31" y="15240"/>
                        <a:pt x="1" y="13246"/>
                      </a:cubicBezTo>
                      <a:cubicBezTo>
                        <a:pt x="1" y="11286"/>
                        <a:pt x="776" y="9587"/>
                        <a:pt x="2261" y="8214"/>
                      </a:cubicBezTo>
                      <a:cubicBezTo>
                        <a:pt x="3359" y="7169"/>
                        <a:pt x="4554" y="6580"/>
                        <a:pt x="5813" y="6450"/>
                      </a:cubicBezTo>
                      <a:cubicBezTo>
                        <a:pt x="7072" y="6319"/>
                        <a:pt x="8331" y="6646"/>
                        <a:pt x="9558" y="7430"/>
                      </a:cubicBezTo>
                      <a:close/>
                      <a:moveTo>
                        <a:pt x="4263" y="10404"/>
                      </a:moveTo>
                      <a:cubicBezTo>
                        <a:pt x="3682" y="10959"/>
                        <a:pt x="3230" y="11645"/>
                        <a:pt x="2939" y="12462"/>
                      </a:cubicBezTo>
                      <a:cubicBezTo>
                        <a:pt x="2649" y="13279"/>
                        <a:pt x="2617" y="14096"/>
                        <a:pt x="2810" y="14946"/>
                      </a:cubicBezTo>
                      <a:cubicBezTo>
                        <a:pt x="3036" y="15796"/>
                        <a:pt x="3424" y="16547"/>
                        <a:pt x="4037" y="17168"/>
                      </a:cubicBezTo>
                      <a:cubicBezTo>
                        <a:pt x="4974" y="18181"/>
                        <a:pt x="6039" y="18704"/>
                        <a:pt x="7298" y="18736"/>
                      </a:cubicBezTo>
                      <a:cubicBezTo>
                        <a:pt x="8525" y="18769"/>
                        <a:pt x="9655" y="18344"/>
                        <a:pt x="10624" y="17429"/>
                      </a:cubicBezTo>
                      <a:cubicBezTo>
                        <a:pt x="11625" y="16482"/>
                        <a:pt x="12141" y="15371"/>
                        <a:pt x="12174" y="14063"/>
                      </a:cubicBezTo>
                      <a:cubicBezTo>
                        <a:pt x="12174" y="12789"/>
                        <a:pt x="11754" y="11613"/>
                        <a:pt x="10818" y="10600"/>
                      </a:cubicBezTo>
                      <a:cubicBezTo>
                        <a:pt x="9913" y="9619"/>
                        <a:pt x="8816" y="9096"/>
                        <a:pt x="7589" y="9064"/>
                      </a:cubicBezTo>
                      <a:cubicBezTo>
                        <a:pt x="6330" y="9031"/>
                        <a:pt x="5232" y="9456"/>
                        <a:pt x="4263" y="10371"/>
                      </a:cubicBezTo>
                      <a:close/>
                      <a:moveTo>
                        <a:pt x="12690" y="3672"/>
                      </a:moveTo>
                      <a:cubicBezTo>
                        <a:pt x="11883" y="4424"/>
                        <a:pt x="11463" y="5306"/>
                        <a:pt x="11463" y="6319"/>
                      </a:cubicBezTo>
                      <a:cubicBezTo>
                        <a:pt x="11463" y="7332"/>
                        <a:pt x="11818" y="8247"/>
                        <a:pt x="12561" y="9064"/>
                      </a:cubicBezTo>
                      <a:cubicBezTo>
                        <a:pt x="13304" y="9881"/>
                        <a:pt x="14175" y="10305"/>
                        <a:pt x="15144" y="10338"/>
                      </a:cubicBezTo>
                      <a:cubicBezTo>
                        <a:pt x="16112" y="10371"/>
                        <a:pt x="16985" y="10044"/>
                        <a:pt x="17695" y="9358"/>
                      </a:cubicBezTo>
                      <a:cubicBezTo>
                        <a:pt x="18470" y="8639"/>
                        <a:pt x="18857" y="7757"/>
                        <a:pt x="18889" y="6744"/>
                      </a:cubicBezTo>
                      <a:cubicBezTo>
                        <a:pt x="18889" y="5731"/>
                        <a:pt x="18566" y="4816"/>
                        <a:pt x="17824" y="4032"/>
                      </a:cubicBezTo>
                      <a:cubicBezTo>
                        <a:pt x="17081" y="3215"/>
                        <a:pt x="16209" y="2790"/>
                        <a:pt x="15209" y="2757"/>
                      </a:cubicBezTo>
                      <a:cubicBezTo>
                        <a:pt x="14208" y="2724"/>
                        <a:pt x="13368" y="3019"/>
                        <a:pt x="12658" y="367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30" name="Freeform: Shape 3944"/>
                <p:cNvSpPr/>
                <p:nvPr/>
              </p:nvSpPr>
              <p:spPr>
                <a:xfrm>
                  <a:off x="37726" y="36373"/>
                  <a:ext cx="29152" cy="280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7" h="21343" fill="norm" stroke="1" extrusionOk="0">
                      <a:moveTo>
                        <a:pt x="19663" y="11587"/>
                      </a:moveTo>
                      <a:lnTo>
                        <a:pt x="17577" y="9621"/>
                      </a:lnTo>
                      <a:cubicBezTo>
                        <a:pt x="18219" y="8654"/>
                        <a:pt x="18572" y="7821"/>
                        <a:pt x="18604" y="7088"/>
                      </a:cubicBezTo>
                      <a:cubicBezTo>
                        <a:pt x="18668" y="5921"/>
                        <a:pt x="18315" y="4954"/>
                        <a:pt x="17545" y="4087"/>
                      </a:cubicBezTo>
                      <a:cubicBezTo>
                        <a:pt x="16935" y="3387"/>
                        <a:pt x="16197" y="2987"/>
                        <a:pt x="15394" y="2821"/>
                      </a:cubicBezTo>
                      <a:cubicBezTo>
                        <a:pt x="14303" y="2621"/>
                        <a:pt x="13148" y="2754"/>
                        <a:pt x="11896" y="3221"/>
                      </a:cubicBezTo>
                      <a:cubicBezTo>
                        <a:pt x="10644" y="3687"/>
                        <a:pt x="9168" y="4754"/>
                        <a:pt x="7467" y="6388"/>
                      </a:cubicBezTo>
                      <a:cubicBezTo>
                        <a:pt x="8686" y="6154"/>
                        <a:pt x="9810" y="6254"/>
                        <a:pt x="10837" y="6654"/>
                      </a:cubicBezTo>
                      <a:cubicBezTo>
                        <a:pt x="11864" y="7054"/>
                        <a:pt x="12763" y="7654"/>
                        <a:pt x="13501" y="8454"/>
                      </a:cubicBezTo>
                      <a:cubicBezTo>
                        <a:pt x="14784" y="9888"/>
                        <a:pt x="15362" y="11587"/>
                        <a:pt x="15266" y="13587"/>
                      </a:cubicBezTo>
                      <a:cubicBezTo>
                        <a:pt x="15170" y="15554"/>
                        <a:pt x="14303" y="17354"/>
                        <a:pt x="12698" y="18888"/>
                      </a:cubicBezTo>
                      <a:cubicBezTo>
                        <a:pt x="11639" y="19921"/>
                        <a:pt x="10452" y="20621"/>
                        <a:pt x="9136" y="21021"/>
                      </a:cubicBezTo>
                      <a:cubicBezTo>
                        <a:pt x="7788" y="21421"/>
                        <a:pt x="6536" y="21454"/>
                        <a:pt x="5317" y="21087"/>
                      </a:cubicBezTo>
                      <a:cubicBezTo>
                        <a:pt x="4097" y="20721"/>
                        <a:pt x="3006" y="20021"/>
                        <a:pt x="2075" y="18988"/>
                      </a:cubicBezTo>
                      <a:cubicBezTo>
                        <a:pt x="470" y="17187"/>
                        <a:pt x="-204" y="15121"/>
                        <a:pt x="53" y="12787"/>
                      </a:cubicBezTo>
                      <a:cubicBezTo>
                        <a:pt x="310" y="10421"/>
                        <a:pt x="1882" y="7854"/>
                        <a:pt x="4771" y="5021"/>
                      </a:cubicBezTo>
                      <a:cubicBezTo>
                        <a:pt x="8013" y="1854"/>
                        <a:pt x="10933" y="187"/>
                        <a:pt x="13533" y="21"/>
                      </a:cubicBezTo>
                      <a:cubicBezTo>
                        <a:pt x="15779" y="-146"/>
                        <a:pt x="17737" y="687"/>
                        <a:pt x="19406" y="2554"/>
                      </a:cubicBezTo>
                      <a:cubicBezTo>
                        <a:pt x="20626" y="3921"/>
                        <a:pt x="21267" y="5421"/>
                        <a:pt x="21332" y="7021"/>
                      </a:cubicBezTo>
                      <a:cubicBezTo>
                        <a:pt x="21396" y="8621"/>
                        <a:pt x="20818" y="10121"/>
                        <a:pt x="19695" y="11587"/>
                      </a:cubicBezTo>
                      <a:close/>
                      <a:moveTo>
                        <a:pt x="4578" y="9854"/>
                      </a:moveTo>
                      <a:cubicBezTo>
                        <a:pt x="3872" y="10554"/>
                        <a:pt x="3327" y="11354"/>
                        <a:pt x="2974" y="12287"/>
                      </a:cubicBezTo>
                      <a:cubicBezTo>
                        <a:pt x="2620" y="13221"/>
                        <a:pt x="2492" y="14154"/>
                        <a:pt x="2685" y="15054"/>
                      </a:cubicBezTo>
                      <a:cubicBezTo>
                        <a:pt x="2877" y="15954"/>
                        <a:pt x="3198" y="16687"/>
                        <a:pt x="3776" y="17321"/>
                      </a:cubicBezTo>
                      <a:cubicBezTo>
                        <a:pt x="4578" y="18221"/>
                        <a:pt x="5637" y="18654"/>
                        <a:pt x="6921" y="18621"/>
                      </a:cubicBezTo>
                      <a:cubicBezTo>
                        <a:pt x="8205" y="18621"/>
                        <a:pt x="9457" y="17987"/>
                        <a:pt x="10676" y="16821"/>
                      </a:cubicBezTo>
                      <a:cubicBezTo>
                        <a:pt x="11832" y="15687"/>
                        <a:pt x="12474" y="14487"/>
                        <a:pt x="12538" y="13187"/>
                      </a:cubicBezTo>
                      <a:cubicBezTo>
                        <a:pt x="12634" y="11887"/>
                        <a:pt x="12249" y="10754"/>
                        <a:pt x="11350" y="9788"/>
                      </a:cubicBezTo>
                      <a:cubicBezTo>
                        <a:pt x="10484" y="8821"/>
                        <a:pt x="9392" y="8321"/>
                        <a:pt x="8141" y="8288"/>
                      </a:cubicBezTo>
                      <a:cubicBezTo>
                        <a:pt x="6889" y="8254"/>
                        <a:pt x="5702" y="8788"/>
                        <a:pt x="4610" y="982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31" name="Freeform: Shape 3945"/>
                <p:cNvSpPr/>
                <p:nvPr/>
              </p:nvSpPr>
              <p:spPr>
                <a:xfrm>
                  <a:off x="51260" y="50608"/>
                  <a:ext cx="43369" cy="4332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0691"/>
                      </a:moveTo>
                      <a:lnTo>
                        <a:pt x="11422" y="0"/>
                      </a:lnTo>
                      <a:lnTo>
                        <a:pt x="13541" y="2274"/>
                      </a:lnTo>
                      <a:lnTo>
                        <a:pt x="7972" y="12549"/>
                      </a:lnTo>
                      <a:cubicBezTo>
                        <a:pt x="7447" y="13511"/>
                        <a:pt x="7054" y="14211"/>
                        <a:pt x="6792" y="14670"/>
                      </a:cubicBezTo>
                      <a:cubicBezTo>
                        <a:pt x="7338" y="14407"/>
                        <a:pt x="8125" y="14036"/>
                        <a:pt x="9195" y="13577"/>
                      </a:cubicBezTo>
                      <a:lnTo>
                        <a:pt x="19700" y="8876"/>
                      </a:lnTo>
                      <a:lnTo>
                        <a:pt x="21600" y="10909"/>
                      </a:lnTo>
                      <a:lnTo>
                        <a:pt x="10178" y="21600"/>
                      </a:lnTo>
                      <a:lnTo>
                        <a:pt x="8823" y="20135"/>
                      </a:lnTo>
                      <a:lnTo>
                        <a:pt x="18390" y="11194"/>
                      </a:lnTo>
                      <a:lnTo>
                        <a:pt x="5722" y="16812"/>
                      </a:lnTo>
                      <a:lnTo>
                        <a:pt x="4456" y="15457"/>
                      </a:lnTo>
                      <a:lnTo>
                        <a:pt x="11095" y="3061"/>
                      </a:lnTo>
                      <a:lnTo>
                        <a:pt x="1376" y="12155"/>
                      </a:lnTo>
                      <a:lnTo>
                        <a:pt x="22" y="106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32" name="Freeform: Shape 3946"/>
                <p:cNvSpPr/>
                <p:nvPr/>
              </p:nvSpPr>
              <p:spPr>
                <a:xfrm>
                  <a:off x="93882" y="83364"/>
                  <a:ext cx="43632" cy="417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761"/>
                      </a:moveTo>
                      <a:lnTo>
                        <a:pt x="18170" y="0"/>
                      </a:lnTo>
                      <a:lnTo>
                        <a:pt x="21600" y="3838"/>
                      </a:lnTo>
                      <a:lnTo>
                        <a:pt x="3430" y="21600"/>
                      </a:lnTo>
                      <a:lnTo>
                        <a:pt x="0" y="177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33" name="Freeform: Shape 3947"/>
                <p:cNvSpPr/>
                <p:nvPr/>
              </p:nvSpPr>
              <p:spPr>
                <a:xfrm>
                  <a:off x="107257" y="107174"/>
                  <a:ext cx="45283" cy="490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1" h="21600" fill="norm" stroke="1" extrusionOk="0">
                      <a:moveTo>
                        <a:pt x="10800" y="21600"/>
                      </a:moveTo>
                      <a:lnTo>
                        <a:pt x="7673" y="18512"/>
                      </a:lnTo>
                      <a:lnTo>
                        <a:pt x="14115" y="12933"/>
                      </a:lnTo>
                      <a:cubicBezTo>
                        <a:pt x="15470" y="11756"/>
                        <a:pt x="16304" y="10926"/>
                        <a:pt x="16554" y="10443"/>
                      </a:cubicBezTo>
                      <a:cubicBezTo>
                        <a:pt x="16826" y="9960"/>
                        <a:pt x="16909" y="9478"/>
                        <a:pt x="16846" y="8995"/>
                      </a:cubicBezTo>
                      <a:cubicBezTo>
                        <a:pt x="16763" y="8513"/>
                        <a:pt x="16513" y="8049"/>
                        <a:pt x="16096" y="7625"/>
                      </a:cubicBezTo>
                      <a:cubicBezTo>
                        <a:pt x="15554" y="7084"/>
                        <a:pt x="14907" y="6737"/>
                        <a:pt x="14157" y="6582"/>
                      </a:cubicBezTo>
                      <a:cubicBezTo>
                        <a:pt x="13406" y="6428"/>
                        <a:pt x="12697" y="6505"/>
                        <a:pt x="12009" y="6795"/>
                      </a:cubicBezTo>
                      <a:cubicBezTo>
                        <a:pt x="11321" y="7084"/>
                        <a:pt x="10279" y="7856"/>
                        <a:pt x="8861" y="9072"/>
                      </a:cubicBezTo>
                      <a:lnTo>
                        <a:pt x="3127" y="14033"/>
                      </a:lnTo>
                      <a:lnTo>
                        <a:pt x="0" y="10945"/>
                      </a:lnTo>
                      <a:lnTo>
                        <a:pt x="12635" y="0"/>
                      </a:lnTo>
                      <a:lnTo>
                        <a:pt x="15533" y="2876"/>
                      </a:lnTo>
                      <a:lnTo>
                        <a:pt x="13677" y="4478"/>
                      </a:lnTo>
                      <a:cubicBezTo>
                        <a:pt x="16138" y="4266"/>
                        <a:pt x="18139" y="4922"/>
                        <a:pt x="19703" y="6486"/>
                      </a:cubicBezTo>
                      <a:cubicBezTo>
                        <a:pt x="20391" y="7161"/>
                        <a:pt x="20891" y="7914"/>
                        <a:pt x="21204" y="8706"/>
                      </a:cubicBezTo>
                      <a:cubicBezTo>
                        <a:pt x="21517" y="9497"/>
                        <a:pt x="21600" y="10231"/>
                        <a:pt x="21475" y="10868"/>
                      </a:cubicBezTo>
                      <a:cubicBezTo>
                        <a:pt x="21350" y="11505"/>
                        <a:pt x="21100" y="12122"/>
                        <a:pt x="20683" y="12682"/>
                      </a:cubicBezTo>
                      <a:cubicBezTo>
                        <a:pt x="20266" y="13242"/>
                        <a:pt x="19578" y="13956"/>
                        <a:pt x="18598" y="14805"/>
                      </a:cubicBezTo>
                      <a:lnTo>
                        <a:pt x="10738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34" name="Freeform: Shape 3948"/>
                <p:cNvSpPr/>
                <p:nvPr/>
              </p:nvSpPr>
              <p:spPr>
                <a:xfrm>
                  <a:off x="141197" y="142908"/>
                  <a:ext cx="54857" cy="448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62" h="21560" fill="norm" stroke="1" extrusionOk="0">
                      <a:moveTo>
                        <a:pt x="7119" y="21560"/>
                      </a:moveTo>
                      <a:lnTo>
                        <a:pt x="4734" y="18420"/>
                      </a:lnTo>
                      <a:lnTo>
                        <a:pt x="6261" y="16671"/>
                      </a:lnTo>
                      <a:cubicBezTo>
                        <a:pt x="5266" y="16840"/>
                        <a:pt x="4357" y="16734"/>
                        <a:pt x="3533" y="16355"/>
                      </a:cubicBezTo>
                      <a:cubicBezTo>
                        <a:pt x="2710" y="15975"/>
                        <a:pt x="2007" y="15428"/>
                        <a:pt x="1458" y="14711"/>
                      </a:cubicBezTo>
                      <a:cubicBezTo>
                        <a:pt x="342" y="13236"/>
                        <a:pt x="-138" y="11445"/>
                        <a:pt x="33" y="9274"/>
                      </a:cubicBezTo>
                      <a:cubicBezTo>
                        <a:pt x="205" y="7125"/>
                        <a:pt x="1149" y="5060"/>
                        <a:pt x="2864" y="3079"/>
                      </a:cubicBezTo>
                      <a:cubicBezTo>
                        <a:pt x="4632" y="1056"/>
                        <a:pt x="6347" y="23"/>
                        <a:pt x="8046" y="2"/>
                      </a:cubicBezTo>
                      <a:cubicBezTo>
                        <a:pt x="9744" y="-40"/>
                        <a:pt x="11168" y="719"/>
                        <a:pt x="12352" y="2278"/>
                      </a:cubicBezTo>
                      <a:cubicBezTo>
                        <a:pt x="13433" y="3711"/>
                        <a:pt x="13896" y="5502"/>
                        <a:pt x="13725" y="7652"/>
                      </a:cubicBezTo>
                      <a:lnTo>
                        <a:pt x="18889" y="1709"/>
                      </a:lnTo>
                      <a:lnTo>
                        <a:pt x="21462" y="5081"/>
                      </a:lnTo>
                      <a:lnTo>
                        <a:pt x="7102" y="21560"/>
                      </a:lnTo>
                      <a:close/>
                      <a:moveTo>
                        <a:pt x="5678" y="6303"/>
                      </a:moveTo>
                      <a:cubicBezTo>
                        <a:pt x="4563" y="7568"/>
                        <a:pt x="3911" y="8684"/>
                        <a:pt x="3705" y="9633"/>
                      </a:cubicBezTo>
                      <a:cubicBezTo>
                        <a:pt x="3396" y="11002"/>
                        <a:pt x="3619" y="12182"/>
                        <a:pt x="4374" y="13152"/>
                      </a:cubicBezTo>
                      <a:cubicBezTo>
                        <a:pt x="4958" y="13932"/>
                        <a:pt x="5730" y="14290"/>
                        <a:pt x="6690" y="14205"/>
                      </a:cubicBezTo>
                      <a:cubicBezTo>
                        <a:pt x="7651" y="14121"/>
                        <a:pt x="8663" y="13489"/>
                        <a:pt x="9727" y="12246"/>
                      </a:cubicBezTo>
                      <a:cubicBezTo>
                        <a:pt x="10928" y="10876"/>
                        <a:pt x="11580" y="9611"/>
                        <a:pt x="11700" y="8495"/>
                      </a:cubicBezTo>
                      <a:cubicBezTo>
                        <a:pt x="11820" y="7378"/>
                        <a:pt x="11563" y="6387"/>
                        <a:pt x="10945" y="5565"/>
                      </a:cubicBezTo>
                      <a:cubicBezTo>
                        <a:pt x="10327" y="4765"/>
                        <a:pt x="9572" y="4385"/>
                        <a:pt x="8629" y="4448"/>
                      </a:cubicBezTo>
                      <a:cubicBezTo>
                        <a:pt x="7703" y="4512"/>
                        <a:pt x="6725" y="5123"/>
                        <a:pt x="5695" y="630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35" name="Freeform: Shape 3949"/>
                <p:cNvSpPr/>
                <p:nvPr/>
              </p:nvSpPr>
              <p:spPr>
                <a:xfrm>
                  <a:off x="171024" y="175094"/>
                  <a:ext cx="38641" cy="383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8" h="21386" fill="norm" stroke="1" extrusionOk="0">
                      <a:moveTo>
                        <a:pt x="3870" y="2909"/>
                      </a:moveTo>
                      <a:cubicBezTo>
                        <a:pt x="5153" y="1688"/>
                        <a:pt x="6703" y="832"/>
                        <a:pt x="8519" y="344"/>
                      </a:cubicBezTo>
                      <a:cubicBezTo>
                        <a:pt x="10311" y="-145"/>
                        <a:pt x="12079" y="-120"/>
                        <a:pt x="13798" y="466"/>
                      </a:cubicBezTo>
                      <a:cubicBezTo>
                        <a:pt x="15517" y="1052"/>
                        <a:pt x="17067" y="2054"/>
                        <a:pt x="18399" y="3496"/>
                      </a:cubicBezTo>
                      <a:cubicBezTo>
                        <a:pt x="20481" y="5744"/>
                        <a:pt x="21450" y="8260"/>
                        <a:pt x="21329" y="11046"/>
                      </a:cubicBezTo>
                      <a:cubicBezTo>
                        <a:pt x="21208" y="13831"/>
                        <a:pt x="20045" y="16275"/>
                        <a:pt x="17842" y="18352"/>
                      </a:cubicBezTo>
                      <a:cubicBezTo>
                        <a:pt x="15614" y="20453"/>
                        <a:pt x="13120" y="21455"/>
                        <a:pt x="10311" y="21382"/>
                      </a:cubicBezTo>
                      <a:cubicBezTo>
                        <a:pt x="7502" y="21308"/>
                        <a:pt x="5105" y="20184"/>
                        <a:pt x="3071" y="17985"/>
                      </a:cubicBezTo>
                      <a:cubicBezTo>
                        <a:pt x="1811" y="16617"/>
                        <a:pt x="915" y="15053"/>
                        <a:pt x="383" y="13245"/>
                      </a:cubicBezTo>
                      <a:cubicBezTo>
                        <a:pt x="-150" y="11437"/>
                        <a:pt x="-126" y="9653"/>
                        <a:pt x="455" y="7918"/>
                      </a:cubicBezTo>
                      <a:cubicBezTo>
                        <a:pt x="1037" y="6159"/>
                        <a:pt x="2175" y="4497"/>
                        <a:pt x="3845" y="2909"/>
                      </a:cubicBezTo>
                      <a:close/>
                      <a:moveTo>
                        <a:pt x="7381" y="7112"/>
                      </a:moveTo>
                      <a:cubicBezTo>
                        <a:pt x="5928" y="8480"/>
                        <a:pt x="5129" y="9873"/>
                        <a:pt x="5008" y="11315"/>
                      </a:cubicBezTo>
                      <a:cubicBezTo>
                        <a:pt x="4887" y="12756"/>
                        <a:pt x="5298" y="13978"/>
                        <a:pt x="6243" y="14980"/>
                      </a:cubicBezTo>
                      <a:cubicBezTo>
                        <a:pt x="7187" y="16006"/>
                        <a:pt x="8374" y="16495"/>
                        <a:pt x="9778" y="16470"/>
                      </a:cubicBezTo>
                      <a:cubicBezTo>
                        <a:pt x="11183" y="16422"/>
                        <a:pt x="12636" y="15713"/>
                        <a:pt x="14113" y="14320"/>
                      </a:cubicBezTo>
                      <a:cubicBezTo>
                        <a:pt x="15541" y="12976"/>
                        <a:pt x="16340" y="11583"/>
                        <a:pt x="16462" y="10142"/>
                      </a:cubicBezTo>
                      <a:cubicBezTo>
                        <a:pt x="16583" y="8700"/>
                        <a:pt x="16195" y="7503"/>
                        <a:pt x="15227" y="6477"/>
                      </a:cubicBezTo>
                      <a:cubicBezTo>
                        <a:pt x="14282" y="5450"/>
                        <a:pt x="13096" y="4962"/>
                        <a:pt x="11667" y="4986"/>
                      </a:cubicBezTo>
                      <a:cubicBezTo>
                        <a:pt x="10238" y="5011"/>
                        <a:pt x="8809" y="5719"/>
                        <a:pt x="7357" y="708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36" name="Freeform: Shape 3950"/>
                <p:cNvSpPr/>
                <p:nvPr/>
              </p:nvSpPr>
              <p:spPr>
                <a:xfrm>
                  <a:off x="195000" y="201188"/>
                  <a:ext cx="45284" cy="490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1" h="21600" fill="norm" stroke="1" extrusionOk="0">
                      <a:moveTo>
                        <a:pt x="10800" y="21581"/>
                      </a:moveTo>
                      <a:lnTo>
                        <a:pt x="7673" y="18492"/>
                      </a:lnTo>
                      <a:lnTo>
                        <a:pt x="14115" y="12914"/>
                      </a:lnTo>
                      <a:cubicBezTo>
                        <a:pt x="15470" y="11736"/>
                        <a:pt x="16304" y="10906"/>
                        <a:pt x="16554" y="10424"/>
                      </a:cubicBezTo>
                      <a:cubicBezTo>
                        <a:pt x="16826" y="9941"/>
                        <a:pt x="16909" y="9458"/>
                        <a:pt x="16846" y="8976"/>
                      </a:cubicBezTo>
                      <a:cubicBezTo>
                        <a:pt x="16763" y="8493"/>
                        <a:pt x="16513" y="8030"/>
                        <a:pt x="16096" y="7605"/>
                      </a:cubicBezTo>
                      <a:cubicBezTo>
                        <a:pt x="15554" y="7065"/>
                        <a:pt x="14908" y="6717"/>
                        <a:pt x="14157" y="6582"/>
                      </a:cubicBezTo>
                      <a:cubicBezTo>
                        <a:pt x="13406" y="6428"/>
                        <a:pt x="12697" y="6505"/>
                        <a:pt x="12009" y="6795"/>
                      </a:cubicBezTo>
                      <a:cubicBezTo>
                        <a:pt x="11321" y="7084"/>
                        <a:pt x="10279" y="7837"/>
                        <a:pt x="8861" y="9072"/>
                      </a:cubicBezTo>
                      <a:lnTo>
                        <a:pt x="3127" y="14033"/>
                      </a:lnTo>
                      <a:lnTo>
                        <a:pt x="0" y="10945"/>
                      </a:lnTo>
                      <a:lnTo>
                        <a:pt x="12635" y="0"/>
                      </a:lnTo>
                      <a:lnTo>
                        <a:pt x="15533" y="2876"/>
                      </a:lnTo>
                      <a:lnTo>
                        <a:pt x="13677" y="4478"/>
                      </a:lnTo>
                      <a:cubicBezTo>
                        <a:pt x="16138" y="4266"/>
                        <a:pt x="18139" y="4922"/>
                        <a:pt x="19703" y="6486"/>
                      </a:cubicBezTo>
                      <a:cubicBezTo>
                        <a:pt x="20391" y="7161"/>
                        <a:pt x="20891" y="7914"/>
                        <a:pt x="21204" y="8706"/>
                      </a:cubicBezTo>
                      <a:cubicBezTo>
                        <a:pt x="21517" y="9497"/>
                        <a:pt x="21600" y="10231"/>
                        <a:pt x="21475" y="10868"/>
                      </a:cubicBezTo>
                      <a:cubicBezTo>
                        <a:pt x="21350" y="11505"/>
                        <a:pt x="21100" y="12122"/>
                        <a:pt x="20683" y="12682"/>
                      </a:cubicBezTo>
                      <a:cubicBezTo>
                        <a:pt x="20266" y="13242"/>
                        <a:pt x="19578" y="13956"/>
                        <a:pt x="18598" y="14805"/>
                      </a:cubicBezTo>
                      <a:lnTo>
                        <a:pt x="10738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37" name="Freeform: Shape 3951"/>
                <p:cNvSpPr/>
                <p:nvPr/>
              </p:nvSpPr>
              <p:spPr>
                <a:xfrm>
                  <a:off x="228635" y="236838"/>
                  <a:ext cx="37355" cy="376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81" h="21400" fill="norm" stroke="1" extrusionOk="0">
                      <a:moveTo>
                        <a:pt x="10442" y="15913"/>
                      </a:moveTo>
                      <a:lnTo>
                        <a:pt x="13471" y="20527"/>
                      </a:lnTo>
                      <a:cubicBezTo>
                        <a:pt x="11550" y="21376"/>
                        <a:pt x="9703" y="21600"/>
                        <a:pt x="7930" y="21226"/>
                      </a:cubicBezTo>
                      <a:cubicBezTo>
                        <a:pt x="6156" y="20827"/>
                        <a:pt x="4506" y="19804"/>
                        <a:pt x="2979" y="18158"/>
                      </a:cubicBezTo>
                      <a:cubicBezTo>
                        <a:pt x="566" y="15539"/>
                        <a:pt x="-395" y="12770"/>
                        <a:pt x="147" y="9902"/>
                      </a:cubicBezTo>
                      <a:cubicBezTo>
                        <a:pt x="590" y="7632"/>
                        <a:pt x="1846" y="5487"/>
                        <a:pt x="3915" y="3542"/>
                      </a:cubicBezTo>
                      <a:cubicBezTo>
                        <a:pt x="6378" y="1197"/>
                        <a:pt x="8940" y="25"/>
                        <a:pt x="11550" y="0"/>
                      </a:cubicBezTo>
                      <a:cubicBezTo>
                        <a:pt x="14161" y="0"/>
                        <a:pt x="16378" y="973"/>
                        <a:pt x="18225" y="2968"/>
                      </a:cubicBezTo>
                      <a:cubicBezTo>
                        <a:pt x="20294" y="5213"/>
                        <a:pt x="21205" y="7682"/>
                        <a:pt x="20934" y="10376"/>
                      </a:cubicBezTo>
                      <a:cubicBezTo>
                        <a:pt x="20663" y="13070"/>
                        <a:pt x="18988" y="15813"/>
                        <a:pt x="15910" y="18607"/>
                      </a:cubicBezTo>
                      <a:lnTo>
                        <a:pt x="6674" y="8580"/>
                      </a:lnTo>
                      <a:cubicBezTo>
                        <a:pt x="5541" y="9727"/>
                        <a:pt x="4925" y="10900"/>
                        <a:pt x="4826" y="12147"/>
                      </a:cubicBezTo>
                      <a:cubicBezTo>
                        <a:pt x="4753" y="13369"/>
                        <a:pt x="5122" y="14466"/>
                        <a:pt x="5984" y="15364"/>
                      </a:cubicBezTo>
                      <a:cubicBezTo>
                        <a:pt x="6551" y="15988"/>
                        <a:pt x="7216" y="16362"/>
                        <a:pt x="7954" y="16462"/>
                      </a:cubicBezTo>
                      <a:cubicBezTo>
                        <a:pt x="8693" y="16562"/>
                        <a:pt x="9531" y="16387"/>
                        <a:pt x="10467" y="15888"/>
                      </a:cubicBezTo>
                      <a:close/>
                      <a:moveTo>
                        <a:pt x="14654" y="12371"/>
                      </a:moveTo>
                      <a:cubicBezTo>
                        <a:pt x="15762" y="11249"/>
                        <a:pt x="16353" y="10151"/>
                        <a:pt x="16427" y="9004"/>
                      </a:cubicBezTo>
                      <a:cubicBezTo>
                        <a:pt x="16501" y="7882"/>
                        <a:pt x="16156" y="6909"/>
                        <a:pt x="15392" y="6086"/>
                      </a:cubicBezTo>
                      <a:cubicBezTo>
                        <a:pt x="14580" y="5213"/>
                        <a:pt x="13594" y="4789"/>
                        <a:pt x="12462" y="4814"/>
                      </a:cubicBezTo>
                      <a:cubicBezTo>
                        <a:pt x="11304" y="4814"/>
                        <a:pt x="10196" y="5363"/>
                        <a:pt x="9137" y="6385"/>
                      </a:cubicBezTo>
                      <a:lnTo>
                        <a:pt x="14654" y="123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38" name="Freeform: Shape 3952"/>
                <p:cNvSpPr/>
                <p:nvPr/>
              </p:nvSpPr>
              <p:spPr>
                <a:xfrm>
                  <a:off x="254077" y="263777"/>
                  <a:ext cx="39176" cy="395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29" h="21286" fill="norm" stroke="1" extrusionOk="0">
                      <a:moveTo>
                        <a:pt x="1206" y="6719"/>
                      </a:moveTo>
                      <a:lnTo>
                        <a:pt x="5364" y="9977"/>
                      </a:lnTo>
                      <a:cubicBezTo>
                        <a:pt x="4770" y="10827"/>
                        <a:pt x="4533" y="11677"/>
                        <a:pt x="4604" y="12527"/>
                      </a:cubicBezTo>
                      <a:cubicBezTo>
                        <a:pt x="4675" y="13376"/>
                        <a:pt x="5150" y="14250"/>
                        <a:pt x="5982" y="15147"/>
                      </a:cubicBezTo>
                      <a:cubicBezTo>
                        <a:pt x="6909" y="16115"/>
                        <a:pt x="7788" y="16682"/>
                        <a:pt x="8596" y="16847"/>
                      </a:cubicBezTo>
                      <a:cubicBezTo>
                        <a:pt x="9167" y="16941"/>
                        <a:pt x="9666" y="16799"/>
                        <a:pt x="10093" y="16398"/>
                      </a:cubicBezTo>
                      <a:cubicBezTo>
                        <a:pt x="10378" y="16139"/>
                        <a:pt x="10544" y="15808"/>
                        <a:pt x="10568" y="15454"/>
                      </a:cubicBezTo>
                      <a:cubicBezTo>
                        <a:pt x="10568" y="15100"/>
                        <a:pt x="10331" y="14510"/>
                        <a:pt x="9879" y="13731"/>
                      </a:cubicBezTo>
                      <a:cubicBezTo>
                        <a:pt x="7693" y="10048"/>
                        <a:pt x="6481" y="7546"/>
                        <a:pt x="6267" y="6200"/>
                      </a:cubicBezTo>
                      <a:cubicBezTo>
                        <a:pt x="5982" y="4335"/>
                        <a:pt x="6529" y="2777"/>
                        <a:pt x="7907" y="1502"/>
                      </a:cubicBezTo>
                      <a:cubicBezTo>
                        <a:pt x="9167" y="346"/>
                        <a:pt x="10664" y="-150"/>
                        <a:pt x="12446" y="39"/>
                      </a:cubicBezTo>
                      <a:cubicBezTo>
                        <a:pt x="14228" y="227"/>
                        <a:pt x="16058" y="1361"/>
                        <a:pt x="18006" y="3415"/>
                      </a:cubicBezTo>
                      <a:cubicBezTo>
                        <a:pt x="19860" y="5374"/>
                        <a:pt x="20905" y="7121"/>
                        <a:pt x="21143" y="8679"/>
                      </a:cubicBezTo>
                      <a:cubicBezTo>
                        <a:pt x="21404" y="10237"/>
                        <a:pt x="21071" y="11771"/>
                        <a:pt x="20145" y="13282"/>
                      </a:cubicBezTo>
                      <a:lnTo>
                        <a:pt x="16129" y="10331"/>
                      </a:lnTo>
                      <a:cubicBezTo>
                        <a:pt x="16557" y="9647"/>
                        <a:pt x="16699" y="8962"/>
                        <a:pt x="16604" y="8254"/>
                      </a:cubicBezTo>
                      <a:cubicBezTo>
                        <a:pt x="16509" y="7546"/>
                        <a:pt x="16081" y="6790"/>
                        <a:pt x="15345" y="6011"/>
                      </a:cubicBezTo>
                      <a:cubicBezTo>
                        <a:pt x="14394" y="5020"/>
                        <a:pt x="13586" y="4430"/>
                        <a:pt x="12897" y="4264"/>
                      </a:cubicBezTo>
                      <a:cubicBezTo>
                        <a:pt x="12422" y="4170"/>
                        <a:pt x="12041" y="4264"/>
                        <a:pt x="11709" y="4548"/>
                      </a:cubicBezTo>
                      <a:cubicBezTo>
                        <a:pt x="11424" y="4807"/>
                        <a:pt x="11329" y="5138"/>
                        <a:pt x="11376" y="5563"/>
                      </a:cubicBezTo>
                      <a:cubicBezTo>
                        <a:pt x="11448" y="6129"/>
                        <a:pt x="12208" y="7640"/>
                        <a:pt x="13634" y="10095"/>
                      </a:cubicBezTo>
                      <a:cubicBezTo>
                        <a:pt x="15059" y="12550"/>
                        <a:pt x="15820" y="14462"/>
                        <a:pt x="15915" y="15903"/>
                      </a:cubicBezTo>
                      <a:cubicBezTo>
                        <a:pt x="15986" y="17319"/>
                        <a:pt x="15416" y="18594"/>
                        <a:pt x="14204" y="19727"/>
                      </a:cubicBezTo>
                      <a:cubicBezTo>
                        <a:pt x="12873" y="20954"/>
                        <a:pt x="11234" y="21450"/>
                        <a:pt x="9261" y="21238"/>
                      </a:cubicBezTo>
                      <a:cubicBezTo>
                        <a:pt x="7289" y="21025"/>
                        <a:pt x="5269" y="19845"/>
                        <a:pt x="3250" y="17697"/>
                      </a:cubicBezTo>
                      <a:cubicBezTo>
                        <a:pt x="1420" y="15737"/>
                        <a:pt x="374" y="13825"/>
                        <a:pt x="89" y="11960"/>
                      </a:cubicBezTo>
                      <a:cubicBezTo>
                        <a:pt x="-196" y="10095"/>
                        <a:pt x="208" y="8348"/>
                        <a:pt x="1230" y="67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39" name="Freeform: Shape 3953"/>
                <p:cNvSpPr/>
                <p:nvPr/>
              </p:nvSpPr>
              <p:spPr>
                <a:xfrm>
                  <a:off x="277701" y="280030"/>
                  <a:ext cx="43237" cy="4139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916"/>
                      </a:moveTo>
                      <a:lnTo>
                        <a:pt x="13276" y="4965"/>
                      </a:lnTo>
                      <a:lnTo>
                        <a:pt x="16561" y="8626"/>
                      </a:lnTo>
                      <a:lnTo>
                        <a:pt x="3286" y="21600"/>
                      </a:lnTo>
                      <a:lnTo>
                        <a:pt x="0" y="17939"/>
                      </a:lnTo>
                      <a:close/>
                      <a:moveTo>
                        <a:pt x="15072" y="3180"/>
                      </a:moveTo>
                      <a:lnTo>
                        <a:pt x="18314" y="0"/>
                      </a:lnTo>
                      <a:lnTo>
                        <a:pt x="21600" y="3661"/>
                      </a:lnTo>
                      <a:lnTo>
                        <a:pt x="18358" y="6841"/>
                      </a:lnTo>
                      <a:lnTo>
                        <a:pt x="15072" y="31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40" name="Freeform: Shape 3954"/>
                <p:cNvSpPr/>
                <p:nvPr/>
              </p:nvSpPr>
              <p:spPr>
                <a:xfrm>
                  <a:off x="293137" y="307284"/>
                  <a:ext cx="40743" cy="444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10" h="21420" fill="norm" stroke="1" extrusionOk="0">
                      <a:moveTo>
                        <a:pt x="11205" y="4486"/>
                      </a:moveTo>
                      <a:lnTo>
                        <a:pt x="8658" y="897"/>
                      </a:lnTo>
                      <a:cubicBezTo>
                        <a:pt x="10372" y="95"/>
                        <a:pt x="11992" y="-180"/>
                        <a:pt x="13497" y="116"/>
                      </a:cubicBezTo>
                      <a:cubicBezTo>
                        <a:pt x="15025" y="411"/>
                        <a:pt x="16622" y="1383"/>
                        <a:pt x="18336" y="3051"/>
                      </a:cubicBezTo>
                      <a:cubicBezTo>
                        <a:pt x="19887" y="4550"/>
                        <a:pt x="20836" y="5859"/>
                        <a:pt x="21206" y="6936"/>
                      </a:cubicBezTo>
                      <a:cubicBezTo>
                        <a:pt x="21577" y="8012"/>
                        <a:pt x="21600" y="8963"/>
                        <a:pt x="21322" y="9765"/>
                      </a:cubicBezTo>
                      <a:cubicBezTo>
                        <a:pt x="21044" y="10567"/>
                        <a:pt x="20072" y="11665"/>
                        <a:pt x="18451" y="13059"/>
                      </a:cubicBezTo>
                      <a:lnTo>
                        <a:pt x="14076" y="16712"/>
                      </a:lnTo>
                      <a:cubicBezTo>
                        <a:pt x="12849" y="17767"/>
                        <a:pt x="11992" y="18591"/>
                        <a:pt x="11506" y="19203"/>
                      </a:cubicBezTo>
                      <a:cubicBezTo>
                        <a:pt x="11020" y="19815"/>
                        <a:pt x="10603" y="20554"/>
                        <a:pt x="10256" y="21420"/>
                      </a:cubicBezTo>
                      <a:lnTo>
                        <a:pt x="6830" y="18063"/>
                      </a:lnTo>
                      <a:cubicBezTo>
                        <a:pt x="6992" y="17767"/>
                        <a:pt x="7246" y="17345"/>
                        <a:pt x="7594" y="16796"/>
                      </a:cubicBezTo>
                      <a:cubicBezTo>
                        <a:pt x="7756" y="16542"/>
                        <a:pt x="7871" y="16395"/>
                        <a:pt x="7918" y="16310"/>
                      </a:cubicBezTo>
                      <a:cubicBezTo>
                        <a:pt x="6714" y="16268"/>
                        <a:pt x="5603" y="16036"/>
                        <a:pt x="4630" y="15635"/>
                      </a:cubicBezTo>
                      <a:cubicBezTo>
                        <a:pt x="3658" y="15234"/>
                        <a:pt x="2778" y="14663"/>
                        <a:pt x="2014" y="13924"/>
                      </a:cubicBezTo>
                      <a:cubicBezTo>
                        <a:pt x="671" y="12615"/>
                        <a:pt x="0" y="11243"/>
                        <a:pt x="0" y="9807"/>
                      </a:cubicBezTo>
                      <a:cubicBezTo>
                        <a:pt x="0" y="8371"/>
                        <a:pt x="602" y="7147"/>
                        <a:pt x="1806" y="6133"/>
                      </a:cubicBezTo>
                      <a:cubicBezTo>
                        <a:pt x="2593" y="5458"/>
                        <a:pt x="3473" y="5035"/>
                        <a:pt x="4445" y="4845"/>
                      </a:cubicBezTo>
                      <a:cubicBezTo>
                        <a:pt x="5417" y="4655"/>
                        <a:pt x="6390" y="4740"/>
                        <a:pt x="7362" y="5078"/>
                      </a:cubicBezTo>
                      <a:cubicBezTo>
                        <a:pt x="8334" y="5415"/>
                        <a:pt x="9538" y="6070"/>
                        <a:pt x="10997" y="7041"/>
                      </a:cubicBezTo>
                      <a:cubicBezTo>
                        <a:pt x="12941" y="8350"/>
                        <a:pt x="14377" y="9174"/>
                        <a:pt x="15280" y="9554"/>
                      </a:cubicBezTo>
                      <a:lnTo>
                        <a:pt x="15650" y="9237"/>
                      </a:lnTo>
                      <a:cubicBezTo>
                        <a:pt x="16368" y="8625"/>
                        <a:pt x="16715" y="8033"/>
                        <a:pt x="16692" y="7463"/>
                      </a:cubicBezTo>
                      <a:cubicBezTo>
                        <a:pt x="16669" y="6872"/>
                        <a:pt x="16206" y="6154"/>
                        <a:pt x="15280" y="5246"/>
                      </a:cubicBezTo>
                      <a:cubicBezTo>
                        <a:pt x="14655" y="4634"/>
                        <a:pt x="14053" y="4275"/>
                        <a:pt x="13451" y="4170"/>
                      </a:cubicBezTo>
                      <a:cubicBezTo>
                        <a:pt x="12849" y="4043"/>
                        <a:pt x="12108" y="4170"/>
                        <a:pt x="11251" y="4507"/>
                      </a:cubicBezTo>
                      <a:close/>
                      <a:moveTo>
                        <a:pt x="12849" y="11581"/>
                      </a:moveTo>
                      <a:cubicBezTo>
                        <a:pt x="12247" y="11285"/>
                        <a:pt x="11344" y="10757"/>
                        <a:pt x="10163" y="9997"/>
                      </a:cubicBezTo>
                      <a:cubicBezTo>
                        <a:pt x="8983" y="9237"/>
                        <a:pt x="8126" y="8815"/>
                        <a:pt x="7617" y="8709"/>
                      </a:cubicBezTo>
                      <a:cubicBezTo>
                        <a:pt x="6830" y="8561"/>
                        <a:pt x="6158" y="8709"/>
                        <a:pt x="5626" y="9153"/>
                      </a:cubicBezTo>
                      <a:cubicBezTo>
                        <a:pt x="5116" y="9596"/>
                        <a:pt x="4839" y="10145"/>
                        <a:pt x="4815" y="10821"/>
                      </a:cubicBezTo>
                      <a:cubicBezTo>
                        <a:pt x="4815" y="11496"/>
                        <a:pt x="5070" y="12109"/>
                        <a:pt x="5626" y="12658"/>
                      </a:cubicBezTo>
                      <a:cubicBezTo>
                        <a:pt x="6251" y="13270"/>
                        <a:pt x="7061" y="13671"/>
                        <a:pt x="8080" y="13840"/>
                      </a:cubicBezTo>
                      <a:cubicBezTo>
                        <a:pt x="8844" y="13967"/>
                        <a:pt x="9515" y="13882"/>
                        <a:pt x="10140" y="13608"/>
                      </a:cubicBezTo>
                      <a:cubicBezTo>
                        <a:pt x="10557" y="13418"/>
                        <a:pt x="11205" y="12953"/>
                        <a:pt x="12085" y="12193"/>
                      </a:cubicBezTo>
                      <a:lnTo>
                        <a:pt x="12826" y="115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854" name="Graphic 3682"/>
              <p:cNvGrpSpPr/>
              <p:nvPr/>
            </p:nvGrpSpPr>
            <p:grpSpPr>
              <a:xfrm>
                <a:off x="566103" y="2011337"/>
                <a:ext cx="242481" cy="369103"/>
                <a:chOff x="0" y="0"/>
                <a:chExt cx="242479" cy="369102"/>
              </a:xfrm>
            </p:grpSpPr>
            <p:sp>
              <p:nvSpPr>
                <p:cNvPr id="842" name="Freeform: Shape 3930"/>
                <p:cNvSpPr/>
                <p:nvPr/>
              </p:nvSpPr>
              <p:spPr>
                <a:xfrm>
                  <a:off x="0" y="-1"/>
                  <a:ext cx="34357" cy="299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6" h="21362" fill="norm" stroke="1" extrusionOk="0">
                      <a:moveTo>
                        <a:pt x="8629" y="19984"/>
                      </a:moveTo>
                      <a:lnTo>
                        <a:pt x="6663" y="21362"/>
                      </a:lnTo>
                      <a:lnTo>
                        <a:pt x="0" y="8684"/>
                      </a:lnTo>
                      <a:cubicBezTo>
                        <a:pt x="492" y="8308"/>
                        <a:pt x="1010" y="8089"/>
                        <a:pt x="1584" y="7964"/>
                      </a:cubicBezTo>
                      <a:cubicBezTo>
                        <a:pt x="2512" y="7776"/>
                        <a:pt x="3523" y="7776"/>
                        <a:pt x="4615" y="7964"/>
                      </a:cubicBezTo>
                      <a:cubicBezTo>
                        <a:pt x="5707" y="8151"/>
                        <a:pt x="7100" y="8621"/>
                        <a:pt x="8766" y="9310"/>
                      </a:cubicBezTo>
                      <a:cubicBezTo>
                        <a:pt x="11360" y="10374"/>
                        <a:pt x="13271" y="10969"/>
                        <a:pt x="14528" y="11094"/>
                      </a:cubicBezTo>
                      <a:cubicBezTo>
                        <a:pt x="15784" y="11219"/>
                        <a:pt x="16794" y="11032"/>
                        <a:pt x="17586" y="10499"/>
                      </a:cubicBezTo>
                      <a:cubicBezTo>
                        <a:pt x="18405" y="9936"/>
                        <a:pt x="18924" y="9122"/>
                        <a:pt x="19115" y="8089"/>
                      </a:cubicBezTo>
                      <a:cubicBezTo>
                        <a:pt x="19334" y="7024"/>
                        <a:pt x="19142" y="5960"/>
                        <a:pt x="18596" y="4896"/>
                      </a:cubicBezTo>
                      <a:cubicBezTo>
                        <a:pt x="17996" y="3769"/>
                        <a:pt x="17231" y="3049"/>
                        <a:pt x="16275" y="2799"/>
                      </a:cubicBezTo>
                      <a:cubicBezTo>
                        <a:pt x="15319" y="2517"/>
                        <a:pt x="14309" y="2736"/>
                        <a:pt x="13271" y="3456"/>
                      </a:cubicBezTo>
                      <a:lnTo>
                        <a:pt x="12206" y="889"/>
                      </a:lnTo>
                      <a:cubicBezTo>
                        <a:pt x="13872" y="-19"/>
                        <a:pt x="15401" y="-238"/>
                        <a:pt x="16794" y="263"/>
                      </a:cubicBezTo>
                      <a:cubicBezTo>
                        <a:pt x="18187" y="764"/>
                        <a:pt x="19361" y="1953"/>
                        <a:pt x="20317" y="3769"/>
                      </a:cubicBezTo>
                      <a:cubicBezTo>
                        <a:pt x="21272" y="5616"/>
                        <a:pt x="21600" y="7369"/>
                        <a:pt x="21272" y="9059"/>
                      </a:cubicBezTo>
                      <a:cubicBezTo>
                        <a:pt x="20945" y="10750"/>
                        <a:pt x="20125" y="12033"/>
                        <a:pt x="18815" y="12941"/>
                      </a:cubicBezTo>
                      <a:cubicBezTo>
                        <a:pt x="18132" y="13411"/>
                        <a:pt x="17395" y="13692"/>
                        <a:pt x="16603" y="13849"/>
                      </a:cubicBezTo>
                      <a:cubicBezTo>
                        <a:pt x="15784" y="13974"/>
                        <a:pt x="14828" y="13943"/>
                        <a:pt x="13736" y="13692"/>
                      </a:cubicBezTo>
                      <a:cubicBezTo>
                        <a:pt x="12643" y="13442"/>
                        <a:pt x="11032" y="12910"/>
                        <a:pt x="8875" y="12096"/>
                      </a:cubicBezTo>
                      <a:cubicBezTo>
                        <a:pt x="7100" y="11407"/>
                        <a:pt x="5926" y="10969"/>
                        <a:pt x="5325" y="10844"/>
                      </a:cubicBezTo>
                      <a:cubicBezTo>
                        <a:pt x="4751" y="10687"/>
                        <a:pt x="4205" y="10624"/>
                        <a:pt x="3686" y="10624"/>
                      </a:cubicBezTo>
                      <a:lnTo>
                        <a:pt x="8629" y="200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43" name="Freeform: Shape 3931"/>
                <p:cNvSpPr/>
                <p:nvPr/>
              </p:nvSpPr>
              <p:spPr>
                <a:xfrm>
                  <a:off x="15805" y="20670"/>
                  <a:ext cx="33439" cy="268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9" h="21400" fill="norm" stroke="1" extrusionOk="0">
                      <a:moveTo>
                        <a:pt x="2600" y="6781"/>
                      </a:moveTo>
                      <a:lnTo>
                        <a:pt x="4116" y="9402"/>
                      </a:lnTo>
                      <a:cubicBezTo>
                        <a:pt x="3133" y="10416"/>
                        <a:pt x="2544" y="11499"/>
                        <a:pt x="2375" y="12652"/>
                      </a:cubicBezTo>
                      <a:cubicBezTo>
                        <a:pt x="2207" y="13806"/>
                        <a:pt x="2375" y="14924"/>
                        <a:pt x="2852" y="15973"/>
                      </a:cubicBezTo>
                      <a:cubicBezTo>
                        <a:pt x="3471" y="17231"/>
                        <a:pt x="4369" y="18035"/>
                        <a:pt x="5549" y="18315"/>
                      </a:cubicBezTo>
                      <a:cubicBezTo>
                        <a:pt x="6729" y="18629"/>
                        <a:pt x="7965" y="18315"/>
                        <a:pt x="9229" y="17336"/>
                      </a:cubicBezTo>
                      <a:cubicBezTo>
                        <a:pt x="10437" y="16427"/>
                        <a:pt x="11195" y="15309"/>
                        <a:pt x="11476" y="13946"/>
                      </a:cubicBezTo>
                      <a:cubicBezTo>
                        <a:pt x="11757" y="12582"/>
                        <a:pt x="11588" y="11219"/>
                        <a:pt x="10914" y="9856"/>
                      </a:cubicBezTo>
                      <a:cubicBezTo>
                        <a:pt x="10493" y="9018"/>
                        <a:pt x="9987" y="8353"/>
                        <a:pt x="9341" y="7899"/>
                      </a:cubicBezTo>
                      <a:cubicBezTo>
                        <a:pt x="8695" y="7445"/>
                        <a:pt x="8049" y="7200"/>
                        <a:pt x="7347" y="7200"/>
                      </a:cubicBezTo>
                      <a:lnTo>
                        <a:pt x="6420" y="4544"/>
                      </a:lnTo>
                      <a:lnTo>
                        <a:pt x="16279" y="0"/>
                      </a:lnTo>
                      <a:lnTo>
                        <a:pt x="21419" y="10660"/>
                      </a:lnTo>
                      <a:lnTo>
                        <a:pt x="19397" y="12163"/>
                      </a:lnTo>
                      <a:lnTo>
                        <a:pt x="15268" y="3600"/>
                      </a:lnTo>
                      <a:lnTo>
                        <a:pt x="10071" y="5907"/>
                      </a:lnTo>
                      <a:cubicBezTo>
                        <a:pt x="11420" y="6641"/>
                        <a:pt x="12431" y="7724"/>
                        <a:pt x="13105" y="9157"/>
                      </a:cubicBezTo>
                      <a:cubicBezTo>
                        <a:pt x="14004" y="11045"/>
                        <a:pt x="14257" y="13002"/>
                        <a:pt x="13835" y="15064"/>
                      </a:cubicBezTo>
                      <a:cubicBezTo>
                        <a:pt x="13414" y="17126"/>
                        <a:pt x="12375" y="18769"/>
                        <a:pt x="10745" y="19992"/>
                      </a:cubicBezTo>
                      <a:cubicBezTo>
                        <a:pt x="9200" y="21146"/>
                        <a:pt x="7571" y="21600"/>
                        <a:pt x="5886" y="21320"/>
                      </a:cubicBezTo>
                      <a:cubicBezTo>
                        <a:pt x="3836" y="20971"/>
                        <a:pt x="2234" y="19643"/>
                        <a:pt x="1083" y="17266"/>
                      </a:cubicBezTo>
                      <a:cubicBezTo>
                        <a:pt x="128" y="15309"/>
                        <a:pt x="-181" y="13386"/>
                        <a:pt x="100" y="11499"/>
                      </a:cubicBezTo>
                      <a:cubicBezTo>
                        <a:pt x="381" y="9612"/>
                        <a:pt x="1195" y="8039"/>
                        <a:pt x="2571" y="678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44" name="Freeform: Shape 3932"/>
                <p:cNvSpPr/>
                <p:nvPr/>
              </p:nvSpPr>
              <p:spPr>
                <a:xfrm>
                  <a:off x="28396" y="41587"/>
                  <a:ext cx="33433" cy="268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5" h="21400" fill="norm" stroke="1" extrusionOk="0">
                      <a:moveTo>
                        <a:pt x="2596" y="6781"/>
                      </a:moveTo>
                      <a:lnTo>
                        <a:pt x="4112" y="9402"/>
                      </a:lnTo>
                      <a:cubicBezTo>
                        <a:pt x="3129" y="10415"/>
                        <a:pt x="2540" y="11499"/>
                        <a:pt x="2371" y="12652"/>
                      </a:cubicBezTo>
                      <a:cubicBezTo>
                        <a:pt x="2203" y="13806"/>
                        <a:pt x="2371" y="14924"/>
                        <a:pt x="2848" y="15973"/>
                      </a:cubicBezTo>
                      <a:cubicBezTo>
                        <a:pt x="3467" y="17231"/>
                        <a:pt x="4365" y="18035"/>
                        <a:pt x="5545" y="18315"/>
                      </a:cubicBezTo>
                      <a:cubicBezTo>
                        <a:pt x="6725" y="18629"/>
                        <a:pt x="7961" y="18315"/>
                        <a:pt x="9225" y="17336"/>
                      </a:cubicBezTo>
                      <a:cubicBezTo>
                        <a:pt x="10433" y="16427"/>
                        <a:pt x="11191" y="15309"/>
                        <a:pt x="11472" y="13946"/>
                      </a:cubicBezTo>
                      <a:cubicBezTo>
                        <a:pt x="11753" y="12582"/>
                        <a:pt x="11584" y="11219"/>
                        <a:pt x="10910" y="9856"/>
                      </a:cubicBezTo>
                      <a:cubicBezTo>
                        <a:pt x="10489" y="9018"/>
                        <a:pt x="9983" y="8353"/>
                        <a:pt x="9337" y="7899"/>
                      </a:cubicBezTo>
                      <a:cubicBezTo>
                        <a:pt x="8691" y="7444"/>
                        <a:pt x="8045" y="7200"/>
                        <a:pt x="7343" y="7200"/>
                      </a:cubicBezTo>
                      <a:lnTo>
                        <a:pt x="6416" y="4544"/>
                      </a:lnTo>
                      <a:lnTo>
                        <a:pt x="16275" y="0"/>
                      </a:lnTo>
                      <a:lnTo>
                        <a:pt x="21415" y="10660"/>
                      </a:lnTo>
                      <a:lnTo>
                        <a:pt x="19393" y="12163"/>
                      </a:lnTo>
                      <a:lnTo>
                        <a:pt x="15264" y="3600"/>
                      </a:lnTo>
                      <a:lnTo>
                        <a:pt x="10067" y="5907"/>
                      </a:lnTo>
                      <a:cubicBezTo>
                        <a:pt x="11416" y="6641"/>
                        <a:pt x="12427" y="7724"/>
                        <a:pt x="13101" y="9157"/>
                      </a:cubicBezTo>
                      <a:cubicBezTo>
                        <a:pt x="14000" y="11044"/>
                        <a:pt x="14253" y="13002"/>
                        <a:pt x="13831" y="15064"/>
                      </a:cubicBezTo>
                      <a:cubicBezTo>
                        <a:pt x="13410" y="17126"/>
                        <a:pt x="12371" y="18769"/>
                        <a:pt x="10741" y="19992"/>
                      </a:cubicBezTo>
                      <a:cubicBezTo>
                        <a:pt x="9196" y="21146"/>
                        <a:pt x="7567" y="21600"/>
                        <a:pt x="5882" y="21320"/>
                      </a:cubicBezTo>
                      <a:cubicBezTo>
                        <a:pt x="3832" y="20971"/>
                        <a:pt x="2230" y="19643"/>
                        <a:pt x="1079" y="17266"/>
                      </a:cubicBezTo>
                      <a:cubicBezTo>
                        <a:pt x="152" y="15309"/>
                        <a:pt x="-185" y="13386"/>
                        <a:pt x="96" y="11499"/>
                      </a:cubicBezTo>
                      <a:cubicBezTo>
                        <a:pt x="377" y="9612"/>
                        <a:pt x="1191" y="8039"/>
                        <a:pt x="2567" y="678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45" name="Freeform: Shape 3933"/>
                <p:cNvSpPr/>
                <p:nvPr/>
              </p:nvSpPr>
              <p:spPr>
                <a:xfrm>
                  <a:off x="38719" y="60267"/>
                  <a:ext cx="42316" cy="418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8355"/>
                      </a:moveTo>
                      <a:lnTo>
                        <a:pt x="13721" y="0"/>
                      </a:lnTo>
                      <a:lnTo>
                        <a:pt x="15355" y="2762"/>
                      </a:lnTo>
                      <a:lnTo>
                        <a:pt x="7588" y="11977"/>
                      </a:lnTo>
                      <a:cubicBezTo>
                        <a:pt x="6872" y="12838"/>
                        <a:pt x="6312" y="13472"/>
                        <a:pt x="5954" y="13879"/>
                      </a:cubicBezTo>
                      <a:cubicBezTo>
                        <a:pt x="6558" y="13743"/>
                        <a:pt x="7431" y="13539"/>
                        <a:pt x="8595" y="13268"/>
                      </a:cubicBezTo>
                      <a:lnTo>
                        <a:pt x="20123" y="10777"/>
                      </a:lnTo>
                      <a:lnTo>
                        <a:pt x="21600" y="13245"/>
                      </a:lnTo>
                      <a:lnTo>
                        <a:pt x="7879" y="21600"/>
                      </a:lnTo>
                      <a:lnTo>
                        <a:pt x="6827" y="19834"/>
                      </a:lnTo>
                      <a:lnTo>
                        <a:pt x="18309" y="12838"/>
                      </a:lnTo>
                      <a:lnTo>
                        <a:pt x="4410" y="15804"/>
                      </a:lnTo>
                      <a:lnTo>
                        <a:pt x="3425" y="14151"/>
                      </a:lnTo>
                      <a:lnTo>
                        <a:pt x="12736" y="3011"/>
                      </a:lnTo>
                      <a:lnTo>
                        <a:pt x="1052" y="10121"/>
                      </a:lnTo>
                      <a:lnTo>
                        <a:pt x="0" y="83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46" name="Freeform: Shape 3934"/>
                <p:cNvSpPr/>
                <p:nvPr/>
              </p:nvSpPr>
              <p:spPr>
                <a:xfrm>
                  <a:off x="70992" y="104336"/>
                  <a:ext cx="57526" cy="435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83" h="21547" fill="norm" stroke="1" extrusionOk="0">
                      <a:moveTo>
                        <a:pt x="16" y="12795"/>
                      </a:moveTo>
                      <a:lnTo>
                        <a:pt x="16081" y="0"/>
                      </a:lnTo>
                      <a:lnTo>
                        <a:pt x="19209" y="6896"/>
                      </a:lnTo>
                      <a:cubicBezTo>
                        <a:pt x="20388" y="9520"/>
                        <a:pt x="21092" y="11277"/>
                        <a:pt x="21289" y="12210"/>
                      </a:cubicBezTo>
                      <a:cubicBezTo>
                        <a:pt x="21600" y="13619"/>
                        <a:pt x="21534" y="15050"/>
                        <a:pt x="21109" y="16525"/>
                      </a:cubicBezTo>
                      <a:cubicBezTo>
                        <a:pt x="20683" y="18000"/>
                        <a:pt x="19815" y="19236"/>
                        <a:pt x="18538" y="20255"/>
                      </a:cubicBezTo>
                      <a:cubicBezTo>
                        <a:pt x="17555" y="21036"/>
                        <a:pt x="16622" y="21470"/>
                        <a:pt x="15721" y="21535"/>
                      </a:cubicBezTo>
                      <a:cubicBezTo>
                        <a:pt x="14837" y="21600"/>
                        <a:pt x="14034" y="21405"/>
                        <a:pt x="13314" y="20993"/>
                      </a:cubicBezTo>
                      <a:cubicBezTo>
                        <a:pt x="12593" y="20559"/>
                        <a:pt x="12003" y="20017"/>
                        <a:pt x="11545" y="19366"/>
                      </a:cubicBezTo>
                      <a:cubicBezTo>
                        <a:pt x="10923" y="18455"/>
                        <a:pt x="10170" y="17046"/>
                        <a:pt x="9285" y="15094"/>
                      </a:cubicBezTo>
                      <a:lnTo>
                        <a:pt x="8008" y="12296"/>
                      </a:lnTo>
                      <a:lnTo>
                        <a:pt x="1949" y="17133"/>
                      </a:lnTo>
                      <a:lnTo>
                        <a:pt x="0" y="12838"/>
                      </a:lnTo>
                      <a:close/>
                      <a:moveTo>
                        <a:pt x="15328" y="6462"/>
                      </a:moveTo>
                      <a:lnTo>
                        <a:pt x="10759" y="10106"/>
                      </a:lnTo>
                      <a:lnTo>
                        <a:pt x="11823" y="12448"/>
                      </a:lnTo>
                      <a:cubicBezTo>
                        <a:pt x="12593" y="14140"/>
                        <a:pt x="13183" y="15202"/>
                        <a:pt x="13625" y="15636"/>
                      </a:cubicBezTo>
                      <a:cubicBezTo>
                        <a:pt x="14051" y="16070"/>
                        <a:pt x="14526" y="16308"/>
                        <a:pt x="15033" y="16352"/>
                      </a:cubicBezTo>
                      <a:cubicBezTo>
                        <a:pt x="15541" y="16395"/>
                        <a:pt x="16032" y="16221"/>
                        <a:pt x="16507" y="15853"/>
                      </a:cubicBezTo>
                      <a:cubicBezTo>
                        <a:pt x="17097" y="15397"/>
                        <a:pt x="17473" y="14769"/>
                        <a:pt x="17637" y="14009"/>
                      </a:cubicBezTo>
                      <a:cubicBezTo>
                        <a:pt x="17801" y="13251"/>
                        <a:pt x="17784" y="12491"/>
                        <a:pt x="17571" y="11711"/>
                      </a:cubicBezTo>
                      <a:cubicBezTo>
                        <a:pt x="17408" y="11147"/>
                        <a:pt x="16982" y="10084"/>
                        <a:pt x="16278" y="8523"/>
                      </a:cubicBezTo>
                      <a:lnTo>
                        <a:pt x="15328" y="64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47" name="Freeform: Shape 3935"/>
                <p:cNvSpPr/>
                <p:nvPr/>
              </p:nvSpPr>
              <p:spPr>
                <a:xfrm>
                  <a:off x="97124" y="154455"/>
                  <a:ext cx="40891" cy="428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15" h="21447" fill="norm" stroke="1" extrusionOk="0">
                      <a:moveTo>
                        <a:pt x="12184" y="4479"/>
                      </a:moveTo>
                      <a:lnTo>
                        <a:pt x="10539" y="330"/>
                      </a:lnTo>
                      <a:cubicBezTo>
                        <a:pt x="12367" y="-153"/>
                        <a:pt x="13990" y="-109"/>
                        <a:pt x="15385" y="483"/>
                      </a:cubicBezTo>
                      <a:cubicBezTo>
                        <a:pt x="16779" y="1076"/>
                        <a:pt x="18127" y="2393"/>
                        <a:pt x="19385" y="4413"/>
                      </a:cubicBezTo>
                      <a:cubicBezTo>
                        <a:pt x="20528" y="6257"/>
                        <a:pt x="21167" y="7750"/>
                        <a:pt x="21282" y="8913"/>
                      </a:cubicBezTo>
                      <a:cubicBezTo>
                        <a:pt x="21396" y="10076"/>
                        <a:pt x="21213" y="11042"/>
                        <a:pt x="20733" y="11811"/>
                      </a:cubicBezTo>
                      <a:cubicBezTo>
                        <a:pt x="20253" y="12579"/>
                        <a:pt x="19087" y="13501"/>
                        <a:pt x="17236" y="14576"/>
                      </a:cubicBezTo>
                      <a:lnTo>
                        <a:pt x="12184" y="17430"/>
                      </a:lnTo>
                      <a:cubicBezTo>
                        <a:pt x="10767" y="18264"/>
                        <a:pt x="9739" y="18923"/>
                        <a:pt x="9144" y="19449"/>
                      </a:cubicBezTo>
                      <a:cubicBezTo>
                        <a:pt x="8550" y="19976"/>
                        <a:pt x="7979" y="20635"/>
                        <a:pt x="7430" y="21447"/>
                      </a:cubicBezTo>
                      <a:lnTo>
                        <a:pt x="4870" y="17364"/>
                      </a:lnTo>
                      <a:cubicBezTo>
                        <a:pt x="5076" y="17101"/>
                        <a:pt x="5442" y="16706"/>
                        <a:pt x="5899" y="16223"/>
                      </a:cubicBezTo>
                      <a:cubicBezTo>
                        <a:pt x="6104" y="16003"/>
                        <a:pt x="6242" y="15871"/>
                        <a:pt x="6310" y="15784"/>
                      </a:cubicBezTo>
                      <a:cubicBezTo>
                        <a:pt x="5144" y="15498"/>
                        <a:pt x="4139" y="15037"/>
                        <a:pt x="3293" y="14445"/>
                      </a:cubicBezTo>
                      <a:cubicBezTo>
                        <a:pt x="2424" y="13852"/>
                        <a:pt x="1716" y="13084"/>
                        <a:pt x="1144" y="12184"/>
                      </a:cubicBezTo>
                      <a:cubicBezTo>
                        <a:pt x="139" y="10581"/>
                        <a:pt x="-204" y="9045"/>
                        <a:pt x="116" y="7596"/>
                      </a:cubicBezTo>
                      <a:cubicBezTo>
                        <a:pt x="436" y="6147"/>
                        <a:pt x="1305" y="5028"/>
                        <a:pt x="2676" y="4215"/>
                      </a:cubicBezTo>
                      <a:cubicBezTo>
                        <a:pt x="3590" y="3688"/>
                        <a:pt x="4550" y="3425"/>
                        <a:pt x="5533" y="3425"/>
                      </a:cubicBezTo>
                      <a:cubicBezTo>
                        <a:pt x="6516" y="3425"/>
                        <a:pt x="7430" y="3711"/>
                        <a:pt x="8299" y="4237"/>
                      </a:cubicBezTo>
                      <a:cubicBezTo>
                        <a:pt x="9167" y="4786"/>
                        <a:pt x="10173" y="5686"/>
                        <a:pt x="11362" y="6937"/>
                      </a:cubicBezTo>
                      <a:cubicBezTo>
                        <a:pt x="12939" y="8649"/>
                        <a:pt x="14127" y="9791"/>
                        <a:pt x="14928" y="10340"/>
                      </a:cubicBezTo>
                      <a:lnTo>
                        <a:pt x="15362" y="10098"/>
                      </a:lnTo>
                      <a:cubicBezTo>
                        <a:pt x="16184" y="9615"/>
                        <a:pt x="16664" y="9088"/>
                        <a:pt x="16756" y="8496"/>
                      </a:cubicBezTo>
                      <a:cubicBezTo>
                        <a:pt x="16847" y="7903"/>
                        <a:pt x="16573" y="7069"/>
                        <a:pt x="15887" y="5972"/>
                      </a:cubicBezTo>
                      <a:cubicBezTo>
                        <a:pt x="15430" y="5247"/>
                        <a:pt x="14928" y="4742"/>
                        <a:pt x="14356" y="4522"/>
                      </a:cubicBezTo>
                      <a:cubicBezTo>
                        <a:pt x="13807" y="4281"/>
                        <a:pt x="13053" y="4259"/>
                        <a:pt x="12139" y="4435"/>
                      </a:cubicBezTo>
                      <a:close/>
                      <a:moveTo>
                        <a:pt x="12162" y="12030"/>
                      </a:moveTo>
                      <a:cubicBezTo>
                        <a:pt x="11659" y="11613"/>
                        <a:pt x="10905" y="10888"/>
                        <a:pt x="9922" y="9901"/>
                      </a:cubicBezTo>
                      <a:cubicBezTo>
                        <a:pt x="8962" y="8891"/>
                        <a:pt x="8230" y="8298"/>
                        <a:pt x="7773" y="8079"/>
                      </a:cubicBezTo>
                      <a:cubicBezTo>
                        <a:pt x="7042" y="7771"/>
                        <a:pt x="6356" y="7793"/>
                        <a:pt x="5762" y="8145"/>
                      </a:cubicBezTo>
                      <a:cubicBezTo>
                        <a:pt x="5167" y="8496"/>
                        <a:pt x="4779" y="9001"/>
                        <a:pt x="4596" y="9703"/>
                      </a:cubicBezTo>
                      <a:cubicBezTo>
                        <a:pt x="4436" y="10384"/>
                        <a:pt x="4550" y="11064"/>
                        <a:pt x="4962" y="11723"/>
                      </a:cubicBezTo>
                      <a:cubicBezTo>
                        <a:pt x="5419" y="12469"/>
                        <a:pt x="6127" y="13040"/>
                        <a:pt x="7064" y="13413"/>
                      </a:cubicBezTo>
                      <a:cubicBezTo>
                        <a:pt x="7773" y="13698"/>
                        <a:pt x="8436" y="13742"/>
                        <a:pt x="9099" y="13567"/>
                      </a:cubicBezTo>
                      <a:cubicBezTo>
                        <a:pt x="9533" y="13457"/>
                        <a:pt x="10264" y="13106"/>
                        <a:pt x="11293" y="12513"/>
                      </a:cubicBezTo>
                      <a:lnTo>
                        <a:pt x="12162" y="1200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48" name="Freeform: Shape 3936"/>
                <p:cNvSpPr/>
                <p:nvPr/>
              </p:nvSpPr>
              <p:spPr>
                <a:xfrm>
                  <a:off x="115018" y="177521"/>
                  <a:ext cx="48061" cy="547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0" y="10212"/>
                      </a:moveTo>
                      <a:lnTo>
                        <a:pt x="19353" y="0"/>
                      </a:lnTo>
                      <a:lnTo>
                        <a:pt x="21580" y="3254"/>
                      </a:lnTo>
                      <a:lnTo>
                        <a:pt x="11312" y="8671"/>
                      </a:lnTo>
                      <a:lnTo>
                        <a:pt x="18861" y="9883"/>
                      </a:lnTo>
                      <a:lnTo>
                        <a:pt x="21600" y="13898"/>
                      </a:lnTo>
                      <a:lnTo>
                        <a:pt x="13599" y="12392"/>
                      </a:lnTo>
                      <a:lnTo>
                        <a:pt x="7785" y="21600"/>
                      </a:lnTo>
                      <a:lnTo>
                        <a:pt x="5380" y="18087"/>
                      </a:lnTo>
                      <a:lnTo>
                        <a:pt x="9558" y="11665"/>
                      </a:lnTo>
                      <a:lnTo>
                        <a:pt x="6720" y="11094"/>
                      </a:lnTo>
                      <a:lnTo>
                        <a:pt x="2227" y="13465"/>
                      </a:lnTo>
                      <a:lnTo>
                        <a:pt x="0" y="102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49" name="Freeform: Shape 3937"/>
                <p:cNvSpPr/>
                <p:nvPr/>
              </p:nvSpPr>
              <p:spPr>
                <a:xfrm>
                  <a:off x="135364" y="211242"/>
                  <a:ext cx="47973" cy="3416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6387"/>
                      </a:moveTo>
                      <a:lnTo>
                        <a:pt x="14038" y="4520"/>
                      </a:lnTo>
                      <a:lnTo>
                        <a:pt x="16269" y="9732"/>
                      </a:lnTo>
                      <a:lnTo>
                        <a:pt x="2231" y="21600"/>
                      </a:lnTo>
                      <a:lnTo>
                        <a:pt x="0" y="16387"/>
                      </a:lnTo>
                      <a:close/>
                      <a:moveTo>
                        <a:pt x="15933" y="2911"/>
                      </a:moveTo>
                      <a:lnTo>
                        <a:pt x="19369" y="0"/>
                      </a:lnTo>
                      <a:lnTo>
                        <a:pt x="21600" y="5213"/>
                      </a:lnTo>
                      <a:lnTo>
                        <a:pt x="18165" y="8124"/>
                      </a:lnTo>
                      <a:lnTo>
                        <a:pt x="15933" y="29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50" name="Freeform: Shape 3938"/>
                <p:cNvSpPr/>
                <p:nvPr/>
              </p:nvSpPr>
              <p:spPr>
                <a:xfrm>
                  <a:off x="148439" y="237114"/>
                  <a:ext cx="39293" cy="385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0" h="21101" fill="norm" stroke="1" extrusionOk="0">
                      <a:moveTo>
                        <a:pt x="2241" y="4632"/>
                      </a:moveTo>
                      <a:lnTo>
                        <a:pt x="5635" y="8736"/>
                      </a:lnTo>
                      <a:cubicBezTo>
                        <a:pt x="4870" y="9456"/>
                        <a:pt x="4440" y="10248"/>
                        <a:pt x="4344" y="11112"/>
                      </a:cubicBezTo>
                      <a:cubicBezTo>
                        <a:pt x="4249" y="11976"/>
                        <a:pt x="4511" y="12936"/>
                        <a:pt x="5133" y="13992"/>
                      </a:cubicBezTo>
                      <a:cubicBezTo>
                        <a:pt x="5826" y="15168"/>
                        <a:pt x="6566" y="15912"/>
                        <a:pt x="7355" y="16248"/>
                      </a:cubicBezTo>
                      <a:cubicBezTo>
                        <a:pt x="7881" y="16464"/>
                        <a:pt x="8406" y="16416"/>
                        <a:pt x="8908" y="16128"/>
                      </a:cubicBezTo>
                      <a:cubicBezTo>
                        <a:pt x="9243" y="15912"/>
                        <a:pt x="9458" y="15648"/>
                        <a:pt x="9577" y="15288"/>
                      </a:cubicBezTo>
                      <a:cubicBezTo>
                        <a:pt x="9649" y="14928"/>
                        <a:pt x="9553" y="14304"/>
                        <a:pt x="9266" y="13416"/>
                      </a:cubicBezTo>
                      <a:cubicBezTo>
                        <a:pt x="7881" y="9288"/>
                        <a:pt x="7236" y="6528"/>
                        <a:pt x="7307" y="5160"/>
                      </a:cubicBezTo>
                      <a:cubicBezTo>
                        <a:pt x="7427" y="3264"/>
                        <a:pt x="8287" y="1800"/>
                        <a:pt x="9911" y="816"/>
                      </a:cubicBezTo>
                      <a:cubicBezTo>
                        <a:pt x="11393" y="-72"/>
                        <a:pt x="12970" y="-240"/>
                        <a:pt x="14666" y="336"/>
                      </a:cubicBezTo>
                      <a:cubicBezTo>
                        <a:pt x="16363" y="888"/>
                        <a:pt x="17964" y="2400"/>
                        <a:pt x="19421" y="4848"/>
                      </a:cubicBezTo>
                      <a:cubicBezTo>
                        <a:pt x="20831" y="7176"/>
                        <a:pt x="21476" y="9144"/>
                        <a:pt x="21404" y="10752"/>
                      </a:cubicBezTo>
                      <a:cubicBezTo>
                        <a:pt x="21333" y="12336"/>
                        <a:pt x="20664" y="13800"/>
                        <a:pt x="19445" y="15120"/>
                      </a:cubicBezTo>
                      <a:lnTo>
                        <a:pt x="16100" y="11328"/>
                      </a:lnTo>
                      <a:cubicBezTo>
                        <a:pt x="16650" y="10752"/>
                        <a:pt x="16960" y="10104"/>
                        <a:pt x="17008" y="9360"/>
                      </a:cubicBezTo>
                      <a:cubicBezTo>
                        <a:pt x="17056" y="8640"/>
                        <a:pt x="16793" y="7800"/>
                        <a:pt x="16243" y="6864"/>
                      </a:cubicBezTo>
                      <a:cubicBezTo>
                        <a:pt x="15527" y="5664"/>
                        <a:pt x="14858" y="4920"/>
                        <a:pt x="14212" y="4608"/>
                      </a:cubicBezTo>
                      <a:cubicBezTo>
                        <a:pt x="13782" y="4416"/>
                        <a:pt x="13376" y="4416"/>
                        <a:pt x="12994" y="4656"/>
                      </a:cubicBezTo>
                      <a:cubicBezTo>
                        <a:pt x="12683" y="4848"/>
                        <a:pt x="12492" y="5160"/>
                        <a:pt x="12444" y="5592"/>
                      </a:cubicBezTo>
                      <a:cubicBezTo>
                        <a:pt x="12396" y="6168"/>
                        <a:pt x="12803" y="7848"/>
                        <a:pt x="13711" y="10584"/>
                      </a:cubicBezTo>
                      <a:cubicBezTo>
                        <a:pt x="14619" y="13320"/>
                        <a:pt x="14953" y="15408"/>
                        <a:pt x="14738" y="16824"/>
                      </a:cubicBezTo>
                      <a:cubicBezTo>
                        <a:pt x="14499" y="18240"/>
                        <a:pt x="13663" y="19392"/>
                        <a:pt x="12253" y="20256"/>
                      </a:cubicBezTo>
                      <a:cubicBezTo>
                        <a:pt x="10700" y="21192"/>
                        <a:pt x="8956" y="21360"/>
                        <a:pt x="7068" y="20712"/>
                      </a:cubicBezTo>
                      <a:cubicBezTo>
                        <a:pt x="5157" y="20088"/>
                        <a:pt x="3436" y="18480"/>
                        <a:pt x="1907" y="15936"/>
                      </a:cubicBezTo>
                      <a:cubicBezTo>
                        <a:pt x="521" y="13608"/>
                        <a:pt x="-124" y="11496"/>
                        <a:pt x="19" y="9576"/>
                      </a:cubicBezTo>
                      <a:cubicBezTo>
                        <a:pt x="163" y="7656"/>
                        <a:pt x="903" y="6000"/>
                        <a:pt x="2241" y="460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51" name="Freeform: Shape 3939"/>
                <p:cNvSpPr/>
                <p:nvPr/>
              </p:nvSpPr>
              <p:spPr>
                <a:xfrm>
                  <a:off x="168147" y="265177"/>
                  <a:ext cx="44745" cy="367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5" h="21600" fill="norm" stroke="1" extrusionOk="0">
                      <a:moveTo>
                        <a:pt x="17892" y="10375"/>
                      </a:moveTo>
                      <a:lnTo>
                        <a:pt x="14725" y="12692"/>
                      </a:lnTo>
                      <a:lnTo>
                        <a:pt x="13099" y="9371"/>
                      </a:lnTo>
                      <a:lnTo>
                        <a:pt x="7039" y="13799"/>
                      </a:lnTo>
                      <a:cubicBezTo>
                        <a:pt x="5815" y="14700"/>
                        <a:pt x="5118" y="15241"/>
                        <a:pt x="4949" y="15473"/>
                      </a:cubicBezTo>
                      <a:cubicBezTo>
                        <a:pt x="4780" y="15705"/>
                        <a:pt x="4675" y="15962"/>
                        <a:pt x="4653" y="16271"/>
                      </a:cubicBezTo>
                      <a:cubicBezTo>
                        <a:pt x="4632" y="16580"/>
                        <a:pt x="4696" y="16914"/>
                        <a:pt x="4865" y="17249"/>
                      </a:cubicBezTo>
                      <a:cubicBezTo>
                        <a:pt x="5076" y="17687"/>
                        <a:pt x="5540" y="18253"/>
                        <a:pt x="6216" y="18922"/>
                      </a:cubicBezTo>
                      <a:lnTo>
                        <a:pt x="3344" y="21600"/>
                      </a:lnTo>
                      <a:cubicBezTo>
                        <a:pt x="2394" y="20776"/>
                        <a:pt x="1571" y="19643"/>
                        <a:pt x="853" y="18201"/>
                      </a:cubicBezTo>
                      <a:cubicBezTo>
                        <a:pt x="431" y="17326"/>
                        <a:pt x="156" y="16451"/>
                        <a:pt x="50" y="15576"/>
                      </a:cubicBezTo>
                      <a:cubicBezTo>
                        <a:pt x="-55" y="14700"/>
                        <a:pt x="8" y="13954"/>
                        <a:pt x="220" y="13361"/>
                      </a:cubicBezTo>
                      <a:cubicBezTo>
                        <a:pt x="431" y="12744"/>
                        <a:pt x="832" y="12152"/>
                        <a:pt x="1423" y="11534"/>
                      </a:cubicBezTo>
                      <a:cubicBezTo>
                        <a:pt x="1824" y="11096"/>
                        <a:pt x="2732" y="10349"/>
                        <a:pt x="4147" y="9320"/>
                      </a:cubicBezTo>
                      <a:lnTo>
                        <a:pt x="10692" y="4531"/>
                      </a:lnTo>
                      <a:lnTo>
                        <a:pt x="9594" y="2317"/>
                      </a:lnTo>
                      <a:lnTo>
                        <a:pt x="12761" y="0"/>
                      </a:lnTo>
                      <a:lnTo>
                        <a:pt x="13859" y="2214"/>
                      </a:lnTo>
                      <a:lnTo>
                        <a:pt x="16836" y="26"/>
                      </a:lnTo>
                      <a:lnTo>
                        <a:pt x="21545" y="3192"/>
                      </a:lnTo>
                      <a:lnTo>
                        <a:pt x="16245" y="7080"/>
                      </a:lnTo>
                      <a:lnTo>
                        <a:pt x="17871" y="1040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52" name="Freeform: Shape 3940"/>
                <p:cNvSpPr/>
                <p:nvPr/>
              </p:nvSpPr>
              <p:spPr>
                <a:xfrm>
                  <a:off x="179606" y="291486"/>
                  <a:ext cx="40848" cy="428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15" h="21447" fill="norm" stroke="1" extrusionOk="0">
                      <a:moveTo>
                        <a:pt x="12175" y="4479"/>
                      </a:moveTo>
                      <a:lnTo>
                        <a:pt x="10527" y="330"/>
                      </a:lnTo>
                      <a:cubicBezTo>
                        <a:pt x="12358" y="-153"/>
                        <a:pt x="13982" y="-109"/>
                        <a:pt x="15378" y="483"/>
                      </a:cubicBezTo>
                      <a:cubicBezTo>
                        <a:pt x="16774" y="1076"/>
                        <a:pt x="18124" y="2393"/>
                        <a:pt x="19382" y="4413"/>
                      </a:cubicBezTo>
                      <a:cubicBezTo>
                        <a:pt x="20527" y="6257"/>
                        <a:pt x="21167" y="7750"/>
                        <a:pt x="21282" y="8913"/>
                      </a:cubicBezTo>
                      <a:cubicBezTo>
                        <a:pt x="21396" y="10076"/>
                        <a:pt x="21213" y="11042"/>
                        <a:pt x="20756" y="11810"/>
                      </a:cubicBezTo>
                      <a:cubicBezTo>
                        <a:pt x="20275" y="12579"/>
                        <a:pt x="19108" y="13501"/>
                        <a:pt x="17254" y="14576"/>
                      </a:cubicBezTo>
                      <a:lnTo>
                        <a:pt x="12198" y="17430"/>
                      </a:lnTo>
                      <a:cubicBezTo>
                        <a:pt x="10779" y="18264"/>
                        <a:pt x="9749" y="18923"/>
                        <a:pt x="9154" y="19449"/>
                      </a:cubicBezTo>
                      <a:cubicBezTo>
                        <a:pt x="8560" y="19976"/>
                        <a:pt x="7987" y="20635"/>
                        <a:pt x="7438" y="21447"/>
                      </a:cubicBezTo>
                      <a:lnTo>
                        <a:pt x="4876" y="17364"/>
                      </a:lnTo>
                      <a:cubicBezTo>
                        <a:pt x="5081" y="17101"/>
                        <a:pt x="5448" y="16706"/>
                        <a:pt x="5905" y="16223"/>
                      </a:cubicBezTo>
                      <a:cubicBezTo>
                        <a:pt x="6111" y="16003"/>
                        <a:pt x="6248" y="15850"/>
                        <a:pt x="6317" y="15783"/>
                      </a:cubicBezTo>
                      <a:cubicBezTo>
                        <a:pt x="5150" y="15498"/>
                        <a:pt x="4143" y="15037"/>
                        <a:pt x="3297" y="14445"/>
                      </a:cubicBezTo>
                      <a:cubicBezTo>
                        <a:pt x="2427" y="13852"/>
                        <a:pt x="1718" y="13084"/>
                        <a:pt x="1146" y="12184"/>
                      </a:cubicBezTo>
                      <a:cubicBezTo>
                        <a:pt x="139" y="10581"/>
                        <a:pt x="-204" y="9045"/>
                        <a:pt x="116" y="7596"/>
                      </a:cubicBezTo>
                      <a:cubicBezTo>
                        <a:pt x="436" y="6147"/>
                        <a:pt x="1306" y="5028"/>
                        <a:pt x="2702" y="4215"/>
                      </a:cubicBezTo>
                      <a:cubicBezTo>
                        <a:pt x="3617" y="3688"/>
                        <a:pt x="4578" y="3425"/>
                        <a:pt x="5562" y="3425"/>
                      </a:cubicBezTo>
                      <a:cubicBezTo>
                        <a:pt x="6546" y="3425"/>
                        <a:pt x="7461" y="3710"/>
                        <a:pt x="8331" y="4237"/>
                      </a:cubicBezTo>
                      <a:cubicBezTo>
                        <a:pt x="9200" y="4764"/>
                        <a:pt x="10207" y="5686"/>
                        <a:pt x="11397" y="6937"/>
                      </a:cubicBezTo>
                      <a:cubicBezTo>
                        <a:pt x="12976" y="8649"/>
                        <a:pt x="14166" y="9791"/>
                        <a:pt x="14966" y="10340"/>
                      </a:cubicBezTo>
                      <a:lnTo>
                        <a:pt x="15401" y="10098"/>
                      </a:lnTo>
                      <a:cubicBezTo>
                        <a:pt x="16225" y="9615"/>
                        <a:pt x="16705" y="9088"/>
                        <a:pt x="16797" y="8496"/>
                      </a:cubicBezTo>
                      <a:cubicBezTo>
                        <a:pt x="16911" y="7903"/>
                        <a:pt x="16614" y="7069"/>
                        <a:pt x="15927" y="5971"/>
                      </a:cubicBezTo>
                      <a:cubicBezTo>
                        <a:pt x="15470" y="5247"/>
                        <a:pt x="14966" y="4742"/>
                        <a:pt x="14394" y="4522"/>
                      </a:cubicBezTo>
                      <a:cubicBezTo>
                        <a:pt x="13845" y="4281"/>
                        <a:pt x="13090" y="4259"/>
                        <a:pt x="12175" y="4435"/>
                      </a:cubicBezTo>
                      <a:close/>
                      <a:moveTo>
                        <a:pt x="12152" y="12030"/>
                      </a:moveTo>
                      <a:cubicBezTo>
                        <a:pt x="11625" y="11613"/>
                        <a:pt x="10893" y="10888"/>
                        <a:pt x="9909" y="9901"/>
                      </a:cubicBezTo>
                      <a:cubicBezTo>
                        <a:pt x="8948" y="8891"/>
                        <a:pt x="8216" y="8298"/>
                        <a:pt x="7759" y="8079"/>
                      </a:cubicBezTo>
                      <a:cubicBezTo>
                        <a:pt x="7026" y="7771"/>
                        <a:pt x="6340" y="7793"/>
                        <a:pt x="5745" y="8145"/>
                      </a:cubicBezTo>
                      <a:cubicBezTo>
                        <a:pt x="5150" y="8496"/>
                        <a:pt x="4761" y="9001"/>
                        <a:pt x="4578" y="9703"/>
                      </a:cubicBezTo>
                      <a:cubicBezTo>
                        <a:pt x="4418" y="10384"/>
                        <a:pt x="4532" y="11064"/>
                        <a:pt x="4944" y="11723"/>
                      </a:cubicBezTo>
                      <a:cubicBezTo>
                        <a:pt x="5402" y="12469"/>
                        <a:pt x="6111" y="13040"/>
                        <a:pt x="7049" y="13413"/>
                      </a:cubicBezTo>
                      <a:cubicBezTo>
                        <a:pt x="7759" y="13698"/>
                        <a:pt x="8422" y="13742"/>
                        <a:pt x="9086" y="13567"/>
                      </a:cubicBezTo>
                      <a:cubicBezTo>
                        <a:pt x="9521" y="13457"/>
                        <a:pt x="10253" y="13106"/>
                        <a:pt x="11282" y="12513"/>
                      </a:cubicBezTo>
                      <a:lnTo>
                        <a:pt x="12152" y="120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53" name="Freeform: Shape 3941"/>
                <p:cNvSpPr/>
                <p:nvPr/>
              </p:nvSpPr>
              <p:spPr>
                <a:xfrm>
                  <a:off x="197631" y="321876"/>
                  <a:ext cx="44849" cy="472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2" h="21600" fill="norm" stroke="1" extrusionOk="0">
                      <a:moveTo>
                        <a:pt x="8210" y="21600"/>
                      </a:moveTo>
                      <a:lnTo>
                        <a:pt x="5832" y="17830"/>
                      </a:lnTo>
                      <a:lnTo>
                        <a:pt x="13474" y="13457"/>
                      </a:lnTo>
                      <a:cubicBezTo>
                        <a:pt x="15095" y="12535"/>
                        <a:pt x="16084" y="11853"/>
                        <a:pt x="16463" y="11412"/>
                      </a:cubicBezTo>
                      <a:cubicBezTo>
                        <a:pt x="16842" y="10971"/>
                        <a:pt x="17032" y="10509"/>
                        <a:pt x="17074" y="9988"/>
                      </a:cubicBezTo>
                      <a:cubicBezTo>
                        <a:pt x="17116" y="9486"/>
                        <a:pt x="16969" y="8965"/>
                        <a:pt x="16632" y="8443"/>
                      </a:cubicBezTo>
                      <a:cubicBezTo>
                        <a:pt x="16210" y="7782"/>
                        <a:pt x="15663" y="7320"/>
                        <a:pt x="14947" y="6999"/>
                      </a:cubicBezTo>
                      <a:cubicBezTo>
                        <a:pt x="14253" y="6699"/>
                        <a:pt x="13516" y="6618"/>
                        <a:pt x="12779" y="6779"/>
                      </a:cubicBezTo>
                      <a:cubicBezTo>
                        <a:pt x="12042" y="6939"/>
                        <a:pt x="10821" y="7501"/>
                        <a:pt x="9158" y="8463"/>
                      </a:cubicBezTo>
                      <a:lnTo>
                        <a:pt x="2379" y="12354"/>
                      </a:lnTo>
                      <a:lnTo>
                        <a:pt x="0" y="8584"/>
                      </a:lnTo>
                      <a:lnTo>
                        <a:pt x="14968" y="0"/>
                      </a:lnTo>
                      <a:lnTo>
                        <a:pt x="17179" y="3510"/>
                      </a:lnTo>
                      <a:lnTo>
                        <a:pt x="14990" y="4773"/>
                      </a:lnTo>
                      <a:cubicBezTo>
                        <a:pt x="17474" y="5054"/>
                        <a:pt x="19305" y="6137"/>
                        <a:pt x="20505" y="8022"/>
                      </a:cubicBezTo>
                      <a:cubicBezTo>
                        <a:pt x="21032" y="8865"/>
                        <a:pt x="21347" y="9707"/>
                        <a:pt x="21474" y="10569"/>
                      </a:cubicBezTo>
                      <a:cubicBezTo>
                        <a:pt x="21600" y="11432"/>
                        <a:pt x="21516" y="12194"/>
                        <a:pt x="21263" y="12816"/>
                      </a:cubicBezTo>
                      <a:cubicBezTo>
                        <a:pt x="20989" y="13437"/>
                        <a:pt x="20590" y="14019"/>
                        <a:pt x="20063" y="14500"/>
                      </a:cubicBezTo>
                      <a:cubicBezTo>
                        <a:pt x="19537" y="14982"/>
                        <a:pt x="18695" y="15563"/>
                        <a:pt x="17537" y="16245"/>
                      </a:cubicBezTo>
                      <a:lnTo>
                        <a:pt x="8232" y="215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869" name="Graphic 3682"/>
              <p:cNvGrpSpPr/>
              <p:nvPr/>
            </p:nvGrpSpPr>
            <p:grpSpPr>
              <a:xfrm>
                <a:off x="423371" y="2022273"/>
                <a:ext cx="201843" cy="449595"/>
                <a:chOff x="0" y="0"/>
                <a:chExt cx="201841" cy="449593"/>
              </a:xfrm>
            </p:grpSpPr>
            <p:sp>
              <p:nvSpPr>
                <p:cNvPr id="855" name="Freeform: Shape 3916"/>
                <p:cNvSpPr/>
                <p:nvPr/>
              </p:nvSpPr>
              <p:spPr>
                <a:xfrm>
                  <a:off x="-1" y="-1"/>
                  <a:ext cx="30740" cy="1933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86" y="21600"/>
                      </a:moveTo>
                      <a:lnTo>
                        <a:pt x="0" y="17584"/>
                      </a:lnTo>
                      <a:lnTo>
                        <a:pt x="16084" y="7690"/>
                      </a:lnTo>
                      <a:cubicBezTo>
                        <a:pt x="15252" y="7102"/>
                        <a:pt x="14390" y="6171"/>
                        <a:pt x="13404" y="4947"/>
                      </a:cubicBezTo>
                      <a:cubicBezTo>
                        <a:pt x="12448" y="3723"/>
                        <a:pt x="11647" y="2596"/>
                        <a:pt x="11062" y="1519"/>
                      </a:cubicBezTo>
                      <a:lnTo>
                        <a:pt x="13496" y="0"/>
                      </a:lnTo>
                      <a:cubicBezTo>
                        <a:pt x="14698" y="1812"/>
                        <a:pt x="15992" y="3282"/>
                        <a:pt x="17348" y="4408"/>
                      </a:cubicBezTo>
                      <a:cubicBezTo>
                        <a:pt x="18704" y="5486"/>
                        <a:pt x="19906" y="6123"/>
                        <a:pt x="20953" y="6270"/>
                      </a:cubicBezTo>
                      <a:lnTo>
                        <a:pt x="21600" y="8865"/>
                      </a:lnTo>
                      <a:lnTo>
                        <a:pt x="955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56" name="Freeform: Shape 3917"/>
                <p:cNvSpPr/>
                <p:nvPr/>
              </p:nvSpPr>
              <p:spPr>
                <a:xfrm>
                  <a:off x="6665" y="17539"/>
                  <a:ext cx="34686" cy="200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4855" y="1465"/>
                      </a:moveTo>
                      <a:lnTo>
                        <a:pt x="17013" y="0"/>
                      </a:lnTo>
                      <a:lnTo>
                        <a:pt x="21600" y="20418"/>
                      </a:lnTo>
                      <a:lnTo>
                        <a:pt x="19852" y="21600"/>
                      </a:lnTo>
                      <a:cubicBezTo>
                        <a:pt x="18159" y="20418"/>
                        <a:pt x="16084" y="19520"/>
                        <a:pt x="13599" y="18953"/>
                      </a:cubicBezTo>
                      <a:cubicBezTo>
                        <a:pt x="11114" y="18339"/>
                        <a:pt x="8656" y="18244"/>
                        <a:pt x="6253" y="18622"/>
                      </a:cubicBezTo>
                      <a:cubicBezTo>
                        <a:pt x="4560" y="18859"/>
                        <a:pt x="2785" y="19520"/>
                        <a:pt x="901" y="20513"/>
                      </a:cubicBezTo>
                      <a:lnTo>
                        <a:pt x="0" y="16542"/>
                      </a:lnTo>
                      <a:cubicBezTo>
                        <a:pt x="1447" y="15645"/>
                        <a:pt x="3277" y="14936"/>
                        <a:pt x="5516" y="14511"/>
                      </a:cubicBezTo>
                      <a:cubicBezTo>
                        <a:pt x="7755" y="14085"/>
                        <a:pt x="10022" y="14085"/>
                        <a:pt x="12288" y="14605"/>
                      </a:cubicBezTo>
                      <a:cubicBezTo>
                        <a:pt x="14555" y="15078"/>
                        <a:pt x="16575" y="15881"/>
                        <a:pt x="18296" y="16968"/>
                      </a:cubicBezTo>
                      <a:lnTo>
                        <a:pt x="14828" y="15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57" name="Freeform: Shape 3918"/>
                <p:cNvSpPr/>
                <p:nvPr/>
              </p:nvSpPr>
              <p:spPr>
                <a:xfrm>
                  <a:off x="16386" y="43614"/>
                  <a:ext cx="31528" cy="239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87" h="21007" fill="norm" stroke="1" extrusionOk="0">
                      <a:moveTo>
                        <a:pt x="17955" y="15542"/>
                      </a:moveTo>
                      <a:lnTo>
                        <a:pt x="16836" y="12506"/>
                      </a:lnTo>
                      <a:cubicBezTo>
                        <a:pt x="17690" y="11737"/>
                        <a:pt x="18279" y="11007"/>
                        <a:pt x="18544" y="10276"/>
                      </a:cubicBezTo>
                      <a:cubicBezTo>
                        <a:pt x="18987" y="9085"/>
                        <a:pt x="19016" y="7855"/>
                        <a:pt x="18633" y="6587"/>
                      </a:cubicBezTo>
                      <a:cubicBezTo>
                        <a:pt x="18338" y="5588"/>
                        <a:pt x="17867" y="4819"/>
                        <a:pt x="17189" y="4281"/>
                      </a:cubicBezTo>
                      <a:cubicBezTo>
                        <a:pt x="16334" y="3550"/>
                        <a:pt x="15303" y="3205"/>
                        <a:pt x="14066" y="3166"/>
                      </a:cubicBezTo>
                      <a:cubicBezTo>
                        <a:pt x="12828" y="3166"/>
                        <a:pt x="11237" y="3589"/>
                        <a:pt x="9262" y="4588"/>
                      </a:cubicBezTo>
                      <a:cubicBezTo>
                        <a:pt x="10382" y="4896"/>
                        <a:pt x="11296" y="5511"/>
                        <a:pt x="12062" y="6356"/>
                      </a:cubicBezTo>
                      <a:cubicBezTo>
                        <a:pt x="12828" y="7240"/>
                        <a:pt x="13388" y="8278"/>
                        <a:pt x="13741" y="9469"/>
                      </a:cubicBezTo>
                      <a:cubicBezTo>
                        <a:pt x="14360" y="11583"/>
                        <a:pt x="14301" y="13659"/>
                        <a:pt x="13564" y="15734"/>
                      </a:cubicBezTo>
                      <a:cubicBezTo>
                        <a:pt x="12828" y="17810"/>
                        <a:pt x="11502" y="19308"/>
                        <a:pt x="9616" y="20269"/>
                      </a:cubicBezTo>
                      <a:cubicBezTo>
                        <a:pt x="8378" y="20884"/>
                        <a:pt x="7140" y="21115"/>
                        <a:pt x="5874" y="20961"/>
                      </a:cubicBezTo>
                      <a:cubicBezTo>
                        <a:pt x="4606" y="20808"/>
                        <a:pt x="3516" y="20269"/>
                        <a:pt x="2573" y="19347"/>
                      </a:cubicBezTo>
                      <a:cubicBezTo>
                        <a:pt x="1660" y="18425"/>
                        <a:pt x="952" y="17195"/>
                        <a:pt x="510" y="15657"/>
                      </a:cubicBezTo>
                      <a:cubicBezTo>
                        <a:pt x="-256" y="13044"/>
                        <a:pt x="-167" y="10507"/>
                        <a:pt x="834" y="8124"/>
                      </a:cubicBezTo>
                      <a:cubicBezTo>
                        <a:pt x="1807" y="5703"/>
                        <a:pt x="4017" y="3666"/>
                        <a:pt x="7406" y="1936"/>
                      </a:cubicBezTo>
                      <a:cubicBezTo>
                        <a:pt x="11207" y="15"/>
                        <a:pt x="14242" y="-485"/>
                        <a:pt x="16511" y="476"/>
                      </a:cubicBezTo>
                      <a:cubicBezTo>
                        <a:pt x="18486" y="1321"/>
                        <a:pt x="19871" y="3089"/>
                        <a:pt x="20696" y="5780"/>
                      </a:cubicBezTo>
                      <a:cubicBezTo>
                        <a:pt x="21285" y="7817"/>
                        <a:pt x="21344" y="9662"/>
                        <a:pt x="20872" y="11391"/>
                      </a:cubicBezTo>
                      <a:cubicBezTo>
                        <a:pt x="20401" y="13121"/>
                        <a:pt x="19429" y="14504"/>
                        <a:pt x="17955" y="15542"/>
                      </a:cubicBezTo>
                      <a:close/>
                      <a:moveTo>
                        <a:pt x="5667" y="6971"/>
                      </a:moveTo>
                      <a:cubicBezTo>
                        <a:pt x="4842" y="7394"/>
                        <a:pt x="4105" y="8009"/>
                        <a:pt x="3486" y="8854"/>
                      </a:cubicBezTo>
                      <a:cubicBezTo>
                        <a:pt x="2868" y="9700"/>
                        <a:pt x="2485" y="10622"/>
                        <a:pt x="2337" y="11660"/>
                      </a:cubicBezTo>
                      <a:cubicBezTo>
                        <a:pt x="2190" y="12698"/>
                        <a:pt x="2249" y="13659"/>
                        <a:pt x="2514" y="14581"/>
                      </a:cubicBezTo>
                      <a:cubicBezTo>
                        <a:pt x="2897" y="15927"/>
                        <a:pt x="3663" y="16849"/>
                        <a:pt x="4754" y="17387"/>
                      </a:cubicBezTo>
                      <a:cubicBezTo>
                        <a:pt x="5844" y="17925"/>
                        <a:pt x="7111" y="17848"/>
                        <a:pt x="8526" y="17118"/>
                      </a:cubicBezTo>
                      <a:cubicBezTo>
                        <a:pt x="9881" y="16426"/>
                        <a:pt x="10824" y="15427"/>
                        <a:pt x="11325" y="14082"/>
                      </a:cubicBezTo>
                      <a:cubicBezTo>
                        <a:pt x="11826" y="12736"/>
                        <a:pt x="11855" y="11353"/>
                        <a:pt x="11443" y="9931"/>
                      </a:cubicBezTo>
                      <a:cubicBezTo>
                        <a:pt x="11030" y="8508"/>
                        <a:pt x="10264" y="7509"/>
                        <a:pt x="9203" y="6894"/>
                      </a:cubicBezTo>
                      <a:cubicBezTo>
                        <a:pt x="8113" y="6280"/>
                        <a:pt x="6964" y="6318"/>
                        <a:pt x="5697" y="697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58" name="Freeform: Shape 3919"/>
                <p:cNvSpPr/>
                <p:nvPr/>
              </p:nvSpPr>
              <p:spPr>
                <a:xfrm>
                  <a:off x="23109" y="63976"/>
                  <a:ext cx="40123" cy="392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6244"/>
                      </a:moveTo>
                      <a:lnTo>
                        <a:pt x="15746" y="0"/>
                      </a:lnTo>
                      <a:lnTo>
                        <a:pt x="16973" y="3206"/>
                      </a:lnTo>
                      <a:lnTo>
                        <a:pt x="7271" y="11427"/>
                      </a:lnTo>
                      <a:cubicBezTo>
                        <a:pt x="6374" y="12198"/>
                        <a:pt x="5689" y="12753"/>
                        <a:pt x="5241" y="13114"/>
                      </a:cubicBezTo>
                      <a:cubicBezTo>
                        <a:pt x="5878" y="13066"/>
                        <a:pt x="6822" y="13018"/>
                        <a:pt x="8097" y="12970"/>
                      </a:cubicBezTo>
                      <a:lnTo>
                        <a:pt x="20514" y="12488"/>
                      </a:lnTo>
                      <a:lnTo>
                        <a:pt x="21600" y="15356"/>
                      </a:lnTo>
                      <a:lnTo>
                        <a:pt x="5854" y="21600"/>
                      </a:lnTo>
                      <a:lnTo>
                        <a:pt x="5075" y="19551"/>
                      </a:lnTo>
                      <a:lnTo>
                        <a:pt x="18272" y="14320"/>
                      </a:lnTo>
                      <a:lnTo>
                        <a:pt x="3305" y="14874"/>
                      </a:lnTo>
                      <a:lnTo>
                        <a:pt x="2573" y="12946"/>
                      </a:lnTo>
                      <a:lnTo>
                        <a:pt x="14211" y="2989"/>
                      </a:lnTo>
                      <a:lnTo>
                        <a:pt x="803" y="8293"/>
                      </a:lnTo>
                      <a:lnTo>
                        <a:pt x="24" y="62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59" name="Freeform: Shape 3920"/>
                <p:cNvSpPr/>
                <p:nvPr/>
              </p:nvSpPr>
              <p:spPr>
                <a:xfrm>
                  <a:off x="45691" y="117342"/>
                  <a:ext cx="49902" cy="464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2" h="21533" fill="norm" stroke="1" extrusionOk="0">
                      <a:moveTo>
                        <a:pt x="17659" y="20"/>
                      </a:moveTo>
                      <a:lnTo>
                        <a:pt x="20406" y="7620"/>
                      </a:lnTo>
                      <a:cubicBezTo>
                        <a:pt x="20956" y="9124"/>
                        <a:pt x="21297" y="10262"/>
                        <a:pt x="21449" y="11054"/>
                      </a:cubicBezTo>
                      <a:cubicBezTo>
                        <a:pt x="21600" y="11846"/>
                        <a:pt x="21600" y="12598"/>
                        <a:pt x="21449" y="13330"/>
                      </a:cubicBezTo>
                      <a:cubicBezTo>
                        <a:pt x="21297" y="14061"/>
                        <a:pt x="20975" y="14752"/>
                        <a:pt x="20501" y="15402"/>
                      </a:cubicBezTo>
                      <a:cubicBezTo>
                        <a:pt x="20027" y="16053"/>
                        <a:pt x="19402" y="16520"/>
                        <a:pt x="18644" y="16845"/>
                      </a:cubicBezTo>
                      <a:cubicBezTo>
                        <a:pt x="17810" y="17191"/>
                        <a:pt x="16958" y="17272"/>
                        <a:pt x="16105" y="17069"/>
                      </a:cubicBezTo>
                      <a:cubicBezTo>
                        <a:pt x="15234" y="16886"/>
                        <a:pt x="14476" y="16439"/>
                        <a:pt x="13850" y="15768"/>
                      </a:cubicBezTo>
                      <a:cubicBezTo>
                        <a:pt x="13945" y="17048"/>
                        <a:pt x="13737" y="18166"/>
                        <a:pt x="13206" y="19101"/>
                      </a:cubicBezTo>
                      <a:cubicBezTo>
                        <a:pt x="12676" y="20035"/>
                        <a:pt x="11899" y="20726"/>
                        <a:pt x="10876" y="21133"/>
                      </a:cubicBezTo>
                      <a:cubicBezTo>
                        <a:pt x="10061" y="21478"/>
                        <a:pt x="9208" y="21600"/>
                        <a:pt x="8318" y="21498"/>
                      </a:cubicBezTo>
                      <a:cubicBezTo>
                        <a:pt x="7408" y="21417"/>
                        <a:pt x="6612" y="21112"/>
                        <a:pt x="5893" y="20605"/>
                      </a:cubicBezTo>
                      <a:cubicBezTo>
                        <a:pt x="5191" y="20096"/>
                        <a:pt x="4604" y="19365"/>
                        <a:pt x="4131" y="18390"/>
                      </a:cubicBezTo>
                      <a:cubicBezTo>
                        <a:pt x="3827" y="17780"/>
                        <a:pt x="3240" y="16256"/>
                        <a:pt x="2330" y="13818"/>
                      </a:cubicBezTo>
                      <a:lnTo>
                        <a:pt x="0" y="7356"/>
                      </a:lnTo>
                      <a:lnTo>
                        <a:pt x="17697" y="0"/>
                      </a:lnTo>
                      <a:close/>
                      <a:moveTo>
                        <a:pt x="9057" y="8006"/>
                      </a:moveTo>
                      <a:lnTo>
                        <a:pt x="4320" y="9977"/>
                      </a:lnTo>
                      <a:lnTo>
                        <a:pt x="5608" y="13533"/>
                      </a:lnTo>
                      <a:cubicBezTo>
                        <a:pt x="6101" y="14915"/>
                        <a:pt x="6461" y="15768"/>
                        <a:pt x="6669" y="16114"/>
                      </a:cubicBezTo>
                      <a:cubicBezTo>
                        <a:pt x="6973" y="16642"/>
                        <a:pt x="7370" y="17008"/>
                        <a:pt x="7882" y="17211"/>
                      </a:cubicBezTo>
                      <a:cubicBezTo>
                        <a:pt x="8375" y="17414"/>
                        <a:pt x="8943" y="17394"/>
                        <a:pt x="9587" y="17130"/>
                      </a:cubicBezTo>
                      <a:cubicBezTo>
                        <a:pt x="10118" y="16906"/>
                        <a:pt x="10516" y="16581"/>
                        <a:pt x="10781" y="16154"/>
                      </a:cubicBezTo>
                      <a:cubicBezTo>
                        <a:pt x="11046" y="15728"/>
                        <a:pt x="11179" y="15220"/>
                        <a:pt x="11160" y="14610"/>
                      </a:cubicBezTo>
                      <a:cubicBezTo>
                        <a:pt x="11141" y="14021"/>
                        <a:pt x="10819" y="12842"/>
                        <a:pt x="10194" y="11115"/>
                      </a:cubicBezTo>
                      <a:lnTo>
                        <a:pt x="9076" y="8026"/>
                      </a:lnTo>
                      <a:close/>
                      <a:moveTo>
                        <a:pt x="16105" y="5080"/>
                      </a:moveTo>
                      <a:lnTo>
                        <a:pt x="12013" y="6787"/>
                      </a:lnTo>
                      <a:lnTo>
                        <a:pt x="12922" y="9306"/>
                      </a:lnTo>
                      <a:cubicBezTo>
                        <a:pt x="13472" y="10810"/>
                        <a:pt x="13813" y="11725"/>
                        <a:pt x="13983" y="12070"/>
                      </a:cubicBezTo>
                      <a:cubicBezTo>
                        <a:pt x="14286" y="12700"/>
                        <a:pt x="14684" y="13127"/>
                        <a:pt x="15177" y="13350"/>
                      </a:cubicBezTo>
                      <a:cubicBezTo>
                        <a:pt x="15651" y="13574"/>
                        <a:pt x="16200" y="13574"/>
                        <a:pt x="16768" y="13350"/>
                      </a:cubicBezTo>
                      <a:cubicBezTo>
                        <a:pt x="17318" y="13127"/>
                        <a:pt x="17697" y="12781"/>
                        <a:pt x="17924" y="12314"/>
                      </a:cubicBezTo>
                      <a:cubicBezTo>
                        <a:pt x="18152" y="11846"/>
                        <a:pt x="18190" y="11277"/>
                        <a:pt x="18019" y="10607"/>
                      </a:cubicBezTo>
                      <a:cubicBezTo>
                        <a:pt x="17924" y="10201"/>
                        <a:pt x="17545" y="9103"/>
                        <a:pt x="16901" y="7315"/>
                      </a:cubicBezTo>
                      <a:lnTo>
                        <a:pt x="16105" y="512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60" name="Freeform: Shape 3921"/>
                <p:cNvSpPr/>
                <p:nvPr/>
              </p:nvSpPr>
              <p:spPr>
                <a:xfrm>
                  <a:off x="62967" y="164663"/>
                  <a:ext cx="35287" cy="356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7" h="21464" fill="norm" stroke="1" extrusionOk="0">
                      <a:moveTo>
                        <a:pt x="13014" y="4649"/>
                      </a:moveTo>
                      <a:lnTo>
                        <a:pt x="12112" y="49"/>
                      </a:lnTo>
                      <a:cubicBezTo>
                        <a:pt x="14047" y="-136"/>
                        <a:pt x="15637" y="208"/>
                        <a:pt x="16936" y="1054"/>
                      </a:cubicBezTo>
                      <a:cubicBezTo>
                        <a:pt x="18235" y="1900"/>
                        <a:pt x="19321" y="3512"/>
                        <a:pt x="20222" y="5813"/>
                      </a:cubicBezTo>
                      <a:cubicBezTo>
                        <a:pt x="21044" y="7928"/>
                        <a:pt x="21415" y="9593"/>
                        <a:pt x="21309" y="10836"/>
                      </a:cubicBezTo>
                      <a:cubicBezTo>
                        <a:pt x="21203" y="12052"/>
                        <a:pt x="20858" y="13030"/>
                        <a:pt x="20249" y="13744"/>
                      </a:cubicBezTo>
                      <a:cubicBezTo>
                        <a:pt x="19639" y="14458"/>
                        <a:pt x="18314" y="15225"/>
                        <a:pt x="16247" y="16018"/>
                      </a:cubicBezTo>
                      <a:lnTo>
                        <a:pt x="10681" y="18106"/>
                      </a:lnTo>
                      <a:cubicBezTo>
                        <a:pt x="9118" y="18714"/>
                        <a:pt x="7978" y="19243"/>
                        <a:pt x="7289" y="19693"/>
                      </a:cubicBezTo>
                      <a:cubicBezTo>
                        <a:pt x="6600" y="20142"/>
                        <a:pt x="5911" y="20724"/>
                        <a:pt x="5221" y="21464"/>
                      </a:cubicBezTo>
                      <a:lnTo>
                        <a:pt x="3393" y="16784"/>
                      </a:lnTo>
                      <a:cubicBezTo>
                        <a:pt x="3658" y="16546"/>
                        <a:pt x="4055" y="16203"/>
                        <a:pt x="4612" y="15780"/>
                      </a:cubicBezTo>
                      <a:cubicBezTo>
                        <a:pt x="4851" y="15595"/>
                        <a:pt x="5036" y="15463"/>
                        <a:pt x="5116" y="15383"/>
                      </a:cubicBezTo>
                      <a:cubicBezTo>
                        <a:pt x="4002" y="14881"/>
                        <a:pt x="3075" y="14246"/>
                        <a:pt x="2333" y="13480"/>
                      </a:cubicBezTo>
                      <a:cubicBezTo>
                        <a:pt x="1591" y="12713"/>
                        <a:pt x="1008" y="11814"/>
                        <a:pt x="583" y="10757"/>
                      </a:cubicBezTo>
                      <a:cubicBezTo>
                        <a:pt x="-132" y="8906"/>
                        <a:pt x="-185" y="7267"/>
                        <a:pt x="398" y="5813"/>
                      </a:cubicBezTo>
                      <a:cubicBezTo>
                        <a:pt x="981" y="4359"/>
                        <a:pt x="2041" y="3354"/>
                        <a:pt x="3578" y="2746"/>
                      </a:cubicBezTo>
                      <a:cubicBezTo>
                        <a:pt x="4585" y="2349"/>
                        <a:pt x="5593" y="2243"/>
                        <a:pt x="6573" y="2429"/>
                      </a:cubicBezTo>
                      <a:cubicBezTo>
                        <a:pt x="7554" y="2614"/>
                        <a:pt x="8428" y="3037"/>
                        <a:pt x="9197" y="3750"/>
                      </a:cubicBezTo>
                      <a:cubicBezTo>
                        <a:pt x="9966" y="4464"/>
                        <a:pt x="10814" y="5575"/>
                        <a:pt x="11768" y="7082"/>
                      </a:cubicBezTo>
                      <a:cubicBezTo>
                        <a:pt x="13040" y="9144"/>
                        <a:pt x="14021" y="10519"/>
                        <a:pt x="14736" y="11232"/>
                      </a:cubicBezTo>
                      <a:lnTo>
                        <a:pt x="15213" y="11047"/>
                      </a:lnTo>
                      <a:cubicBezTo>
                        <a:pt x="16114" y="10704"/>
                        <a:pt x="16697" y="10228"/>
                        <a:pt x="16910" y="9620"/>
                      </a:cubicBezTo>
                      <a:cubicBezTo>
                        <a:pt x="17122" y="9012"/>
                        <a:pt x="16989" y="8086"/>
                        <a:pt x="16512" y="6844"/>
                      </a:cubicBezTo>
                      <a:cubicBezTo>
                        <a:pt x="16194" y="5998"/>
                        <a:pt x="15770" y="5416"/>
                        <a:pt x="15240" y="5072"/>
                      </a:cubicBezTo>
                      <a:cubicBezTo>
                        <a:pt x="14736" y="4729"/>
                        <a:pt x="13994" y="4570"/>
                        <a:pt x="13040" y="4596"/>
                      </a:cubicBezTo>
                      <a:close/>
                      <a:moveTo>
                        <a:pt x="11609" y="12475"/>
                      </a:moveTo>
                      <a:cubicBezTo>
                        <a:pt x="11158" y="11946"/>
                        <a:pt x="10549" y="11074"/>
                        <a:pt x="9754" y="9884"/>
                      </a:cubicBezTo>
                      <a:cubicBezTo>
                        <a:pt x="8959" y="8694"/>
                        <a:pt x="8349" y="7928"/>
                        <a:pt x="7925" y="7637"/>
                      </a:cubicBezTo>
                      <a:cubicBezTo>
                        <a:pt x="7236" y="7188"/>
                        <a:pt x="6573" y="7108"/>
                        <a:pt x="5884" y="7346"/>
                      </a:cubicBezTo>
                      <a:cubicBezTo>
                        <a:pt x="5221" y="7610"/>
                        <a:pt x="4744" y="8060"/>
                        <a:pt x="4453" y="8747"/>
                      </a:cubicBezTo>
                      <a:cubicBezTo>
                        <a:pt x="4162" y="9435"/>
                        <a:pt x="4162" y="10149"/>
                        <a:pt x="4453" y="10915"/>
                      </a:cubicBezTo>
                      <a:cubicBezTo>
                        <a:pt x="4771" y="11761"/>
                        <a:pt x="5381" y="12475"/>
                        <a:pt x="6255" y="13030"/>
                      </a:cubicBezTo>
                      <a:cubicBezTo>
                        <a:pt x="6918" y="13427"/>
                        <a:pt x="7580" y="13612"/>
                        <a:pt x="8269" y="13559"/>
                      </a:cubicBezTo>
                      <a:cubicBezTo>
                        <a:pt x="8720" y="13532"/>
                        <a:pt x="9515" y="13295"/>
                        <a:pt x="10655" y="12845"/>
                      </a:cubicBezTo>
                      <a:lnTo>
                        <a:pt x="11609" y="124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61" name="Freeform: Shape 3922"/>
                <p:cNvSpPr/>
                <p:nvPr/>
              </p:nvSpPr>
              <p:spPr>
                <a:xfrm>
                  <a:off x="73974" y="194825"/>
                  <a:ext cx="37892" cy="386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7" h="21600" fill="norm" stroke="1" extrusionOk="0">
                      <a:moveTo>
                        <a:pt x="5943" y="21551"/>
                      </a:moveTo>
                      <a:lnTo>
                        <a:pt x="4220" y="17162"/>
                      </a:lnTo>
                      <a:lnTo>
                        <a:pt x="12860" y="13877"/>
                      </a:lnTo>
                      <a:cubicBezTo>
                        <a:pt x="14683" y="13190"/>
                        <a:pt x="15832" y="12651"/>
                        <a:pt x="16281" y="12234"/>
                      </a:cubicBezTo>
                      <a:cubicBezTo>
                        <a:pt x="16756" y="11842"/>
                        <a:pt x="17030" y="11376"/>
                        <a:pt x="17180" y="10837"/>
                      </a:cubicBezTo>
                      <a:cubicBezTo>
                        <a:pt x="17305" y="10297"/>
                        <a:pt x="17255" y="9734"/>
                        <a:pt x="17030" y="9145"/>
                      </a:cubicBezTo>
                      <a:cubicBezTo>
                        <a:pt x="16731" y="8385"/>
                        <a:pt x="16256" y="7772"/>
                        <a:pt x="15582" y="7331"/>
                      </a:cubicBezTo>
                      <a:cubicBezTo>
                        <a:pt x="14908" y="6889"/>
                        <a:pt x="14184" y="6693"/>
                        <a:pt x="13410" y="6742"/>
                      </a:cubicBezTo>
                      <a:cubicBezTo>
                        <a:pt x="12610" y="6792"/>
                        <a:pt x="11287" y="7159"/>
                        <a:pt x="9389" y="7895"/>
                      </a:cubicBezTo>
                      <a:lnTo>
                        <a:pt x="1723" y="10812"/>
                      </a:lnTo>
                      <a:lnTo>
                        <a:pt x="0" y="6424"/>
                      </a:lnTo>
                      <a:lnTo>
                        <a:pt x="16905" y="0"/>
                      </a:lnTo>
                      <a:lnTo>
                        <a:pt x="18504" y="4070"/>
                      </a:lnTo>
                      <a:lnTo>
                        <a:pt x="16032" y="5026"/>
                      </a:lnTo>
                      <a:cubicBezTo>
                        <a:pt x="18504" y="5737"/>
                        <a:pt x="20202" y="7208"/>
                        <a:pt x="21051" y="9415"/>
                      </a:cubicBezTo>
                      <a:cubicBezTo>
                        <a:pt x="21425" y="10395"/>
                        <a:pt x="21600" y="11327"/>
                        <a:pt x="21575" y="12283"/>
                      </a:cubicBezTo>
                      <a:cubicBezTo>
                        <a:pt x="21525" y="13215"/>
                        <a:pt x="21325" y="13999"/>
                        <a:pt x="20926" y="14637"/>
                      </a:cubicBezTo>
                      <a:cubicBezTo>
                        <a:pt x="20526" y="15274"/>
                        <a:pt x="20027" y="15789"/>
                        <a:pt x="19377" y="16206"/>
                      </a:cubicBezTo>
                      <a:cubicBezTo>
                        <a:pt x="18728" y="16623"/>
                        <a:pt x="17780" y="17089"/>
                        <a:pt x="16456" y="17603"/>
                      </a:cubicBezTo>
                      <a:lnTo>
                        <a:pt x="5943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62" name="Freeform: Shape 3923"/>
                <p:cNvSpPr/>
                <p:nvPr/>
              </p:nvSpPr>
              <p:spPr>
                <a:xfrm>
                  <a:off x="78510" y="232079"/>
                  <a:ext cx="49226" cy="375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1" h="21255" fill="norm" stroke="1" extrusionOk="0">
                      <a:moveTo>
                        <a:pt x="2927" y="5248"/>
                      </a:moveTo>
                      <a:lnTo>
                        <a:pt x="3957" y="10562"/>
                      </a:lnTo>
                      <a:cubicBezTo>
                        <a:pt x="3538" y="10885"/>
                        <a:pt x="3271" y="11232"/>
                        <a:pt x="3194" y="11629"/>
                      </a:cubicBezTo>
                      <a:cubicBezTo>
                        <a:pt x="3080" y="12176"/>
                        <a:pt x="3156" y="12896"/>
                        <a:pt x="3423" y="13814"/>
                      </a:cubicBezTo>
                      <a:cubicBezTo>
                        <a:pt x="3766" y="14981"/>
                        <a:pt x="4167" y="15776"/>
                        <a:pt x="4605" y="16222"/>
                      </a:cubicBezTo>
                      <a:cubicBezTo>
                        <a:pt x="4910" y="16520"/>
                        <a:pt x="5272" y="16669"/>
                        <a:pt x="5730" y="16669"/>
                      </a:cubicBezTo>
                      <a:cubicBezTo>
                        <a:pt x="6054" y="16669"/>
                        <a:pt x="6607" y="16471"/>
                        <a:pt x="7351" y="16074"/>
                      </a:cubicBezTo>
                      <a:lnTo>
                        <a:pt x="9238" y="15130"/>
                      </a:lnTo>
                      <a:cubicBezTo>
                        <a:pt x="7446" y="14509"/>
                        <a:pt x="6245" y="13168"/>
                        <a:pt x="5654" y="11158"/>
                      </a:cubicBezTo>
                      <a:cubicBezTo>
                        <a:pt x="4987" y="8898"/>
                        <a:pt x="5177" y="6738"/>
                        <a:pt x="6264" y="4678"/>
                      </a:cubicBezTo>
                      <a:cubicBezTo>
                        <a:pt x="7122" y="3064"/>
                        <a:pt x="8399" y="1823"/>
                        <a:pt x="10134" y="954"/>
                      </a:cubicBezTo>
                      <a:cubicBezTo>
                        <a:pt x="12288" y="-139"/>
                        <a:pt x="14157" y="-288"/>
                        <a:pt x="15701" y="482"/>
                      </a:cubicBezTo>
                      <a:cubicBezTo>
                        <a:pt x="17245" y="1251"/>
                        <a:pt x="18313" y="2667"/>
                        <a:pt x="18923" y="4678"/>
                      </a:cubicBezTo>
                      <a:cubicBezTo>
                        <a:pt x="19533" y="6763"/>
                        <a:pt x="19342" y="8824"/>
                        <a:pt x="18351" y="10885"/>
                      </a:cubicBezTo>
                      <a:lnTo>
                        <a:pt x="20162" y="9966"/>
                      </a:lnTo>
                      <a:lnTo>
                        <a:pt x="21401" y="14137"/>
                      </a:lnTo>
                      <a:lnTo>
                        <a:pt x="9829" y="19996"/>
                      </a:lnTo>
                      <a:cubicBezTo>
                        <a:pt x="8304" y="20766"/>
                        <a:pt x="7122" y="21163"/>
                        <a:pt x="6264" y="21238"/>
                      </a:cubicBezTo>
                      <a:cubicBezTo>
                        <a:pt x="5406" y="21312"/>
                        <a:pt x="4681" y="21138"/>
                        <a:pt x="4071" y="20766"/>
                      </a:cubicBezTo>
                      <a:cubicBezTo>
                        <a:pt x="3461" y="20393"/>
                        <a:pt x="2889" y="19773"/>
                        <a:pt x="2355" y="18904"/>
                      </a:cubicBezTo>
                      <a:cubicBezTo>
                        <a:pt x="1822" y="18035"/>
                        <a:pt x="1326" y="16843"/>
                        <a:pt x="868" y="15353"/>
                      </a:cubicBezTo>
                      <a:cubicBezTo>
                        <a:pt x="11" y="12498"/>
                        <a:pt x="-199" y="10289"/>
                        <a:pt x="182" y="8724"/>
                      </a:cubicBezTo>
                      <a:cubicBezTo>
                        <a:pt x="583" y="7160"/>
                        <a:pt x="1345" y="6068"/>
                        <a:pt x="2508" y="5497"/>
                      </a:cubicBezTo>
                      <a:cubicBezTo>
                        <a:pt x="2623" y="5447"/>
                        <a:pt x="2756" y="5373"/>
                        <a:pt x="2927" y="5298"/>
                      </a:cubicBezTo>
                      <a:close/>
                      <a:moveTo>
                        <a:pt x="11678" y="5398"/>
                      </a:moveTo>
                      <a:cubicBezTo>
                        <a:pt x="10305" y="6093"/>
                        <a:pt x="9409" y="6937"/>
                        <a:pt x="8971" y="7955"/>
                      </a:cubicBezTo>
                      <a:cubicBezTo>
                        <a:pt x="8532" y="8973"/>
                        <a:pt x="8475" y="9991"/>
                        <a:pt x="8780" y="10984"/>
                      </a:cubicBezTo>
                      <a:cubicBezTo>
                        <a:pt x="9104" y="12076"/>
                        <a:pt x="9695" y="12821"/>
                        <a:pt x="10572" y="13243"/>
                      </a:cubicBezTo>
                      <a:cubicBezTo>
                        <a:pt x="11449" y="13665"/>
                        <a:pt x="12536" y="13541"/>
                        <a:pt x="13813" y="12896"/>
                      </a:cubicBezTo>
                      <a:cubicBezTo>
                        <a:pt x="15148" y="12225"/>
                        <a:pt x="16044" y="11356"/>
                        <a:pt x="16463" y="10313"/>
                      </a:cubicBezTo>
                      <a:cubicBezTo>
                        <a:pt x="16883" y="9271"/>
                        <a:pt x="16959" y="8203"/>
                        <a:pt x="16616" y="7111"/>
                      </a:cubicBezTo>
                      <a:cubicBezTo>
                        <a:pt x="16292" y="6043"/>
                        <a:pt x="15720" y="5323"/>
                        <a:pt x="14881" y="4950"/>
                      </a:cubicBezTo>
                      <a:cubicBezTo>
                        <a:pt x="14042" y="4578"/>
                        <a:pt x="12974" y="4727"/>
                        <a:pt x="11659" y="537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63" name="Freeform: Shape 3924"/>
                <p:cNvSpPr/>
                <p:nvPr/>
              </p:nvSpPr>
              <p:spPr>
                <a:xfrm>
                  <a:off x="101030" y="260425"/>
                  <a:ext cx="44026" cy="2372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4453"/>
                      </a:moveTo>
                      <a:lnTo>
                        <a:pt x="20094" y="0"/>
                      </a:lnTo>
                      <a:lnTo>
                        <a:pt x="21600" y="7147"/>
                      </a:lnTo>
                      <a:lnTo>
                        <a:pt x="1506" y="21600"/>
                      </a:lnTo>
                      <a:lnTo>
                        <a:pt x="0" y="144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64" name="Freeform: Shape 3925"/>
                <p:cNvSpPr/>
                <p:nvPr/>
              </p:nvSpPr>
              <p:spPr>
                <a:xfrm>
                  <a:off x="108571" y="282356"/>
                  <a:ext cx="35287" cy="356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7" h="21464" fill="norm" stroke="1" extrusionOk="0">
                      <a:moveTo>
                        <a:pt x="13014" y="4649"/>
                      </a:moveTo>
                      <a:lnTo>
                        <a:pt x="12112" y="49"/>
                      </a:lnTo>
                      <a:cubicBezTo>
                        <a:pt x="14047" y="-136"/>
                        <a:pt x="15637" y="208"/>
                        <a:pt x="16936" y="1054"/>
                      </a:cubicBezTo>
                      <a:cubicBezTo>
                        <a:pt x="18235" y="1900"/>
                        <a:pt x="19321" y="3513"/>
                        <a:pt x="20222" y="5839"/>
                      </a:cubicBezTo>
                      <a:cubicBezTo>
                        <a:pt x="21044" y="7954"/>
                        <a:pt x="21415" y="9620"/>
                        <a:pt x="21309" y="10836"/>
                      </a:cubicBezTo>
                      <a:cubicBezTo>
                        <a:pt x="21203" y="12052"/>
                        <a:pt x="20858" y="13030"/>
                        <a:pt x="20249" y="13744"/>
                      </a:cubicBezTo>
                      <a:cubicBezTo>
                        <a:pt x="19639" y="14458"/>
                        <a:pt x="18314" y="15225"/>
                        <a:pt x="16247" y="16018"/>
                      </a:cubicBezTo>
                      <a:lnTo>
                        <a:pt x="10681" y="18106"/>
                      </a:lnTo>
                      <a:cubicBezTo>
                        <a:pt x="9118" y="18714"/>
                        <a:pt x="7978" y="19243"/>
                        <a:pt x="7289" y="19693"/>
                      </a:cubicBezTo>
                      <a:cubicBezTo>
                        <a:pt x="6600" y="20142"/>
                        <a:pt x="5911" y="20724"/>
                        <a:pt x="5221" y="21464"/>
                      </a:cubicBezTo>
                      <a:lnTo>
                        <a:pt x="3393" y="16784"/>
                      </a:lnTo>
                      <a:cubicBezTo>
                        <a:pt x="3658" y="16546"/>
                        <a:pt x="4055" y="16203"/>
                        <a:pt x="4612" y="15780"/>
                      </a:cubicBezTo>
                      <a:cubicBezTo>
                        <a:pt x="4877" y="15595"/>
                        <a:pt x="5036" y="15463"/>
                        <a:pt x="5116" y="15410"/>
                      </a:cubicBezTo>
                      <a:cubicBezTo>
                        <a:pt x="4003" y="14907"/>
                        <a:pt x="3075" y="14273"/>
                        <a:pt x="2333" y="13506"/>
                      </a:cubicBezTo>
                      <a:cubicBezTo>
                        <a:pt x="1591" y="12739"/>
                        <a:pt x="1008" y="11840"/>
                        <a:pt x="583" y="10783"/>
                      </a:cubicBezTo>
                      <a:cubicBezTo>
                        <a:pt x="-132" y="8932"/>
                        <a:pt x="-185" y="7293"/>
                        <a:pt x="398" y="5839"/>
                      </a:cubicBezTo>
                      <a:cubicBezTo>
                        <a:pt x="981" y="4385"/>
                        <a:pt x="2041" y="3380"/>
                        <a:pt x="3578" y="2772"/>
                      </a:cubicBezTo>
                      <a:cubicBezTo>
                        <a:pt x="4585" y="2375"/>
                        <a:pt x="5592" y="2270"/>
                        <a:pt x="6573" y="2455"/>
                      </a:cubicBezTo>
                      <a:cubicBezTo>
                        <a:pt x="7554" y="2640"/>
                        <a:pt x="8428" y="3063"/>
                        <a:pt x="9197" y="3777"/>
                      </a:cubicBezTo>
                      <a:cubicBezTo>
                        <a:pt x="9966" y="4491"/>
                        <a:pt x="10814" y="5601"/>
                        <a:pt x="11768" y="7108"/>
                      </a:cubicBezTo>
                      <a:cubicBezTo>
                        <a:pt x="13040" y="9170"/>
                        <a:pt x="14021" y="10545"/>
                        <a:pt x="14736" y="11259"/>
                      </a:cubicBezTo>
                      <a:lnTo>
                        <a:pt x="15213" y="11074"/>
                      </a:lnTo>
                      <a:cubicBezTo>
                        <a:pt x="16114" y="10730"/>
                        <a:pt x="16697" y="10254"/>
                        <a:pt x="16909" y="9646"/>
                      </a:cubicBezTo>
                      <a:cubicBezTo>
                        <a:pt x="17122" y="9038"/>
                        <a:pt x="16989" y="8113"/>
                        <a:pt x="16512" y="6870"/>
                      </a:cubicBezTo>
                      <a:cubicBezTo>
                        <a:pt x="16194" y="6024"/>
                        <a:pt x="15770" y="5442"/>
                        <a:pt x="15240" y="5099"/>
                      </a:cubicBezTo>
                      <a:cubicBezTo>
                        <a:pt x="14736" y="4755"/>
                        <a:pt x="13994" y="4596"/>
                        <a:pt x="13040" y="4623"/>
                      </a:cubicBezTo>
                      <a:close/>
                      <a:moveTo>
                        <a:pt x="11635" y="12475"/>
                      </a:moveTo>
                      <a:cubicBezTo>
                        <a:pt x="11185" y="11946"/>
                        <a:pt x="10575" y="11074"/>
                        <a:pt x="9780" y="9884"/>
                      </a:cubicBezTo>
                      <a:cubicBezTo>
                        <a:pt x="8985" y="8668"/>
                        <a:pt x="8375" y="7928"/>
                        <a:pt x="7951" y="7637"/>
                      </a:cubicBezTo>
                      <a:cubicBezTo>
                        <a:pt x="7262" y="7187"/>
                        <a:pt x="6600" y="7108"/>
                        <a:pt x="5911" y="7346"/>
                      </a:cubicBezTo>
                      <a:cubicBezTo>
                        <a:pt x="5248" y="7610"/>
                        <a:pt x="4771" y="8060"/>
                        <a:pt x="4480" y="8747"/>
                      </a:cubicBezTo>
                      <a:cubicBezTo>
                        <a:pt x="4188" y="9435"/>
                        <a:pt x="4188" y="10148"/>
                        <a:pt x="4480" y="10915"/>
                      </a:cubicBezTo>
                      <a:cubicBezTo>
                        <a:pt x="4824" y="11761"/>
                        <a:pt x="5407" y="12475"/>
                        <a:pt x="6282" y="13030"/>
                      </a:cubicBezTo>
                      <a:cubicBezTo>
                        <a:pt x="6944" y="13427"/>
                        <a:pt x="7607" y="13612"/>
                        <a:pt x="8296" y="13559"/>
                      </a:cubicBezTo>
                      <a:cubicBezTo>
                        <a:pt x="8746" y="13532"/>
                        <a:pt x="9541" y="13295"/>
                        <a:pt x="10681" y="12845"/>
                      </a:cubicBezTo>
                      <a:lnTo>
                        <a:pt x="11635" y="1247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65" name="Freeform: Shape 3926"/>
                <p:cNvSpPr/>
                <p:nvPr/>
              </p:nvSpPr>
              <p:spPr>
                <a:xfrm>
                  <a:off x="122160" y="314775"/>
                  <a:ext cx="48943" cy="365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2" h="21307" fill="norm" stroke="1" extrusionOk="0">
                      <a:moveTo>
                        <a:pt x="3472" y="21281"/>
                      </a:moveTo>
                      <a:lnTo>
                        <a:pt x="2245" y="17033"/>
                      </a:lnTo>
                      <a:lnTo>
                        <a:pt x="4143" y="16061"/>
                      </a:lnTo>
                      <a:cubicBezTo>
                        <a:pt x="3204" y="15728"/>
                        <a:pt x="2399" y="15190"/>
                        <a:pt x="1766" y="14423"/>
                      </a:cubicBezTo>
                      <a:cubicBezTo>
                        <a:pt x="1114" y="13655"/>
                        <a:pt x="654" y="12785"/>
                        <a:pt x="367" y="11787"/>
                      </a:cubicBezTo>
                      <a:cubicBezTo>
                        <a:pt x="-208" y="9790"/>
                        <a:pt x="-112" y="7794"/>
                        <a:pt x="693" y="5747"/>
                      </a:cubicBezTo>
                      <a:cubicBezTo>
                        <a:pt x="1479" y="3699"/>
                        <a:pt x="2954" y="2138"/>
                        <a:pt x="5101" y="1012"/>
                      </a:cubicBezTo>
                      <a:cubicBezTo>
                        <a:pt x="7305" y="-139"/>
                        <a:pt x="9164" y="-293"/>
                        <a:pt x="10717" y="475"/>
                      </a:cubicBezTo>
                      <a:cubicBezTo>
                        <a:pt x="12269" y="1268"/>
                        <a:pt x="13342" y="2701"/>
                        <a:pt x="13956" y="4826"/>
                      </a:cubicBezTo>
                      <a:cubicBezTo>
                        <a:pt x="14511" y="6771"/>
                        <a:pt x="14396" y="8741"/>
                        <a:pt x="13611" y="10789"/>
                      </a:cubicBezTo>
                      <a:lnTo>
                        <a:pt x="20070" y="7462"/>
                      </a:lnTo>
                      <a:lnTo>
                        <a:pt x="21392" y="12042"/>
                      </a:lnTo>
                      <a:lnTo>
                        <a:pt x="3491" y="21307"/>
                      </a:lnTo>
                      <a:close/>
                      <a:moveTo>
                        <a:pt x="6692" y="5542"/>
                      </a:moveTo>
                      <a:cubicBezTo>
                        <a:pt x="5312" y="6259"/>
                        <a:pt x="4373" y="7027"/>
                        <a:pt x="3913" y="7871"/>
                      </a:cubicBezTo>
                      <a:cubicBezTo>
                        <a:pt x="3223" y="9074"/>
                        <a:pt x="3089" y="10328"/>
                        <a:pt x="3472" y="11659"/>
                      </a:cubicBezTo>
                      <a:cubicBezTo>
                        <a:pt x="3778" y="12708"/>
                        <a:pt x="4373" y="13450"/>
                        <a:pt x="5254" y="13834"/>
                      </a:cubicBezTo>
                      <a:cubicBezTo>
                        <a:pt x="6136" y="14218"/>
                        <a:pt x="7247" y="14064"/>
                        <a:pt x="8589" y="13399"/>
                      </a:cubicBezTo>
                      <a:cubicBezTo>
                        <a:pt x="10084" y="12631"/>
                        <a:pt x="11042" y="11710"/>
                        <a:pt x="11502" y="10660"/>
                      </a:cubicBezTo>
                      <a:cubicBezTo>
                        <a:pt x="11943" y="9611"/>
                        <a:pt x="12020" y="8511"/>
                        <a:pt x="11694" y="7385"/>
                      </a:cubicBezTo>
                      <a:cubicBezTo>
                        <a:pt x="11368" y="6310"/>
                        <a:pt x="10793" y="5568"/>
                        <a:pt x="9931" y="5158"/>
                      </a:cubicBezTo>
                      <a:cubicBezTo>
                        <a:pt x="9068" y="4749"/>
                        <a:pt x="7995" y="4902"/>
                        <a:pt x="6711" y="55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66" name="Freeform: Shape 3927"/>
                <p:cNvSpPr/>
                <p:nvPr/>
              </p:nvSpPr>
              <p:spPr>
                <a:xfrm>
                  <a:off x="135750" y="349426"/>
                  <a:ext cx="33280" cy="314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3" h="21176" fill="norm" stroke="1" extrusionOk="0">
                      <a:moveTo>
                        <a:pt x="8453" y="15552"/>
                      </a:moveTo>
                      <a:lnTo>
                        <a:pt x="9526" y="21166"/>
                      </a:lnTo>
                      <a:cubicBezTo>
                        <a:pt x="7490" y="21255"/>
                        <a:pt x="5729" y="20753"/>
                        <a:pt x="4243" y="19659"/>
                      </a:cubicBezTo>
                      <a:cubicBezTo>
                        <a:pt x="2757" y="18566"/>
                        <a:pt x="1629" y="16941"/>
                        <a:pt x="859" y="14754"/>
                      </a:cubicBezTo>
                      <a:cubicBezTo>
                        <a:pt x="-407" y="11268"/>
                        <a:pt x="-270" y="8254"/>
                        <a:pt x="1244" y="5712"/>
                      </a:cubicBezTo>
                      <a:cubicBezTo>
                        <a:pt x="2454" y="3674"/>
                        <a:pt x="4353" y="2137"/>
                        <a:pt x="6940" y="1073"/>
                      </a:cubicBezTo>
                      <a:cubicBezTo>
                        <a:pt x="10021" y="-197"/>
                        <a:pt x="12746" y="-345"/>
                        <a:pt x="15140" y="660"/>
                      </a:cubicBezTo>
                      <a:cubicBezTo>
                        <a:pt x="17506" y="1664"/>
                        <a:pt x="19184" y="3496"/>
                        <a:pt x="20120" y="6126"/>
                      </a:cubicBezTo>
                      <a:cubicBezTo>
                        <a:pt x="21193" y="9111"/>
                        <a:pt x="21138" y="11829"/>
                        <a:pt x="19927" y="14311"/>
                      </a:cubicBezTo>
                      <a:cubicBezTo>
                        <a:pt x="18717" y="16793"/>
                        <a:pt x="16213" y="18773"/>
                        <a:pt x="12416" y="20280"/>
                      </a:cubicBezTo>
                      <a:lnTo>
                        <a:pt x="7628" y="7013"/>
                      </a:lnTo>
                      <a:cubicBezTo>
                        <a:pt x="6169" y="7663"/>
                        <a:pt x="5206" y="8549"/>
                        <a:pt x="4683" y="9731"/>
                      </a:cubicBezTo>
                      <a:cubicBezTo>
                        <a:pt x="4161" y="10883"/>
                        <a:pt x="4133" y="12065"/>
                        <a:pt x="4573" y="13277"/>
                      </a:cubicBezTo>
                      <a:cubicBezTo>
                        <a:pt x="4876" y="14104"/>
                        <a:pt x="5344" y="14725"/>
                        <a:pt x="5949" y="15109"/>
                      </a:cubicBezTo>
                      <a:cubicBezTo>
                        <a:pt x="6582" y="15493"/>
                        <a:pt x="7408" y="15641"/>
                        <a:pt x="8453" y="15552"/>
                      </a:cubicBezTo>
                      <a:close/>
                      <a:moveTo>
                        <a:pt x="13544" y="13779"/>
                      </a:moveTo>
                      <a:cubicBezTo>
                        <a:pt x="14947" y="13159"/>
                        <a:pt x="15910" y="12302"/>
                        <a:pt x="16378" y="11238"/>
                      </a:cubicBezTo>
                      <a:cubicBezTo>
                        <a:pt x="16845" y="10174"/>
                        <a:pt x="16901" y="9111"/>
                        <a:pt x="16488" y="8017"/>
                      </a:cubicBezTo>
                      <a:cubicBezTo>
                        <a:pt x="16075" y="6865"/>
                        <a:pt x="15332" y="6067"/>
                        <a:pt x="14286" y="5653"/>
                      </a:cubicBezTo>
                      <a:cubicBezTo>
                        <a:pt x="13241" y="5240"/>
                        <a:pt x="12030" y="5299"/>
                        <a:pt x="10682" y="5860"/>
                      </a:cubicBezTo>
                      <a:lnTo>
                        <a:pt x="13544" y="137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67" name="Freeform: Shape 3928"/>
                <p:cNvSpPr/>
                <p:nvPr/>
              </p:nvSpPr>
              <p:spPr>
                <a:xfrm>
                  <a:off x="147703" y="380280"/>
                  <a:ext cx="34060" cy="325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6" h="21103" fill="norm" stroke="1" extrusionOk="0">
                      <a:moveTo>
                        <a:pt x="3204" y="2895"/>
                      </a:moveTo>
                      <a:lnTo>
                        <a:pt x="5846" y="7704"/>
                      </a:lnTo>
                      <a:cubicBezTo>
                        <a:pt x="4975" y="8302"/>
                        <a:pt x="4430" y="9042"/>
                        <a:pt x="4184" y="9895"/>
                      </a:cubicBezTo>
                      <a:cubicBezTo>
                        <a:pt x="3939" y="10749"/>
                        <a:pt x="4048" y="11802"/>
                        <a:pt x="4484" y="12997"/>
                      </a:cubicBezTo>
                      <a:cubicBezTo>
                        <a:pt x="4975" y="14306"/>
                        <a:pt x="5574" y="15217"/>
                        <a:pt x="6282" y="15701"/>
                      </a:cubicBezTo>
                      <a:cubicBezTo>
                        <a:pt x="6772" y="16014"/>
                        <a:pt x="7290" y="16071"/>
                        <a:pt x="7834" y="15843"/>
                      </a:cubicBezTo>
                      <a:cubicBezTo>
                        <a:pt x="8216" y="15701"/>
                        <a:pt x="8461" y="15445"/>
                        <a:pt x="8625" y="15103"/>
                      </a:cubicBezTo>
                      <a:cubicBezTo>
                        <a:pt x="8761" y="14762"/>
                        <a:pt x="8761" y="14107"/>
                        <a:pt x="8625" y="13140"/>
                      </a:cubicBezTo>
                      <a:cubicBezTo>
                        <a:pt x="7971" y="8672"/>
                        <a:pt x="7807" y="5740"/>
                        <a:pt x="8107" y="4374"/>
                      </a:cubicBezTo>
                      <a:cubicBezTo>
                        <a:pt x="8543" y="2439"/>
                        <a:pt x="9632" y="1130"/>
                        <a:pt x="11403" y="419"/>
                      </a:cubicBezTo>
                      <a:cubicBezTo>
                        <a:pt x="13010" y="-236"/>
                        <a:pt x="14590" y="-122"/>
                        <a:pt x="16169" y="760"/>
                      </a:cubicBezTo>
                      <a:cubicBezTo>
                        <a:pt x="17749" y="1642"/>
                        <a:pt x="19057" y="3464"/>
                        <a:pt x="20065" y="6224"/>
                      </a:cubicBezTo>
                      <a:cubicBezTo>
                        <a:pt x="21045" y="8871"/>
                        <a:pt x="21372" y="10977"/>
                        <a:pt x="21018" y="12599"/>
                      </a:cubicBezTo>
                      <a:cubicBezTo>
                        <a:pt x="20664" y="14221"/>
                        <a:pt x="19792" y="15587"/>
                        <a:pt x="18349" y="16725"/>
                      </a:cubicBezTo>
                      <a:lnTo>
                        <a:pt x="15707" y="12257"/>
                      </a:lnTo>
                      <a:cubicBezTo>
                        <a:pt x="16360" y="11774"/>
                        <a:pt x="16741" y="11147"/>
                        <a:pt x="16932" y="10408"/>
                      </a:cubicBezTo>
                      <a:cubicBezTo>
                        <a:pt x="17096" y="9668"/>
                        <a:pt x="16987" y="8785"/>
                        <a:pt x="16605" y="7704"/>
                      </a:cubicBezTo>
                      <a:cubicBezTo>
                        <a:pt x="16115" y="6367"/>
                        <a:pt x="15570" y="5484"/>
                        <a:pt x="14998" y="5029"/>
                      </a:cubicBezTo>
                      <a:cubicBezTo>
                        <a:pt x="14590" y="4745"/>
                        <a:pt x="14208" y="4687"/>
                        <a:pt x="13800" y="4858"/>
                      </a:cubicBezTo>
                      <a:cubicBezTo>
                        <a:pt x="13446" y="5000"/>
                        <a:pt x="13228" y="5285"/>
                        <a:pt x="13091" y="5712"/>
                      </a:cubicBezTo>
                      <a:cubicBezTo>
                        <a:pt x="12928" y="6309"/>
                        <a:pt x="13091" y="8074"/>
                        <a:pt x="13500" y="11034"/>
                      </a:cubicBezTo>
                      <a:cubicBezTo>
                        <a:pt x="13909" y="13993"/>
                        <a:pt x="13909" y="16185"/>
                        <a:pt x="13446" y="17608"/>
                      </a:cubicBezTo>
                      <a:cubicBezTo>
                        <a:pt x="12983" y="19031"/>
                        <a:pt x="11975" y="20055"/>
                        <a:pt x="10422" y="20681"/>
                      </a:cubicBezTo>
                      <a:cubicBezTo>
                        <a:pt x="8733" y="21364"/>
                        <a:pt x="7017" y="21222"/>
                        <a:pt x="5247" y="20226"/>
                      </a:cubicBezTo>
                      <a:cubicBezTo>
                        <a:pt x="3476" y="19258"/>
                        <a:pt x="2060" y="17294"/>
                        <a:pt x="998" y="14420"/>
                      </a:cubicBezTo>
                      <a:cubicBezTo>
                        <a:pt x="17" y="11802"/>
                        <a:pt x="-228" y="9525"/>
                        <a:pt x="208" y="7562"/>
                      </a:cubicBezTo>
                      <a:cubicBezTo>
                        <a:pt x="671" y="5626"/>
                        <a:pt x="1679" y="4062"/>
                        <a:pt x="3231" y="286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68" name="Freeform: Shape 3929"/>
                <p:cNvSpPr/>
                <p:nvPr/>
              </p:nvSpPr>
              <p:spPr>
                <a:xfrm>
                  <a:off x="157859" y="406664"/>
                  <a:ext cx="43983" cy="429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79" y="3971"/>
                      </a:moveTo>
                      <a:lnTo>
                        <a:pt x="14192" y="6906"/>
                      </a:lnTo>
                      <a:cubicBezTo>
                        <a:pt x="16130" y="7612"/>
                        <a:pt x="17422" y="8847"/>
                        <a:pt x="18111" y="10612"/>
                      </a:cubicBezTo>
                      <a:cubicBezTo>
                        <a:pt x="18456" y="11517"/>
                        <a:pt x="18607" y="12399"/>
                        <a:pt x="18542" y="13260"/>
                      </a:cubicBezTo>
                      <a:cubicBezTo>
                        <a:pt x="18499" y="14121"/>
                        <a:pt x="18284" y="14849"/>
                        <a:pt x="17896" y="15422"/>
                      </a:cubicBezTo>
                      <a:cubicBezTo>
                        <a:pt x="17530" y="15996"/>
                        <a:pt x="17056" y="16481"/>
                        <a:pt x="16475" y="16856"/>
                      </a:cubicBezTo>
                      <a:cubicBezTo>
                        <a:pt x="15893" y="17231"/>
                        <a:pt x="14967" y="17695"/>
                        <a:pt x="13653" y="18202"/>
                      </a:cubicBezTo>
                      <a:lnTo>
                        <a:pt x="5104" y="21600"/>
                      </a:lnTo>
                      <a:lnTo>
                        <a:pt x="3618" y="17650"/>
                      </a:lnTo>
                      <a:lnTo>
                        <a:pt x="11328" y="14584"/>
                      </a:lnTo>
                      <a:cubicBezTo>
                        <a:pt x="12857" y="13966"/>
                        <a:pt x="13804" y="13525"/>
                        <a:pt x="14149" y="13194"/>
                      </a:cubicBezTo>
                      <a:cubicBezTo>
                        <a:pt x="14493" y="12863"/>
                        <a:pt x="14730" y="12488"/>
                        <a:pt x="14838" y="12002"/>
                      </a:cubicBezTo>
                      <a:cubicBezTo>
                        <a:pt x="14945" y="11517"/>
                        <a:pt x="14881" y="11010"/>
                        <a:pt x="14666" y="10436"/>
                      </a:cubicBezTo>
                      <a:cubicBezTo>
                        <a:pt x="14407" y="9774"/>
                        <a:pt x="14041" y="9244"/>
                        <a:pt x="13524" y="8869"/>
                      </a:cubicBezTo>
                      <a:cubicBezTo>
                        <a:pt x="13007" y="8494"/>
                        <a:pt x="12405" y="8296"/>
                        <a:pt x="11694" y="8296"/>
                      </a:cubicBezTo>
                      <a:cubicBezTo>
                        <a:pt x="10983" y="8296"/>
                        <a:pt x="9993" y="8561"/>
                        <a:pt x="8786" y="9046"/>
                      </a:cubicBezTo>
                      <a:lnTo>
                        <a:pt x="1486" y="11936"/>
                      </a:lnTo>
                      <a:lnTo>
                        <a:pt x="0" y="7987"/>
                      </a:lnTo>
                      <a:lnTo>
                        <a:pt x="20114" y="0"/>
                      </a:lnTo>
                      <a:lnTo>
                        <a:pt x="21600" y="39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879" name="Graphic 3682"/>
              <p:cNvGrpSpPr/>
              <p:nvPr/>
            </p:nvGrpSpPr>
            <p:grpSpPr>
              <a:xfrm>
                <a:off x="379170" y="2217230"/>
                <a:ext cx="103589" cy="298838"/>
                <a:chOff x="0" y="0"/>
                <a:chExt cx="103588" cy="298837"/>
              </a:xfrm>
            </p:grpSpPr>
            <p:sp>
              <p:nvSpPr>
                <p:cNvPr id="870" name="Freeform: Shape 3907"/>
                <p:cNvSpPr/>
                <p:nvPr/>
              </p:nvSpPr>
              <p:spPr>
                <a:xfrm>
                  <a:off x="0" y="0"/>
                  <a:ext cx="31485" cy="171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662" y="21490"/>
                      </a:moveTo>
                      <a:lnTo>
                        <a:pt x="0" y="16806"/>
                      </a:lnTo>
                      <a:lnTo>
                        <a:pt x="16306" y="9037"/>
                      </a:lnTo>
                      <a:cubicBezTo>
                        <a:pt x="15553" y="8210"/>
                        <a:pt x="14771" y="6998"/>
                        <a:pt x="13929" y="5455"/>
                      </a:cubicBezTo>
                      <a:cubicBezTo>
                        <a:pt x="13086" y="3912"/>
                        <a:pt x="12395" y="2480"/>
                        <a:pt x="11913" y="1157"/>
                      </a:cubicBezTo>
                      <a:lnTo>
                        <a:pt x="14380" y="0"/>
                      </a:lnTo>
                      <a:cubicBezTo>
                        <a:pt x="15433" y="2314"/>
                        <a:pt x="16576" y="4188"/>
                        <a:pt x="17810" y="5730"/>
                      </a:cubicBezTo>
                      <a:cubicBezTo>
                        <a:pt x="19043" y="7219"/>
                        <a:pt x="20156" y="8210"/>
                        <a:pt x="21179" y="8596"/>
                      </a:cubicBezTo>
                      <a:lnTo>
                        <a:pt x="21600" y="11627"/>
                      </a:lnTo>
                      <a:lnTo>
                        <a:pt x="662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71" name="Freeform: Shape 3908"/>
                <p:cNvSpPr/>
                <p:nvPr/>
              </p:nvSpPr>
              <p:spPr>
                <a:xfrm>
                  <a:off x="3332" y="21026"/>
                  <a:ext cx="33730" cy="252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1" h="21359" fill="norm" stroke="1" extrusionOk="0">
                      <a:moveTo>
                        <a:pt x="5595" y="20580"/>
                      </a:moveTo>
                      <a:lnTo>
                        <a:pt x="3312" y="21359"/>
                      </a:lnTo>
                      <a:lnTo>
                        <a:pt x="0" y="4361"/>
                      </a:lnTo>
                      <a:cubicBezTo>
                        <a:pt x="557" y="4138"/>
                        <a:pt x="1141" y="4064"/>
                        <a:pt x="1726" y="4176"/>
                      </a:cubicBezTo>
                      <a:cubicBezTo>
                        <a:pt x="2672" y="4324"/>
                        <a:pt x="3674" y="4695"/>
                        <a:pt x="4704" y="5363"/>
                      </a:cubicBezTo>
                      <a:cubicBezTo>
                        <a:pt x="5734" y="6031"/>
                        <a:pt x="6987" y="7070"/>
                        <a:pt x="8434" y="8481"/>
                      </a:cubicBezTo>
                      <a:cubicBezTo>
                        <a:pt x="10689" y="10671"/>
                        <a:pt x="12442" y="12081"/>
                        <a:pt x="13611" y="12711"/>
                      </a:cubicBezTo>
                      <a:cubicBezTo>
                        <a:pt x="14808" y="13343"/>
                        <a:pt x="15866" y="13491"/>
                        <a:pt x="16757" y="13194"/>
                      </a:cubicBezTo>
                      <a:cubicBezTo>
                        <a:pt x="17703" y="12860"/>
                        <a:pt x="18399" y="12155"/>
                        <a:pt x="18872" y="11041"/>
                      </a:cubicBezTo>
                      <a:cubicBezTo>
                        <a:pt x="19345" y="9928"/>
                        <a:pt x="19429" y="8666"/>
                        <a:pt x="19150" y="7219"/>
                      </a:cubicBezTo>
                      <a:cubicBezTo>
                        <a:pt x="18844" y="5697"/>
                        <a:pt x="18288" y="4584"/>
                        <a:pt x="17425" y="3916"/>
                      </a:cubicBezTo>
                      <a:cubicBezTo>
                        <a:pt x="16562" y="3248"/>
                        <a:pt x="15532" y="3099"/>
                        <a:pt x="14307" y="3508"/>
                      </a:cubicBezTo>
                      <a:lnTo>
                        <a:pt x="13918" y="167"/>
                      </a:lnTo>
                      <a:cubicBezTo>
                        <a:pt x="15782" y="-241"/>
                        <a:pt x="17313" y="93"/>
                        <a:pt x="18566" y="1244"/>
                      </a:cubicBezTo>
                      <a:cubicBezTo>
                        <a:pt x="19791" y="2357"/>
                        <a:pt x="20654" y="4138"/>
                        <a:pt x="21127" y="6588"/>
                      </a:cubicBezTo>
                      <a:cubicBezTo>
                        <a:pt x="21600" y="9075"/>
                        <a:pt x="21489" y="11190"/>
                        <a:pt x="20737" y="12971"/>
                      </a:cubicBezTo>
                      <a:cubicBezTo>
                        <a:pt x="19985" y="14753"/>
                        <a:pt x="18872" y="15941"/>
                        <a:pt x="17341" y="16460"/>
                      </a:cubicBezTo>
                      <a:cubicBezTo>
                        <a:pt x="16562" y="16720"/>
                        <a:pt x="15755" y="16794"/>
                        <a:pt x="14947" y="16609"/>
                      </a:cubicBezTo>
                      <a:cubicBezTo>
                        <a:pt x="14112" y="16460"/>
                        <a:pt x="13194" y="16015"/>
                        <a:pt x="12192" y="15347"/>
                      </a:cubicBezTo>
                      <a:cubicBezTo>
                        <a:pt x="11190" y="14641"/>
                        <a:pt x="9742" y="13417"/>
                        <a:pt x="7850" y="11673"/>
                      </a:cubicBezTo>
                      <a:cubicBezTo>
                        <a:pt x="6291" y="10188"/>
                        <a:pt x="5233" y="9260"/>
                        <a:pt x="4704" y="8852"/>
                      </a:cubicBezTo>
                      <a:cubicBezTo>
                        <a:pt x="4175" y="8444"/>
                        <a:pt x="3647" y="8147"/>
                        <a:pt x="3173" y="7961"/>
                      </a:cubicBezTo>
                      <a:lnTo>
                        <a:pt x="5623" y="205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72" name="Freeform: Shape 3909"/>
                <p:cNvSpPr/>
                <p:nvPr/>
              </p:nvSpPr>
              <p:spPr>
                <a:xfrm>
                  <a:off x="11175" y="44738"/>
                  <a:ext cx="31770" cy="233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0" h="21143" fill="norm" stroke="1" extrusionOk="0">
                      <a:moveTo>
                        <a:pt x="4330" y="3121"/>
                      </a:moveTo>
                      <a:lnTo>
                        <a:pt x="5301" y="6371"/>
                      </a:lnTo>
                      <a:cubicBezTo>
                        <a:pt x="3947" y="7243"/>
                        <a:pt x="3064" y="8273"/>
                        <a:pt x="2623" y="9422"/>
                      </a:cubicBezTo>
                      <a:cubicBezTo>
                        <a:pt x="2182" y="10572"/>
                        <a:pt x="2093" y="11801"/>
                        <a:pt x="2329" y="13148"/>
                      </a:cubicBezTo>
                      <a:cubicBezTo>
                        <a:pt x="2623" y="14733"/>
                        <a:pt x="3300" y="15922"/>
                        <a:pt x="4330" y="16755"/>
                      </a:cubicBezTo>
                      <a:cubicBezTo>
                        <a:pt x="5360" y="17547"/>
                        <a:pt x="6478" y="17745"/>
                        <a:pt x="7685" y="17310"/>
                      </a:cubicBezTo>
                      <a:cubicBezTo>
                        <a:pt x="8832" y="16913"/>
                        <a:pt x="9686" y="16081"/>
                        <a:pt x="10245" y="14813"/>
                      </a:cubicBezTo>
                      <a:cubicBezTo>
                        <a:pt x="10804" y="13544"/>
                        <a:pt x="10922" y="12118"/>
                        <a:pt x="10627" y="10572"/>
                      </a:cubicBezTo>
                      <a:cubicBezTo>
                        <a:pt x="10510" y="9938"/>
                        <a:pt x="10274" y="9185"/>
                        <a:pt x="9892" y="8273"/>
                      </a:cubicBezTo>
                      <a:lnTo>
                        <a:pt x="12158" y="7877"/>
                      </a:lnTo>
                      <a:cubicBezTo>
                        <a:pt x="12158" y="8115"/>
                        <a:pt x="12216" y="8313"/>
                        <a:pt x="12246" y="8432"/>
                      </a:cubicBezTo>
                      <a:cubicBezTo>
                        <a:pt x="12511" y="9859"/>
                        <a:pt x="13040" y="11048"/>
                        <a:pt x="13835" y="11999"/>
                      </a:cubicBezTo>
                      <a:cubicBezTo>
                        <a:pt x="14600" y="12950"/>
                        <a:pt x="15571" y="13227"/>
                        <a:pt x="16748" y="12831"/>
                      </a:cubicBezTo>
                      <a:cubicBezTo>
                        <a:pt x="17661" y="12514"/>
                        <a:pt x="18337" y="11840"/>
                        <a:pt x="18779" y="10770"/>
                      </a:cubicBezTo>
                      <a:cubicBezTo>
                        <a:pt x="19220" y="9700"/>
                        <a:pt x="19308" y="8551"/>
                        <a:pt x="19044" y="7203"/>
                      </a:cubicBezTo>
                      <a:cubicBezTo>
                        <a:pt x="18779" y="5895"/>
                        <a:pt x="18279" y="4904"/>
                        <a:pt x="17484" y="4270"/>
                      </a:cubicBezTo>
                      <a:cubicBezTo>
                        <a:pt x="16719" y="3597"/>
                        <a:pt x="15689" y="3359"/>
                        <a:pt x="14394" y="3557"/>
                      </a:cubicBezTo>
                      <a:lnTo>
                        <a:pt x="14188" y="30"/>
                      </a:lnTo>
                      <a:cubicBezTo>
                        <a:pt x="15954" y="-129"/>
                        <a:pt x="17425" y="347"/>
                        <a:pt x="18632" y="1456"/>
                      </a:cubicBezTo>
                      <a:cubicBezTo>
                        <a:pt x="19838" y="2566"/>
                        <a:pt x="20662" y="4270"/>
                        <a:pt x="21074" y="6411"/>
                      </a:cubicBezTo>
                      <a:cubicBezTo>
                        <a:pt x="21368" y="7917"/>
                        <a:pt x="21398" y="9383"/>
                        <a:pt x="21163" y="10810"/>
                      </a:cubicBezTo>
                      <a:cubicBezTo>
                        <a:pt x="20927" y="12237"/>
                        <a:pt x="20456" y="13425"/>
                        <a:pt x="19779" y="14377"/>
                      </a:cubicBezTo>
                      <a:cubicBezTo>
                        <a:pt x="19073" y="15328"/>
                        <a:pt x="18279" y="15962"/>
                        <a:pt x="17337" y="16279"/>
                      </a:cubicBezTo>
                      <a:cubicBezTo>
                        <a:pt x="16454" y="16596"/>
                        <a:pt x="15601" y="16557"/>
                        <a:pt x="14747" y="16160"/>
                      </a:cubicBezTo>
                      <a:cubicBezTo>
                        <a:pt x="13894" y="15764"/>
                        <a:pt x="13158" y="15051"/>
                        <a:pt x="12481" y="13941"/>
                      </a:cubicBezTo>
                      <a:cubicBezTo>
                        <a:pt x="12511" y="15645"/>
                        <a:pt x="12187" y="17111"/>
                        <a:pt x="11481" y="18340"/>
                      </a:cubicBezTo>
                      <a:cubicBezTo>
                        <a:pt x="10774" y="19529"/>
                        <a:pt x="9774" y="20361"/>
                        <a:pt x="8450" y="20837"/>
                      </a:cubicBezTo>
                      <a:cubicBezTo>
                        <a:pt x="6684" y="21471"/>
                        <a:pt x="5007" y="21114"/>
                        <a:pt x="3418" y="19806"/>
                      </a:cubicBezTo>
                      <a:cubicBezTo>
                        <a:pt x="1828" y="18499"/>
                        <a:pt x="799" y="16517"/>
                        <a:pt x="269" y="13822"/>
                      </a:cubicBezTo>
                      <a:cubicBezTo>
                        <a:pt x="-202" y="11404"/>
                        <a:pt x="-55" y="9224"/>
                        <a:pt x="710" y="7243"/>
                      </a:cubicBezTo>
                      <a:cubicBezTo>
                        <a:pt x="1475" y="5261"/>
                        <a:pt x="2682" y="3874"/>
                        <a:pt x="4330" y="308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73" name="Freeform: Shape 3910"/>
                <p:cNvSpPr/>
                <p:nvPr/>
              </p:nvSpPr>
              <p:spPr>
                <a:xfrm>
                  <a:off x="16093" y="67353"/>
                  <a:ext cx="37931" cy="368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623"/>
                      </a:moveTo>
                      <a:lnTo>
                        <a:pt x="17305" y="0"/>
                      </a:lnTo>
                      <a:lnTo>
                        <a:pt x="18204" y="3544"/>
                      </a:lnTo>
                      <a:lnTo>
                        <a:pt x="7017" y="11044"/>
                      </a:lnTo>
                      <a:cubicBezTo>
                        <a:pt x="5968" y="11737"/>
                        <a:pt x="5194" y="12251"/>
                        <a:pt x="4670" y="12585"/>
                      </a:cubicBezTo>
                      <a:cubicBezTo>
                        <a:pt x="5344" y="12610"/>
                        <a:pt x="6368" y="12688"/>
                        <a:pt x="7691" y="12790"/>
                      </a:cubicBezTo>
                      <a:lnTo>
                        <a:pt x="20801" y="13818"/>
                      </a:lnTo>
                      <a:lnTo>
                        <a:pt x="21600" y="16977"/>
                      </a:lnTo>
                      <a:lnTo>
                        <a:pt x="4295" y="21600"/>
                      </a:lnTo>
                      <a:lnTo>
                        <a:pt x="3721" y="19340"/>
                      </a:lnTo>
                      <a:lnTo>
                        <a:pt x="18204" y="15462"/>
                      </a:lnTo>
                      <a:lnTo>
                        <a:pt x="2422" y="14178"/>
                      </a:lnTo>
                      <a:lnTo>
                        <a:pt x="1898" y="12046"/>
                      </a:lnTo>
                      <a:lnTo>
                        <a:pt x="15332" y="2954"/>
                      </a:lnTo>
                      <a:lnTo>
                        <a:pt x="599" y="6909"/>
                      </a:lnTo>
                      <a:lnTo>
                        <a:pt x="25" y="46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74" name="Freeform: Shape 3911"/>
                <p:cNvSpPr/>
                <p:nvPr/>
              </p:nvSpPr>
              <p:spPr>
                <a:xfrm>
                  <a:off x="32919" y="128612"/>
                  <a:ext cx="47590" cy="277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8" h="21517" fill="norm" stroke="1" extrusionOk="0">
                      <a:moveTo>
                        <a:pt x="20383" y="8524"/>
                      </a:moveTo>
                      <a:lnTo>
                        <a:pt x="21388" y="15147"/>
                      </a:lnTo>
                      <a:lnTo>
                        <a:pt x="9287" y="20581"/>
                      </a:lnTo>
                      <a:cubicBezTo>
                        <a:pt x="7711" y="21294"/>
                        <a:pt x="6449" y="21600"/>
                        <a:pt x="5523" y="21498"/>
                      </a:cubicBezTo>
                      <a:cubicBezTo>
                        <a:pt x="4321" y="21362"/>
                        <a:pt x="3237" y="20581"/>
                        <a:pt x="2311" y="19188"/>
                      </a:cubicBezTo>
                      <a:cubicBezTo>
                        <a:pt x="1385" y="17796"/>
                        <a:pt x="714" y="15724"/>
                        <a:pt x="281" y="12940"/>
                      </a:cubicBezTo>
                      <a:cubicBezTo>
                        <a:pt x="-212" y="9679"/>
                        <a:pt x="-54" y="6963"/>
                        <a:pt x="734" y="4721"/>
                      </a:cubicBezTo>
                      <a:cubicBezTo>
                        <a:pt x="1522" y="2513"/>
                        <a:pt x="2941" y="917"/>
                        <a:pt x="4991" y="0"/>
                      </a:cubicBezTo>
                      <a:lnTo>
                        <a:pt x="6351" y="6079"/>
                      </a:lnTo>
                      <a:cubicBezTo>
                        <a:pt x="5267" y="6656"/>
                        <a:pt x="4538" y="7268"/>
                        <a:pt x="4163" y="7947"/>
                      </a:cubicBezTo>
                      <a:cubicBezTo>
                        <a:pt x="3592" y="8966"/>
                        <a:pt x="3414" y="10223"/>
                        <a:pt x="3631" y="11683"/>
                      </a:cubicBezTo>
                      <a:cubicBezTo>
                        <a:pt x="3848" y="13177"/>
                        <a:pt x="4262" y="14094"/>
                        <a:pt x="4853" y="14502"/>
                      </a:cubicBezTo>
                      <a:cubicBezTo>
                        <a:pt x="5444" y="14909"/>
                        <a:pt x="6509" y="14740"/>
                        <a:pt x="8046" y="14060"/>
                      </a:cubicBezTo>
                      <a:lnTo>
                        <a:pt x="20402" y="852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75" name="Freeform: Shape 3912"/>
                <p:cNvSpPr/>
                <p:nvPr/>
              </p:nvSpPr>
              <p:spPr>
                <a:xfrm>
                  <a:off x="41291" y="161104"/>
                  <a:ext cx="34702" cy="340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61" h="21600" fill="norm" stroke="1" extrusionOk="0">
                      <a:moveTo>
                        <a:pt x="13495" y="4927"/>
                      </a:moveTo>
                      <a:lnTo>
                        <a:pt x="13146" y="0"/>
                      </a:lnTo>
                      <a:cubicBezTo>
                        <a:pt x="15108" y="28"/>
                        <a:pt x="16693" y="585"/>
                        <a:pt x="17875" y="1642"/>
                      </a:cubicBezTo>
                      <a:cubicBezTo>
                        <a:pt x="19084" y="2700"/>
                        <a:pt x="19997" y="4482"/>
                        <a:pt x="20642" y="7042"/>
                      </a:cubicBezTo>
                      <a:cubicBezTo>
                        <a:pt x="21233" y="9353"/>
                        <a:pt x="21394" y="11134"/>
                        <a:pt x="21152" y="12415"/>
                      </a:cubicBezTo>
                      <a:cubicBezTo>
                        <a:pt x="20910" y="13695"/>
                        <a:pt x="20427" y="14669"/>
                        <a:pt x="19755" y="15337"/>
                      </a:cubicBezTo>
                      <a:cubicBezTo>
                        <a:pt x="19057" y="16005"/>
                        <a:pt x="17633" y="16645"/>
                        <a:pt x="15457" y="17230"/>
                      </a:cubicBezTo>
                      <a:lnTo>
                        <a:pt x="9627" y="18733"/>
                      </a:lnTo>
                      <a:cubicBezTo>
                        <a:pt x="7961" y="19178"/>
                        <a:pt x="6779" y="19596"/>
                        <a:pt x="6027" y="19985"/>
                      </a:cubicBezTo>
                      <a:cubicBezTo>
                        <a:pt x="5275" y="20375"/>
                        <a:pt x="4522" y="20904"/>
                        <a:pt x="3716" y="21600"/>
                      </a:cubicBezTo>
                      <a:lnTo>
                        <a:pt x="2427" y="16478"/>
                      </a:lnTo>
                      <a:cubicBezTo>
                        <a:pt x="2722" y="16256"/>
                        <a:pt x="3179" y="15949"/>
                        <a:pt x="3770" y="15588"/>
                      </a:cubicBezTo>
                      <a:cubicBezTo>
                        <a:pt x="4039" y="15421"/>
                        <a:pt x="4227" y="15309"/>
                        <a:pt x="4307" y="15254"/>
                      </a:cubicBezTo>
                      <a:cubicBezTo>
                        <a:pt x="3260" y="14586"/>
                        <a:pt x="2400" y="13806"/>
                        <a:pt x="1728" y="12916"/>
                      </a:cubicBezTo>
                      <a:cubicBezTo>
                        <a:pt x="1057" y="12025"/>
                        <a:pt x="573" y="10995"/>
                        <a:pt x="305" y="9854"/>
                      </a:cubicBezTo>
                      <a:cubicBezTo>
                        <a:pt x="-206" y="7850"/>
                        <a:pt x="-72" y="6096"/>
                        <a:pt x="681" y="4676"/>
                      </a:cubicBezTo>
                      <a:cubicBezTo>
                        <a:pt x="1433" y="3229"/>
                        <a:pt x="2642" y="2283"/>
                        <a:pt x="4254" y="1865"/>
                      </a:cubicBezTo>
                      <a:cubicBezTo>
                        <a:pt x="5328" y="1587"/>
                        <a:pt x="6349" y="1587"/>
                        <a:pt x="7316" y="1865"/>
                      </a:cubicBezTo>
                      <a:cubicBezTo>
                        <a:pt x="8284" y="2171"/>
                        <a:pt x="9116" y="2728"/>
                        <a:pt x="9788" y="3563"/>
                      </a:cubicBezTo>
                      <a:cubicBezTo>
                        <a:pt x="10460" y="4398"/>
                        <a:pt x="11212" y="5651"/>
                        <a:pt x="11991" y="7377"/>
                      </a:cubicBezTo>
                      <a:cubicBezTo>
                        <a:pt x="13039" y="9659"/>
                        <a:pt x="13872" y="11245"/>
                        <a:pt x="14490" y="12080"/>
                      </a:cubicBezTo>
                      <a:lnTo>
                        <a:pt x="15000" y="11941"/>
                      </a:lnTo>
                      <a:cubicBezTo>
                        <a:pt x="15967" y="11691"/>
                        <a:pt x="16585" y="11245"/>
                        <a:pt x="16881" y="10661"/>
                      </a:cubicBezTo>
                      <a:cubicBezTo>
                        <a:pt x="17176" y="10076"/>
                        <a:pt x="17149" y="9074"/>
                        <a:pt x="16800" y="7711"/>
                      </a:cubicBezTo>
                      <a:cubicBezTo>
                        <a:pt x="16558" y="6792"/>
                        <a:pt x="16209" y="6124"/>
                        <a:pt x="15725" y="5706"/>
                      </a:cubicBezTo>
                      <a:cubicBezTo>
                        <a:pt x="15242" y="5289"/>
                        <a:pt x="14543" y="5038"/>
                        <a:pt x="13576" y="4955"/>
                      </a:cubicBezTo>
                      <a:close/>
                      <a:moveTo>
                        <a:pt x="11185" y="12943"/>
                      </a:moveTo>
                      <a:cubicBezTo>
                        <a:pt x="10809" y="12331"/>
                        <a:pt x="10299" y="11357"/>
                        <a:pt x="9627" y="9993"/>
                      </a:cubicBezTo>
                      <a:cubicBezTo>
                        <a:pt x="8955" y="8629"/>
                        <a:pt x="8445" y="7794"/>
                        <a:pt x="8042" y="7404"/>
                      </a:cubicBezTo>
                      <a:cubicBezTo>
                        <a:pt x="7397" y="6848"/>
                        <a:pt x="6752" y="6681"/>
                        <a:pt x="6027" y="6875"/>
                      </a:cubicBezTo>
                      <a:cubicBezTo>
                        <a:pt x="5328" y="7070"/>
                        <a:pt x="4791" y="7488"/>
                        <a:pt x="4415" y="8184"/>
                      </a:cubicBezTo>
                      <a:cubicBezTo>
                        <a:pt x="4039" y="8880"/>
                        <a:pt x="3958" y="9631"/>
                        <a:pt x="4173" y="10438"/>
                      </a:cubicBezTo>
                      <a:cubicBezTo>
                        <a:pt x="4415" y="11384"/>
                        <a:pt x="4925" y="12192"/>
                        <a:pt x="5731" y="12888"/>
                      </a:cubicBezTo>
                      <a:cubicBezTo>
                        <a:pt x="6349" y="13389"/>
                        <a:pt x="6994" y="13667"/>
                        <a:pt x="7693" y="13667"/>
                      </a:cubicBezTo>
                      <a:cubicBezTo>
                        <a:pt x="8149" y="13667"/>
                        <a:pt x="8982" y="13528"/>
                        <a:pt x="10164" y="13222"/>
                      </a:cubicBezTo>
                      <a:lnTo>
                        <a:pt x="11158" y="129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76" name="Freeform: Shape 3913"/>
                <p:cNvSpPr/>
                <p:nvPr/>
              </p:nvSpPr>
              <p:spPr>
                <a:xfrm>
                  <a:off x="37185" y="193115"/>
                  <a:ext cx="48080" cy="348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75" h="21321" fill="norm" stroke="1" extrusionOk="0">
                      <a:moveTo>
                        <a:pt x="18890" y="0"/>
                      </a:moveTo>
                      <a:lnTo>
                        <a:pt x="19767" y="4636"/>
                      </a:lnTo>
                      <a:lnTo>
                        <a:pt x="17760" y="5360"/>
                      </a:lnTo>
                      <a:cubicBezTo>
                        <a:pt x="18559" y="5708"/>
                        <a:pt x="19280" y="6325"/>
                        <a:pt x="19904" y="7209"/>
                      </a:cubicBezTo>
                      <a:cubicBezTo>
                        <a:pt x="20528" y="8093"/>
                        <a:pt x="20956" y="9138"/>
                        <a:pt x="21191" y="10398"/>
                      </a:cubicBezTo>
                      <a:cubicBezTo>
                        <a:pt x="21600" y="12596"/>
                        <a:pt x="21327" y="14659"/>
                        <a:pt x="20372" y="16642"/>
                      </a:cubicBezTo>
                      <a:cubicBezTo>
                        <a:pt x="19417" y="18598"/>
                        <a:pt x="17818" y="19992"/>
                        <a:pt x="15595" y="20796"/>
                      </a:cubicBezTo>
                      <a:cubicBezTo>
                        <a:pt x="13315" y="21600"/>
                        <a:pt x="11385" y="21493"/>
                        <a:pt x="9825" y="20394"/>
                      </a:cubicBezTo>
                      <a:cubicBezTo>
                        <a:pt x="8266" y="19322"/>
                        <a:pt x="7291" y="17688"/>
                        <a:pt x="6862" y="15490"/>
                      </a:cubicBezTo>
                      <a:cubicBezTo>
                        <a:pt x="6667" y="14445"/>
                        <a:pt x="6628" y="13453"/>
                        <a:pt x="6784" y="12488"/>
                      </a:cubicBezTo>
                      <a:cubicBezTo>
                        <a:pt x="6940" y="11524"/>
                        <a:pt x="7272" y="10452"/>
                        <a:pt x="7837" y="9273"/>
                      </a:cubicBezTo>
                      <a:lnTo>
                        <a:pt x="936" y="11738"/>
                      </a:lnTo>
                      <a:lnTo>
                        <a:pt x="0" y="6754"/>
                      </a:lnTo>
                      <a:lnTo>
                        <a:pt x="18910" y="0"/>
                      </a:lnTo>
                      <a:close/>
                      <a:moveTo>
                        <a:pt x="13198" y="7289"/>
                      </a:moveTo>
                      <a:cubicBezTo>
                        <a:pt x="11658" y="7852"/>
                        <a:pt x="10605" y="8656"/>
                        <a:pt x="10020" y="9755"/>
                      </a:cubicBezTo>
                      <a:cubicBezTo>
                        <a:pt x="9435" y="10854"/>
                        <a:pt x="9260" y="12006"/>
                        <a:pt x="9494" y="13212"/>
                      </a:cubicBezTo>
                      <a:cubicBezTo>
                        <a:pt x="9708" y="14364"/>
                        <a:pt x="10235" y="15222"/>
                        <a:pt x="11054" y="15731"/>
                      </a:cubicBezTo>
                      <a:cubicBezTo>
                        <a:pt x="11872" y="16240"/>
                        <a:pt x="13061" y="16240"/>
                        <a:pt x="14601" y="15704"/>
                      </a:cubicBezTo>
                      <a:cubicBezTo>
                        <a:pt x="16044" y="15195"/>
                        <a:pt x="17019" y="14418"/>
                        <a:pt x="17565" y="13373"/>
                      </a:cubicBezTo>
                      <a:cubicBezTo>
                        <a:pt x="18110" y="12328"/>
                        <a:pt x="18266" y="11229"/>
                        <a:pt x="18052" y="10050"/>
                      </a:cubicBezTo>
                      <a:cubicBezTo>
                        <a:pt x="17818" y="8817"/>
                        <a:pt x="17292" y="7933"/>
                        <a:pt x="16453" y="7370"/>
                      </a:cubicBezTo>
                      <a:cubicBezTo>
                        <a:pt x="15615" y="6807"/>
                        <a:pt x="14523" y="6780"/>
                        <a:pt x="13178" y="72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77" name="Freeform: Shape 3914"/>
                <p:cNvSpPr/>
                <p:nvPr/>
              </p:nvSpPr>
              <p:spPr>
                <a:xfrm>
                  <a:off x="59313" y="230431"/>
                  <a:ext cx="34703" cy="340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61" h="21600" fill="norm" stroke="1" extrusionOk="0">
                      <a:moveTo>
                        <a:pt x="13495" y="4927"/>
                      </a:moveTo>
                      <a:lnTo>
                        <a:pt x="13146" y="0"/>
                      </a:lnTo>
                      <a:cubicBezTo>
                        <a:pt x="15108" y="28"/>
                        <a:pt x="16693" y="585"/>
                        <a:pt x="17875" y="1642"/>
                      </a:cubicBezTo>
                      <a:cubicBezTo>
                        <a:pt x="19084" y="2700"/>
                        <a:pt x="19997" y="4482"/>
                        <a:pt x="20642" y="7042"/>
                      </a:cubicBezTo>
                      <a:cubicBezTo>
                        <a:pt x="21233" y="9353"/>
                        <a:pt x="21394" y="11134"/>
                        <a:pt x="21152" y="12415"/>
                      </a:cubicBezTo>
                      <a:cubicBezTo>
                        <a:pt x="20910" y="13695"/>
                        <a:pt x="20427" y="14669"/>
                        <a:pt x="19755" y="15337"/>
                      </a:cubicBezTo>
                      <a:cubicBezTo>
                        <a:pt x="19084" y="16005"/>
                        <a:pt x="17633" y="16645"/>
                        <a:pt x="15457" y="17230"/>
                      </a:cubicBezTo>
                      <a:lnTo>
                        <a:pt x="9627" y="18733"/>
                      </a:lnTo>
                      <a:cubicBezTo>
                        <a:pt x="7961" y="19178"/>
                        <a:pt x="6779" y="19596"/>
                        <a:pt x="6027" y="19985"/>
                      </a:cubicBezTo>
                      <a:cubicBezTo>
                        <a:pt x="5275" y="20375"/>
                        <a:pt x="4522" y="20904"/>
                        <a:pt x="3716" y="21600"/>
                      </a:cubicBezTo>
                      <a:lnTo>
                        <a:pt x="2427" y="16478"/>
                      </a:lnTo>
                      <a:cubicBezTo>
                        <a:pt x="2722" y="16256"/>
                        <a:pt x="3179" y="15949"/>
                        <a:pt x="3770" y="15588"/>
                      </a:cubicBezTo>
                      <a:cubicBezTo>
                        <a:pt x="4039" y="15421"/>
                        <a:pt x="4227" y="15309"/>
                        <a:pt x="4308" y="15254"/>
                      </a:cubicBezTo>
                      <a:cubicBezTo>
                        <a:pt x="3260" y="14586"/>
                        <a:pt x="2400" y="13806"/>
                        <a:pt x="1728" y="12916"/>
                      </a:cubicBezTo>
                      <a:cubicBezTo>
                        <a:pt x="1057" y="12025"/>
                        <a:pt x="573" y="10995"/>
                        <a:pt x="305" y="9854"/>
                      </a:cubicBezTo>
                      <a:cubicBezTo>
                        <a:pt x="-206" y="7850"/>
                        <a:pt x="-72" y="6096"/>
                        <a:pt x="681" y="4676"/>
                      </a:cubicBezTo>
                      <a:cubicBezTo>
                        <a:pt x="1433" y="3229"/>
                        <a:pt x="2642" y="2283"/>
                        <a:pt x="4254" y="1865"/>
                      </a:cubicBezTo>
                      <a:cubicBezTo>
                        <a:pt x="5328" y="1587"/>
                        <a:pt x="6349" y="1587"/>
                        <a:pt x="7317" y="1865"/>
                      </a:cubicBezTo>
                      <a:cubicBezTo>
                        <a:pt x="8284" y="2171"/>
                        <a:pt x="9116" y="2728"/>
                        <a:pt x="9788" y="3563"/>
                      </a:cubicBezTo>
                      <a:cubicBezTo>
                        <a:pt x="10460" y="4398"/>
                        <a:pt x="11212" y="5678"/>
                        <a:pt x="11991" y="7377"/>
                      </a:cubicBezTo>
                      <a:cubicBezTo>
                        <a:pt x="13039" y="9687"/>
                        <a:pt x="13872" y="11245"/>
                        <a:pt x="14490" y="12081"/>
                      </a:cubicBezTo>
                      <a:lnTo>
                        <a:pt x="15000" y="11941"/>
                      </a:lnTo>
                      <a:cubicBezTo>
                        <a:pt x="15967" y="11691"/>
                        <a:pt x="16585" y="11245"/>
                        <a:pt x="16881" y="10661"/>
                      </a:cubicBezTo>
                      <a:cubicBezTo>
                        <a:pt x="17176" y="10048"/>
                        <a:pt x="17149" y="9074"/>
                        <a:pt x="16800" y="7711"/>
                      </a:cubicBezTo>
                      <a:cubicBezTo>
                        <a:pt x="16558" y="6792"/>
                        <a:pt x="16209" y="6124"/>
                        <a:pt x="15725" y="5706"/>
                      </a:cubicBezTo>
                      <a:cubicBezTo>
                        <a:pt x="15242" y="5289"/>
                        <a:pt x="14543" y="5038"/>
                        <a:pt x="13576" y="4955"/>
                      </a:cubicBezTo>
                      <a:close/>
                      <a:moveTo>
                        <a:pt x="11185" y="12943"/>
                      </a:moveTo>
                      <a:cubicBezTo>
                        <a:pt x="10809" y="12331"/>
                        <a:pt x="10299" y="11357"/>
                        <a:pt x="9627" y="9993"/>
                      </a:cubicBezTo>
                      <a:cubicBezTo>
                        <a:pt x="8955" y="8629"/>
                        <a:pt x="8445" y="7766"/>
                        <a:pt x="8042" y="7404"/>
                      </a:cubicBezTo>
                      <a:cubicBezTo>
                        <a:pt x="7397" y="6848"/>
                        <a:pt x="6725" y="6681"/>
                        <a:pt x="6027" y="6875"/>
                      </a:cubicBezTo>
                      <a:cubicBezTo>
                        <a:pt x="5328" y="7070"/>
                        <a:pt x="4791" y="7488"/>
                        <a:pt x="4415" y="8184"/>
                      </a:cubicBezTo>
                      <a:cubicBezTo>
                        <a:pt x="4039" y="8852"/>
                        <a:pt x="3958" y="9603"/>
                        <a:pt x="4173" y="10438"/>
                      </a:cubicBezTo>
                      <a:cubicBezTo>
                        <a:pt x="4415" y="11357"/>
                        <a:pt x="4925" y="12164"/>
                        <a:pt x="5731" y="12860"/>
                      </a:cubicBezTo>
                      <a:cubicBezTo>
                        <a:pt x="6349" y="13361"/>
                        <a:pt x="6994" y="13639"/>
                        <a:pt x="7693" y="13639"/>
                      </a:cubicBezTo>
                      <a:cubicBezTo>
                        <a:pt x="8149" y="13639"/>
                        <a:pt x="8982" y="13500"/>
                        <a:pt x="10164" y="13194"/>
                      </a:cubicBezTo>
                      <a:lnTo>
                        <a:pt x="11158" y="129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78" name="Freeform: Shape 3915"/>
                <p:cNvSpPr/>
                <p:nvPr/>
              </p:nvSpPr>
              <p:spPr>
                <a:xfrm>
                  <a:off x="67003" y="262661"/>
                  <a:ext cx="36586" cy="361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1" h="21600" fill="norm" stroke="1" extrusionOk="0">
                      <a:moveTo>
                        <a:pt x="4258" y="21521"/>
                      </a:moveTo>
                      <a:lnTo>
                        <a:pt x="3019" y="16652"/>
                      </a:lnTo>
                      <a:lnTo>
                        <a:pt x="12284" y="14217"/>
                      </a:lnTo>
                      <a:cubicBezTo>
                        <a:pt x="14245" y="13693"/>
                        <a:pt x="15484" y="13248"/>
                        <a:pt x="16000" y="12908"/>
                      </a:cubicBezTo>
                      <a:cubicBezTo>
                        <a:pt x="16516" y="12541"/>
                        <a:pt x="16878" y="12096"/>
                        <a:pt x="17084" y="11546"/>
                      </a:cubicBezTo>
                      <a:cubicBezTo>
                        <a:pt x="17290" y="10996"/>
                        <a:pt x="17290" y="10394"/>
                        <a:pt x="17135" y="9740"/>
                      </a:cubicBezTo>
                      <a:cubicBezTo>
                        <a:pt x="16929" y="8902"/>
                        <a:pt x="16490" y="8195"/>
                        <a:pt x="15871" y="7645"/>
                      </a:cubicBezTo>
                      <a:cubicBezTo>
                        <a:pt x="15252" y="7095"/>
                        <a:pt x="14529" y="6807"/>
                        <a:pt x="13703" y="6755"/>
                      </a:cubicBezTo>
                      <a:cubicBezTo>
                        <a:pt x="12877" y="6702"/>
                        <a:pt x="11458" y="6938"/>
                        <a:pt x="9445" y="7488"/>
                      </a:cubicBezTo>
                      <a:lnTo>
                        <a:pt x="1239" y="9661"/>
                      </a:lnTo>
                      <a:lnTo>
                        <a:pt x="0" y="4791"/>
                      </a:lnTo>
                      <a:lnTo>
                        <a:pt x="18142" y="0"/>
                      </a:lnTo>
                      <a:lnTo>
                        <a:pt x="19303" y="4530"/>
                      </a:lnTo>
                      <a:lnTo>
                        <a:pt x="16645" y="5236"/>
                      </a:lnTo>
                      <a:cubicBezTo>
                        <a:pt x="19097" y="6310"/>
                        <a:pt x="20645" y="8064"/>
                        <a:pt x="21264" y="10499"/>
                      </a:cubicBezTo>
                      <a:cubicBezTo>
                        <a:pt x="21548" y="11572"/>
                        <a:pt x="21600" y="12594"/>
                        <a:pt x="21445" y="13588"/>
                      </a:cubicBezTo>
                      <a:cubicBezTo>
                        <a:pt x="21290" y="14583"/>
                        <a:pt x="20981" y="15395"/>
                        <a:pt x="20490" y="15997"/>
                      </a:cubicBezTo>
                      <a:cubicBezTo>
                        <a:pt x="20026" y="16600"/>
                        <a:pt x="19432" y="17097"/>
                        <a:pt x="18710" y="17489"/>
                      </a:cubicBezTo>
                      <a:cubicBezTo>
                        <a:pt x="18013" y="17856"/>
                        <a:pt x="16955" y="18249"/>
                        <a:pt x="15561" y="18615"/>
                      </a:cubicBezTo>
                      <a:lnTo>
                        <a:pt x="4284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895" name="Graphic 3682"/>
              <p:cNvGrpSpPr/>
              <p:nvPr/>
            </p:nvGrpSpPr>
            <p:grpSpPr>
              <a:xfrm>
                <a:off x="277132" y="2151411"/>
                <a:ext cx="90943" cy="388117"/>
                <a:chOff x="0" y="0"/>
                <a:chExt cx="90942" cy="388115"/>
              </a:xfrm>
            </p:grpSpPr>
            <p:sp>
              <p:nvSpPr>
                <p:cNvPr id="880" name="Freeform: Shape 3892"/>
                <p:cNvSpPr/>
                <p:nvPr/>
              </p:nvSpPr>
              <p:spPr>
                <a:xfrm>
                  <a:off x="-1" y="0"/>
                  <a:ext cx="28592" cy="139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31" y="21600"/>
                      </a:moveTo>
                      <a:lnTo>
                        <a:pt x="0" y="16285"/>
                      </a:lnTo>
                      <a:lnTo>
                        <a:pt x="16465" y="10425"/>
                      </a:lnTo>
                      <a:cubicBezTo>
                        <a:pt x="15769" y="9335"/>
                        <a:pt x="15040" y="7904"/>
                        <a:pt x="14279" y="5996"/>
                      </a:cubicBezTo>
                      <a:cubicBezTo>
                        <a:pt x="13516" y="4157"/>
                        <a:pt x="12920" y="2453"/>
                        <a:pt x="12489" y="886"/>
                      </a:cubicBezTo>
                      <a:lnTo>
                        <a:pt x="14974" y="0"/>
                      </a:lnTo>
                      <a:cubicBezTo>
                        <a:pt x="15902" y="2726"/>
                        <a:pt x="16929" y="5042"/>
                        <a:pt x="18088" y="6882"/>
                      </a:cubicBezTo>
                      <a:cubicBezTo>
                        <a:pt x="19248" y="8790"/>
                        <a:pt x="20308" y="10016"/>
                        <a:pt x="21302" y="10629"/>
                      </a:cubicBezTo>
                      <a:lnTo>
                        <a:pt x="21600" y="14037"/>
                      </a:lnTo>
                      <a:lnTo>
                        <a:pt x="497" y="215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81" name="Freeform: Shape 3893"/>
                <p:cNvSpPr/>
                <p:nvPr/>
              </p:nvSpPr>
              <p:spPr>
                <a:xfrm>
                  <a:off x="3245" y="18723"/>
                  <a:ext cx="28591" cy="139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31" y="21600"/>
                      </a:moveTo>
                      <a:lnTo>
                        <a:pt x="0" y="16285"/>
                      </a:lnTo>
                      <a:lnTo>
                        <a:pt x="16465" y="10425"/>
                      </a:lnTo>
                      <a:cubicBezTo>
                        <a:pt x="15769" y="9335"/>
                        <a:pt x="15041" y="7904"/>
                        <a:pt x="14278" y="5996"/>
                      </a:cubicBezTo>
                      <a:cubicBezTo>
                        <a:pt x="13517" y="4157"/>
                        <a:pt x="12920" y="2453"/>
                        <a:pt x="12490" y="886"/>
                      </a:cubicBezTo>
                      <a:lnTo>
                        <a:pt x="14974" y="0"/>
                      </a:lnTo>
                      <a:cubicBezTo>
                        <a:pt x="15902" y="2726"/>
                        <a:pt x="16929" y="5043"/>
                        <a:pt x="18088" y="6882"/>
                      </a:cubicBezTo>
                      <a:cubicBezTo>
                        <a:pt x="19248" y="8722"/>
                        <a:pt x="20308" y="10016"/>
                        <a:pt x="21302" y="10629"/>
                      </a:cubicBezTo>
                      <a:lnTo>
                        <a:pt x="21600" y="14037"/>
                      </a:lnTo>
                      <a:lnTo>
                        <a:pt x="497" y="215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82" name="Freeform: Shape 3894"/>
                <p:cNvSpPr/>
                <p:nvPr/>
              </p:nvSpPr>
              <p:spPr>
                <a:xfrm>
                  <a:off x="6007" y="36877"/>
                  <a:ext cx="29951" cy="184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6983" y="667"/>
                      </a:moveTo>
                      <a:lnTo>
                        <a:pt x="19355" y="0"/>
                      </a:lnTo>
                      <a:lnTo>
                        <a:pt x="21600" y="21087"/>
                      </a:lnTo>
                      <a:lnTo>
                        <a:pt x="19671" y="21600"/>
                      </a:lnTo>
                      <a:cubicBezTo>
                        <a:pt x="18090" y="19907"/>
                        <a:pt x="16066" y="18367"/>
                        <a:pt x="13599" y="16931"/>
                      </a:cubicBezTo>
                      <a:cubicBezTo>
                        <a:pt x="11132" y="15546"/>
                        <a:pt x="8634" y="14622"/>
                        <a:pt x="6135" y="14161"/>
                      </a:cubicBezTo>
                      <a:cubicBezTo>
                        <a:pt x="4364" y="13853"/>
                        <a:pt x="2467" y="13853"/>
                        <a:pt x="443" y="14161"/>
                      </a:cubicBezTo>
                      <a:lnTo>
                        <a:pt x="0" y="10056"/>
                      </a:lnTo>
                      <a:cubicBezTo>
                        <a:pt x="1581" y="9646"/>
                        <a:pt x="3542" y="9646"/>
                        <a:pt x="5882" y="9953"/>
                      </a:cubicBezTo>
                      <a:cubicBezTo>
                        <a:pt x="8223" y="10261"/>
                        <a:pt x="10531" y="11082"/>
                        <a:pt x="12808" y="12314"/>
                      </a:cubicBezTo>
                      <a:cubicBezTo>
                        <a:pt x="15085" y="13545"/>
                        <a:pt x="17046" y="14981"/>
                        <a:pt x="18659" y="16572"/>
                      </a:cubicBezTo>
                      <a:lnTo>
                        <a:pt x="16951" y="61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83" name="Freeform: Shape 3895"/>
                <p:cNvSpPr/>
                <p:nvPr/>
              </p:nvSpPr>
              <p:spPr>
                <a:xfrm>
                  <a:off x="9252" y="59504"/>
                  <a:ext cx="32450" cy="3131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3297"/>
                      </a:moveTo>
                      <a:lnTo>
                        <a:pt x="18535" y="0"/>
                      </a:lnTo>
                      <a:lnTo>
                        <a:pt x="19177" y="3812"/>
                      </a:lnTo>
                      <a:lnTo>
                        <a:pt x="6801" y="10709"/>
                      </a:lnTo>
                      <a:cubicBezTo>
                        <a:pt x="5663" y="11345"/>
                        <a:pt x="4787" y="11828"/>
                        <a:pt x="4203" y="12101"/>
                      </a:cubicBezTo>
                      <a:cubicBezTo>
                        <a:pt x="4904" y="12192"/>
                        <a:pt x="5955" y="12373"/>
                        <a:pt x="7356" y="12585"/>
                      </a:cubicBezTo>
                      <a:lnTo>
                        <a:pt x="21016" y="14884"/>
                      </a:lnTo>
                      <a:lnTo>
                        <a:pt x="21600" y="18303"/>
                      </a:lnTo>
                      <a:lnTo>
                        <a:pt x="3065" y="21600"/>
                      </a:lnTo>
                      <a:lnTo>
                        <a:pt x="2656" y="19150"/>
                      </a:lnTo>
                      <a:lnTo>
                        <a:pt x="18156" y="16366"/>
                      </a:lnTo>
                      <a:lnTo>
                        <a:pt x="1722" y="13553"/>
                      </a:lnTo>
                      <a:lnTo>
                        <a:pt x="1343" y="11254"/>
                      </a:lnTo>
                      <a:lnTo>
                        <a:pt x="16200" y="2874"/>
                      </a:lnTo>
                      <a:lnTo>
                        <a:pt x="409" y="5687"/>
                      </a:lnTo>
                      <a:lnTo>
                        <a:pt x="0" y="32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84" name="Freeform: Shape 3896"/>
                <p:cNvSpPr/>
                <p:nvPr/>
              </p:nvSpPr>
              <p:spPr>
                <a:xfrm>
                  <a:off x="18724" y="112781"/>
                  <a:ext cx="40153" cy="305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5" h="21493" fill="norm" stroke="1" extrusionOk="0">
                      <a:moveTo>
                        <a:pt x="0" y="4499"/>
                      </a:moveTo>
                      <a:lnTo>
                        <a:pt x="19906" y="0"/>
                      </a:lnTo>
                      <a:lnTo>
                        <a:pt x="21012" y="8443"/>
                      </a:lnTo>
                      <a:cubicBezTo>
                        <a:pt x="21435" y="11647"/>
                        <a:pt x="21600" y="13743"/>
                        <a:pt x="21529" y="14760"/>
                      </a:cubicBezTo>
                      <a:cubicBezTo>
                        <a:pt x="21435" y="16331"/>
                        <a:pt x="20941" y="17718"/>
                        <a:pt x="20071" y="18950"/>
                      </a:cubicBezTo>
                      <a:cubicBezTo>
                        <a:pt x="19200" y="20183"/>
                        <a:pt x="17976" y="20984"/>
                        <a:pt x="16400" y="21323"/>
                      </a:cubicBezTo>
                      <a:cubicBezTo>
                        <a:pt x="15177" y="21600"/>
                        <a:pt x="14118" y="21539"/>
                        <a:pt x="13200" y="21138"/>
                      </a:cubicBezTo>
                      <a:cubicBezTo>
                        <a:pt x="12282" y="20738"/>
                        <a:pt x="11529" y="20152"/>
                        <a:pt x="10941" y="19351"/>
                      </a:cubicBezTo>
                      <a:cubicBezTo>
                        <a:pt x="10353" y="18550"/>
                        <a:pt x="9906" y="17718"/>
                        <a:pt x="9647" y="16824"/>
                      </a:cubicBezTo>
                      <a:cubicBezTo>
                        <a:pt x="9294" y="15622"/>
                        <a:pt x="8965" y="13804"/>
                        <a:pt x="8635" y="11432"/>
                      </a:cubicBezTo>
                      <a:lnTo>
                        <a:pt x="8188" y="8011"/>
                      </a:lnTo>
                      <a:lnTo>
                        <a:pt x="682" y="9706"/>
                      </a:lnTo>
                      <a:lnTo>
                        <a:pt x="0" y="4437"/>
                      </a:lnTo>
                      <a:close/>
                      <a:moveTo>
                        <a:pt x="17247" y="6039"/>
                      </a:moveTo>
                      <a:lnTo>
                        <a:pt x="11600" y="7303"/>
                      </a:lnTo>
                      <a:lnTo>
                        <a:pt x="11977" y="10199"/>
                      </a:lnTo>
                      <a:cubicBezTo>
                        <a:pt x="12259" y="12264"/>
                        <a:pt x="12541" y="13650"/>
                        <a:pt x="12847" y="14298"/>
                      </a:cubicBezTo>
                      <a:cubicBezTo>
                        <a:pt x="13153" y="14945"/>
                        <a:pt x="13553" y="15437"/>
                        <a:pt x="14047" y="15715"/>
                      </a:cubicBezTo>
                      <a:cubicBezTo>
                        <a:pt x="14541" y="16023"/>
                        <a:pt x="15082" y="16085"/>
                        <a:pt x="15671" y="15961"/>
                      </a:cubicBezTo>
                      <a:cubicBezTo>
                        <a:pt x="16400" y="15807"/>
                        <a:pt x="16965" y="15376"/>
                        <a:pt x="17341" y="14729"/>
                      </a:cubicBezTo>
                      <a:cubicBezTo>
                        <a:pt x="17741" y="14082"/>
                        <a:pt x="17930" y="13280"/>
                        <a:pt x="17953" y="12418"/>
                      </a:cubicBezTo>
                      <a:cubicBezTo>
                        <a:pt x="17953" y="11771"/>
                        <a:pt x="17835" y="10507"/>
                        <a:pt x="17600" y="8597"/>
                      </a:cubicBezTo>
                      <a:lnTo>
                        <a:pt x="17271" y="60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85" name="Freeform: Shape 3897"/>
                <p:cNvSpPr/>
                <p:nvPr/>
              </p:nvSpPr>
              <p:spPr>
                <a:xfrm>
                  <a:off x="24731" y="147335"/>
                  <a:ext cx="38326" cy="30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75" y="4940"/>
                      </a:moveTo>
                      <a:lnTo>
                        <a:pt x="13889" y="6597"/>
                      </a:lnTo>
                      <a:cubicBezTo>
                        <a:pt x="15619" y="7885"/>
                        <a:pt x="16657" y="9634"/>
                        <a:pt x="16954" y="11874"/>
                      </a:cubicBezTo>
                      <a:cubicBezTo>
                        <a:pt x="17102" y="13009"/>
                        <a:pt x="17077" y="14083"/>
                        <a:pt x="16880" y="15096"/>
                      </a:cubicBezTo>
                      <a:cubicBezTo>
                        <a:pt x="16657" y="16077"/>
                        <a:pt x="16336" y="16875"/>
                        <a:pt x="15866" y="17458"/>
                      </a:cubicBezTo>
                      <a:cubicBezTo>
                        <a:pt x="15397" y="18041"/>
                        <a:pt x="14853" y="18471"/>
                        <a:pt x="14235" y="18808"/>
                      </a:cubicBezTo>
                      <a:cubicBezTo>
                        <a:pt x="13617" y="19115"/>
                        <a:pt x="12629" y="19422"/>
                        <a:pt x="11269" y="19698"/>
                      </a:cubicBezTo>
                      <a:lnTo>
                        <a:pt x="2372" y="21600"/>
                      </a:lnTo>
                      <a:lnTo>
                        <a:pt x="1680" y="16630"/>
                      </a:lnTo>
                      <a:lnTo>
                        <a:pt x="9688" y="14912"/>
                      </a:lnTo>
                      <a:cubicBezTo>
                        <a:pt x="11269" y="14574"/>
                        <a:pt x="12283" y="14267"/>
                        <a:pt x="12678" y="13991"/>
                      </a:cubicBezTo>
                      <a:cubicBezTo>
                        <a:pt x="13074" y="13715"/>
                        <a:pt x="13370" y="13316"/>
                        <a:pt x="13568" y="12764"/>
                      </a:cubicBezTo>
                      <a:cubicBezTo>
                        <a:pt x="13766" y="12242"/>
                        <a:pt x="13790" y="11598"/>
                        <a:pt x="13692" y="10892"/>
                      </a:cubicBezTo>
                      <a:cubicBezTo>
                        <a:pt x="13568" y="10064"/>
                        <a:pt x="13321" y="9358"/>
                        <a:pt x="12901" y="8775"/>
                      </a:cubicBezTo>
                      <a:cubicBezTo>
                        <a:pt x="12481" y="8192"/>
                        <a:pt x="11937" y="7824"/>
                        <a:pt x="11245" y="7670"/>
                      </a:cubicBezTo>
                      <a:cubicBezTo>
                        <a:pt x="10553" y="7517"/>
                        <a:pt x="9564" y="7579"/>
                        <a:pt x="8279" y="7824"/>
                      </a:cubicBezTo>
                      <a:lnTo>
                        <a:pt x="692" y="9450"/>
                      </a:lnTo>
                      <a:lnTo>
                        <a:pt x="0" y="4480"/>
                      </a:lnTo>
                      <a:lnTo>
                        <a:pt x="20908" y="0"/>
                      </a:lnTo>
                      <a:lnTo>
                        <a:pt x="21600" y="49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86" name="Freeform: Shape 3898"/>
                <p:cNvSpPr/>
                <p:nvPr/>
              </p:nvSpPr>
              <p:spPr>
                <a:xfrm>
                  <a:off x="30125" y="178995"/>
                  <a:ext cx="38326" cy="135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0238"/>
                      </a:moveTo>
                      <a:lnTo>
                        <a:pt x="15150" y="2805"/>
                      </a:lnTo>
                      <a:lnTo>
                        <a:pt x="15842" y="14166"/>
                      </a:lnTo>
                      <a:lnTo>
                        <a:pt x="692" y="21600"/>
                      </a:lnTo>
                      <a:lnTo>
                        <a:pt x="0" y="10238"/>
                      </a:lnTo>
                      <a:close/>
                      <a:moveTo>
                        <a:pt x="17201" y="1823"/>
                      </a:moveTo>
                      <a:lnTo>
                        <a:pt x="20908" y="0"/>
                      </a:lnTo>
                      <a:lnTo>
                        <a:pt x="21600" y="11361"/>
                      </a:lnTo>
                      <a:lnTo>
                        <a:pt x="17893" y="13185"/>
                      </a:lnTo>
                      <a:lnTo>
                        <a:pt x="17201" y="18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87" name="Freeform: Shape 3899"/>
                <p:cNvSpPr/>
                <p:nvPr/>
              </p:nvSpPr>
              <p:spPr>
                <a:xfrm>
                  <a:off x="32624" y="193378"/>
                  <a:ext cx="38326" cy="135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0239"/>
                      </a:moveTo>
                      <a:lnTo>
                        <a:pt x="20908" y="0"/>
                      </a:lnTo>
                      <a:lnTo>
                        <a:pt x="21600" y="11361"/>
                      </a:lnTo>
                      <a:lnTo>
                        <a:pt x="692" y="21600"/>
                      </a:lnTo>
                      <a:lnTo>
                        <a:pt x="0" y="10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88" name="Freeform: Shape 3900"/>
                <p:cNvSpPr/>
                <p:nvPr/>
              </p:nvSpPr>
              <p:spPr>
                <a:xfrm>
                  <a:off x="35079" y="207804"/>
                  <a:ext cx="38370" cy="135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0238"/>
                      </a:moveTo>
                      <a:lnTo>
                        <a:pt x="15132" y="2805"/>
                      </a:lnTo>
                      <a:lnTo>
                        <a:pt x="15823" y="14166"/>
                      </a:lnTo>
                      <a:lnTo>
                        <a:pt x="691" y="21600"/>
                      </a:lnTo>
                      <a:lnTo>
                        <a:pt x="0" y="10238"/>
                      </a:lnTo>
                      <a:close/>
                      <a:moveTo>
                        <a:pt x="17206" y="1823"/>
                      </a:moveTo>
                      <a:lnTo>
                        <a:pt x="20909" y="0"/>
                      </a:lnTo>
                      <a:lnTo>
                        <a:pt x="21600" y="11361"/>
                      </a:lnTo>
                      <a:lnTo>
                        <a:pt x="17897" y="13185"/>
                      </a:lnTo>
                      <a:lnTo>
                        <a:pt x="17206" y="18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89" name="Freeform: Shape 3901"/>
                <p:cNvSpPr/>
                <p:nvPr/>
              </p:nvSpPr>
              <p:spPr>
                <a:xfrm>
                  <a:off x="27231" y="223722"/>
                  <a:ext cx="40549" cy="28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8" h="21282" fill="norm" stroke="1" extrusionOk="0">
                      <a:moveTo>
                        <a:pt x="19632" y="32"/>
                      </a:moveTo>
                      <a:lnTo>
                        <a:pt x="20234" y="4907"/>
                      </a:lnTo>
                      <a:lnTo>
                        <a:pt x="18151" y="5392"/>
                      </a:lnTo>
                      <a:cubicBezTo>
                        <a:pt x="18938" y="5844"/>
                        <a:pt x="19632" y="6586"/>
                        <a:pt x="20211" y="7555"/>
                      </a:cubicBezTo>
                      <a:cubicBezTo>
                        <a:pt x="20790" y="8523"/>
                        <a:pt x="21160" y="9686"/>
                        <a:pt x="21322" y="10977"/>
                      </a:cubicBezTo>
                      <a:cubicBezTo>
                        <a:pt x="21600" y="13270"/>
                        <a:pt x="21207" y="15401"/>
                        <a:pt x="20119" y="17306"/>
                      </a:cubicBezTo>
                      <a:cubicBezTo>
                        <a:pt x="19030" y="19211"/>
                        <a:pt x="17317" y="20437"/>
                        <a:pt x="15002" y="21018"/>
                      </a:cubicBezTo>
                      <a:cubicBezTo>
                        <a:pt x="12640" y="21600"/>
                        <a:pt x="10696" y="21212"/>
                        <a:pt x="9168" y="19921"/>
                      </a:cubicBezTo>
                      <a:cubicBezTo>
                        <a:pt x="7663" y="18629"/>
                        <a:pt x="6760" y="16821"/>
                        <a:pt x="6459" y="14529"/>
                      </a:cubicBezTo>
                      <a:cubicBezTo>
                        <a:pt x="6320" y="13431"/>
                        <a:pt x="6367" y="12398"/>
                        <a:pt x="6552" y="11430"/>
                      </a:cubicBezTo>
                      <a:cubicBezTo>
                        <a:pt x="6760" y="10461"/>
                        <a:pt x="7177" y="9396"/>
                        <a:pt x="7802" y="8233"/>
                      </a:cubicBezTo>
                      <a:lnTo>
                        <a:pt x="648" y="9944"/>
                      </a:lnTo>
                      <a:lnTo>
                        <a:pt x="0" y="4714"/>
                      </a:lnTo>
                      <a:lnTo>
                        <a:pt x="19609" y="0"/>
                      </a:lnTo>
                      <a:close/>
                      <a:moveTo>
                        <a:pt x="13428" y="6877"/>
                      </a:moveTo>
                      <a:cubicBezTo>
                        <a:pt x="11830" y="7265"/>
                        <a:pt x="10696" y="7975"/>
                        <a:pt x="10048" y="9040"/>
                      </a:cubicBezTo>
                      <a:cubicBezTo>
                        <a:pt x="9399" y="10106"/>
                        <a:pt x="9145" y="11268"/>
                        <a:pt x="9307" y="12527"/>
                      </a:cubicBezTo>
                      <a:cubicBezTo>
                        <a:pt x="9469" y="13754"/>
                        <a:pt x="9932" y="14690"/>
                        <a:pt x="10742" y="15304"/>
                      </a:cubicBezTo>
                      <a:cubicBezTo>
                        <a:pt x="11552" y="15950"/>
                        <a:pt x="12733" y="16079"/>
                        <a:pt x="14331" y="15691"/>
                      </a:cubicBezTo>
                      <a:cubicBezTo>
                        <a:pt x="15812" y="15336"/>
                        <a:pt x="16877" y="14658"/>
                        <a:pt x="17502" y="13657"/>
                      </a:cubicBezTo>
                      <a:cubicBezTo>
                        <a:pt x="18127" y="12656"/>
                        <a:pt x="18359" y="11526"/>
                        <a:pt x="18197" y="10300"/>
                      </a:cubicBezTo>
                      <a:cubicBezTo>
                        <a:pt x="18035" y="9008"/>
                        <a:pt x="17549" y="8040"/>
                        <a:pt x="16738" y="7361"/>
                      </a:cubicBezTo>
                      <a:cubicBezTo>
                        <a:pt x="15928" y="6683"/>
                        <a:pt x="14817" y="6522"/>
                        <a:pt x="13428" y="684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90" name="Freeform: Shape 3902"/>
                <p:cNvSpPr/>
                <p:nvPr/>
              </p:nvSpPr>
              <p:spPr>
                <a:xfrm>
                  <a:off x="32668" y="255469"/>
                  <a:ext cx="40593" cy="28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8" h="21282" fill="norm" stroke="1" extrusionOk="0">
                      <a:moveTo>
                        <a:pt x="19634" y="0"/>
                      </a:moveTo>
                      <a:lnTo>
                        <a:pt x="20236" y="4868"/>
                      </a:lnTo>
                      <a:lnTo>
                        <a:pt x="18154" y="5384"/>
                      </a:lnTo>
                      <a:cubicBezTo>
                        <a:pt x="18940" y="5835"/>
                        <a:pt x="19634" y="6576"/>
                        <a:pt x="20212" y="7544"/>
                      </a:cubicBezTo>
                      <a:cubicBezTo>
                        <a:pt x="20791" y="8511"/>
                        <a:pt x="21161" y="9672"/>
                        <a:pt x="21322" y="10993"/>
                      </a:cubicBezTo>
                      <a:cubicBezTo>
                        <a:pt x="21600" y="13282"/>
                        <a:pt x="21207" y="15378"/>
                        <a:pt x="20097" y="17312"/>
                      </a:cubicBezTo>
                      <a:cubicBezTo>
                        <a:pt x="18987" y="19246"/>
                        <a:pt x="17299" y="20439"/>
                        <a:pt x="14986" y="21019"/>
                      </a:cubicBezTo>
                      <a:cubicBezTo>
                        <a:pt x="12627" y="21600"/>
                        <a:pt x="10684" y="21213"/>
                        <a:pt x="9158" y="19924"/>
                      </a:cubicBezTo>
                      <a:cubicBezTo>
                        <a:pt x="7655" y="18634"/>
                        <a:pt x="6753" y="16828"/>
                        <a:pt x="6452" y="14540"/>
                      </a:cubicBezTo>
                      <a:cubicBezTo>
                        <a:pt x="6314" y="13443"/>
                        <a:pt x="6360" y="12412"/>
                        <a:pt x="6545" y="11444"/>
                      </a:cubicBezTo>
                      <a:cubicBezTo>
                        <a:pt x="6753" y="10478"/>
                        <a:pt x="7169" y="9413"/>
                        <a:pt x="7794" y="8253"/>
                      </a:cubicBezTo>
                      <a:lnTo>
                        <a:pt x="648" y="9962"/>
                      </a:lnTo>
                      <a:lnTo>
                        <a:pt x="0" y="4739"/>
                      </a:lnTo>
                      <a:lnTo>
                        <a:pt x="19565" y="32"/>
                      </a:lnTo>
                      <a:close/>
                      <a:moveTo>
                        <a:pt x="13413" y="6802"/>
                      </a:moveTo>
                      <a:cubicBezTo>
                        <a:pt x="11818" y="7189"/>
                        <a:pt x="10684" y="7898"/>
                        <a:pt x="10037" y="8962"/>
                      </a:cubicBezTo>
                      <a:cubicBezTo>
                        <a:pt x="9389" y="10026"/>
                        <a:pt x="9135" y="11187"/>
                        <a:pt x="9297" y="12444"/>
                      </a:cubicBezTo>
                      <a:cubicBezTo>
                        <a:pt x="9459" y="13669"/>
                        <a:pt x="9921" y="14604"/>
                        <a:pt x="10731" y="15217"/>
                      </a:cubicBezTo>
                      <a:cubicBezTo>
                        <a:pt x="11540" y="15861"/>
                        <a:pt x="12719" y="15990"/>
                        <a:pt x="14315" y="15603"/>
                      </a:cubicBezTo>
                      <a:cubicBezTo>
                        <a:pt x="15795" y="15249"/>
                        <a:pt x="16859" y="14572"/>
                        <a:pt x="17484" y="13572"/>
                      </a:cubicBezTo>
                      <a:cubicBezTo>
                        <a:pt x="18108" y="12573"/>
                        <a:pt x="18339" y="11444"/>
                        <a:pt x="18177" y="10220"/>
                      </a:cubicBezTo>
                      <a:cubicBezTo>
                        <a:pt x="18015" y="8930"/>
                        <a:pt x="17530" y="7963"/>
                        <a:pt x="16720" y="7286"/>
                      </a:cubicBezTo>
                      <a:cubicBezTo>
                        <a:pt x="15911" y="6609"/>
                        <a:pt x="14801" y="6448"/>
                        <a:pt x="13413" y="677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91" name="Freeform: Shape 3903"/>
                <p:cNvSpPr/>
                <p:nvPr/>
              </p:nvSpPr>
              <p:spPr>
                <a:xfrm>
                  <a:off x="48497" y="285550"/>
                  <a:ext cx="38326" cy="135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0239"/>
                      </a:moveTo>
                      <a:lnTo>
                        <a:pt x="15150" y="2805"/>
                      </a:lnTo>
                      <a:lnTo>
                        <a:pt x="15842" y="14166"/>
                      </a:lnTo>
                      <a:lnTo>
                        <a:pt x="692" y="21600"/>
                      </a:lnTo>
                      <a:lnTo>
                        <a:pt x="0" y="10239"/>
                      </a:lnTo>
                      <a:close/>
                      <a:moveTo>
                        <a:pt x="17201" y="1823"/>
                      </a:moveTo>
                      <a:lnTo>
                        <a:pt x="20908" y="0"/>
                      </a:lnTo>
                      <a:lnTo>
                        <a:pt x="21600" y="11361"/>
                      </a:lnTo>
                      <a:lnTo>
                        <a:pt x="17893" y="13185"/>
                      </a:lnTo>
                      <a:lnTo>
                        <a:pt x="17201" y="182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92" name="Freeform: Shape 3904"/>
                <p:cNvSpPr/>
                <p:nvPr/>
              </p:nvSpPr>
              <p:spPr>
                <a:xfrm>
                  <a:off x="50909" y="301687"/>
                  <a:ext cx="30339" cy="292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3" h="21600" fill="norm" stroke="1" extrusionOk="0">
                      <a:moveTo>
                        <a:pt x="3019" y="21567"/>
                      </a:moveTo>
                      <a:lnTo>
                        <a:pt x="2147" y="16314"/>
                      </a:lnTo>
                      <a:lnTo>
                        <a:pt x="11890" y="14562"/>
                      </a:lnTo>
                      <a:cubicBezTo>
                        <a:pt x="13944" y="14205"/>
                        <a:pt x="15251" y="13849"/>
                        <a:pt x="15842" y="13492"/>
                      </a:cubicBezTo>
                      <a:cubicBezTo>
                        <a:pt x="16403" y="13168"/>
                        <a:pt x="16807" y="12713"/>
                        <a:pt x="17056" y="12130"/>
                      </a:cubicBezTo>
                      <a:cubicBezTo>
                        <a:pt x="17305" y="11578"/>
                        <a:pt x="17367" y="10930"/>
                        <a:pt x="17243" y="10216"/>
                      </a:cubicBezTo>
                      <a:cubicBezTo>
                        <a:pt x="17087" y="9308"/>
                        <a:pt x="16714" y="8530"/>
                        <a:pt x="16122" y="7881"/>
                      </a:cubicBezTo>
                      <a:cubicBezTo>
                        <a:pt x="15531" y="7232"/>
                        <a:pt x="14815" y="6843"/>
                        <a:pt x="13975" y="6746"/>
                      </a:cubicBezTo>
                      <a:cubicBezTo>
                        <a:pt x="13134" y="6649"/>
                        <a:pt x="11640" y="6746"/>
                        <a:pt x="9524" y="7135"/>
                      </a:cubicBezTo>
                      <a:lnTo>
                        <a:pt x="872" y="8692"/>
                      </a:lnTo>
                      <a:lnTo>
                        <a:pt x="0" y="3438"/>
                      </a:lnTo>
                      <a:lnTo>
                        <a:pt x="19079" y="0"/>
                      </a:lnTo>
                      <a:lnTo>
                        <a:pt x="19888" y="4897"/>
                      </a:lnTo>
                      <a:lnTo>
                        <a:pt x="17087" y="5416"/>
                      </a:lnTo>
                      <a:cubicBezTo>
                        <a:pt x="19546" y="6778"/>
                        <a:pt x="20978" y="8757"/>
                        <a:pt x="21413" y="11384"/>
                      </a:cubicBezTo>
                      <a:cubicBezTo>
                        <a:pt x="21600" y="12551"/>
                        <a:pt x="21569" y="13654"/>
                        <a:pt x="21320" y="14660"/>
                      </a:cubicBezTo>
                      <a:cubicBezTo>
                        <a:pt x="21071" y="15697"/>
                        <a:pt x="20698" y="16508"/>
                        <a:pt x="20137" y="17124"/>
                      </a:cubicBezTo>
                      <a:cubicBezTo>
                        <a:pt x="19577" y="17740"/>
                        <a:pt x="18955" y="18194"/>
                        <a:pt x="18177" y="18551"/>
                      </a:cubicBezTo>
                      <a:cubicBezTo>
                        <a:pt x="17398" y="18908"/>
                        <a:pt x="16309" y="19200"/>
                        <a:pt x="14815" y="19460"/>
                      </a:cubicBezTo>
                      <a:lnTo>
                        <a:pt x="2957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93" name="Freeform: Shape 3905"/>
                <p:cNvSpPr/>
                <p:nvPr/>
              </p:nvSpPr>
              <p:spPr>
                <a:xfrm>
                  <a:off x="57433" y="333353"/>
                  <a:ext cx="28498" cy="260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89" h="21238" fill="norm" stroke="1" extrusionOk="0">
                      <a:moveTo>
                        <a:pt x="7496" y="15311"/>
                      </a:moveTo>
                      <a:lnTo>
                        <a:pt x="7496" y="21238"/>
                      </a:lnTo>
                      <a:cubicBezTo>
                        <a:pt x="5503" y="20845"/>
                        <a:pt x="3864" y="19953"/>
                        <a:pt x="2611" y="18560"/>
                      </a:cubicBezTo>
                      <a:cubicBezTo>
                        <a:pt x="1357" y="17133"/>
                        <a:pt x="553" y="15240"/>
                        <a:pt x="200" y="12848"/>
                      </a:cubicBezTo>
                      <a:cubicBezTo>
                        <a:pt x="-379" y="9028"/>
                        <a:pt x="296" y="5993"/>
                        <a:pt x="2257" y="3744"/>
                      </a:cubicBezTo>
                      <a:cubicBezTo>
                        <a:pt x="3832" y="1959"/>
                        <a:pt x="5985" y="817"/>
                        <a:pt x="8718" y="281"/>
                      </a:cubicBezTo>
                      <a:cubicBezTo>
                        <a:pt x="11996" y="-362"/>
                        <a:pt x="14696" y="102"/>
                        <a:pt x="16818" y="1638"/>
                      </a:cubicBezTo>
                      <a:cubicBezTo>
                        <a:pt x="18971" y="3173"/>
                        <a:pt x="20257" y="5386"/>
                        <a:pt x="20707" y="8314"/>
                      </a:cubicBezTo>
                      <a:cubicBezTo>
                        <a:pt x="21221" y="11563"/>
                        <a:pt x="20642" y="14312"/>
                        <a:pt x="19003" y="16561"/>
                      </a:cubicBezTo>
                      <a:cubicBezTo>
                        <a:pt x="17364" y="18810"/>
                        <a:pt x="14535" y="20275"/>
                        <a:pt x="10517" y="20953"/>
                      </a:cubicBezTo>
                      <a:lnTo>
                        <a:pt x="8267" y="6422"/>
                      </a:lnTo>
                      <a:cubicBezTo>
                        <a:pt x="6725" y="6743"/>
                        <a:pt x="5600" y="7457"/>
                        <a:pt x="4893" y="8528"/>
                      </a:cubicBezTo>
                      <a:cubicBezTo>
                        <a:pt x="4186" y="9599"/>
                        <a:pt x="3928" y="10777"/>
                        <a:pt x="4121" y="12098"/>
                      </a:cubicBezTo>
                      <a:cubicBezTo>
                        <a:pt x="4250" y="12991"/>
                        <a:pt x="4603" y="13741"/>
                        <a:pt x="5150" y="14276"/>
                      </a:cubicBezTo>
                      <a:cubicBezTo>
                        <a:pt x="5696" y="14812"/>
                        <a:pt x="6468" y="15133"/>
                        <a:pt x="7528" y="15276"/>
                      </a:cubicBezTo>
                      <a:close/>
                      <a:moveTo>
                        <a:pt x="12800" y="14633"/>
                      </a:moveTo>
                      <a:cubicBezTo>
                        <a:pt x="14310" y="14312"/>
                        <a:pt x="15371" y="13634"/>
                        <a:pt x="16046" y="12670"/>
                      </a:cubicBezTo>
                      <a:cubicBezTo>
                        <a:pt x="16689" y="11706"/>
                        <a:pt x="16946" y="10599"/>
                        <a:pt x="16753" y="9421"/>
                      </a:cubicBezTo>
                      <a:cubicBezTo>
                        <a:pt x="16560" y="8135"/>
                        <a:pt x="15982" y="7207"/>
                        <a:pt x="15018" y="6529"/>
                      </a:cubicBezTo>
                      <a:cubicBezTo>
                        <a:pt x="14053" y="5850"/>
                        <a:pt x="12864" y="5672"/>
                        <a:pt x="11450" y="5958"/>
                      </a:cubicBezTo>
                      <a:lnTo>
                        <a:pt x="12800" y="146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94" name="Freeform: Shape 3906"/>
                <p:cNvSpPr/>
                <p:nvPr/>
              </p:nvSpPr>
              <p:spPr>
                <a:xfrm>
                  <a:off x="62195" y="361948"/>
                  <a:ext cx="28748" cy="261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30" h="21131" fill="norm" stroke="1" extrusionOk="0">
                      <a:moveTo>
                        <a:pt x="4749" y="912"/>
                      </a:moveTo>
                      <a:lnTo>
                        <a:pt x="6465" y="6542"/>
                      </a:lnTo>
                      <a:cubicBezTo>
                        <a:pt x="5494" y="6967"/>
                        <a:pt x="4781" y="7604"/>
                        <a:pt x="4360" y="8454"/>
                      </a:cubicBezTo>
                      <a:cubicBezTo>
                        <a:pt x="3939" y="9304"/>
                        <a:pt x="3842" y="10402"/>
                        <a:pt x="4068" y="11747"/>
                      </a:cubicBezTo>
                      <a:cubicBezTo>
                        <a:pt x="4295" y="13234"/>
                        <a:pt x="4716" y="14297"/>
                        <a:pt x="5332" y="14970"/>
                      </a:cubicBezTo>
                      <a:cubicBezTo>
                        <a:pt x="5752" y="15395"/>
                        <a:pt x="6271" y="15572"/>
                        <a:pt x="6854" y="15466"/>
                      </a:cubicBezTo>
                      <a:cubicBezTo>
                        <a:pt x="7242" y="15395"/>
                        <a:pt x="7566" y="15182"/>
                        <a:pt x="7793" y="14863"/>
                      </a:cubicBezTo>
                      <a:cubicBezTo>
                        <a:pt x="7987" y="14545"/>
                        <a:pt x="8117" y="13837"/>
                        <a:pt x="8182" y="12809"/>
                      </a:cubicBezTo>
                      <a:cubicBezTo>
                        <a:pt x="8376" y="7994"/>
                        <a:pt x="8764" y="4913"/>
                        <a:pt x="9347" y="3532"/>
                      </a:cubicBezTo>
                      <a:cubicBezTo>
                        <a:pt x="10157" y="1620"/>
                        <a:pt x="11517" y="487"/>
                        <a:pt x="13395" y="98"/>
                      </a:cubicBezTo>
                      <a:cubicBezTo>
                        <a:pt x="15112" y="-221"/>
                        <a:pt x="16666" y="239"/>
                        <a:pt x="18091" y="1514"/>
                      </a:cubicBezTo>
                      <a:cubicBezTo>
                        <a:pt x="19483" y="2789"/>
                        <a:pt x="20455" y="4984"/>
                        <a:pt x="20940" y="8101"/>
                      </a:cubicBezTo>
                      <a:cubicBezTo>
                        <a:pt x="21394" y="11075"/>
                        <a:pt x="21329" y="13376"/>
                        <a:pt x="20649" y="14970"/>
                      </a:cubicBezTo>
                      <a:cubicBezTo>
                        <a:pt x="20001" y="16598"/>
                        <a:pt x="18836" y="17838"/>
                        <a:pt x="17184" y="18688"/>
                      </a:cubicBezTo>
                      <a:lnTo>
                        <a:pt x="15403" y="13447"/>
                      </a:lnTo>
                      <a:cubicBezTo>
                        <a:pt x="16148" y="13057"/>
                        <a:pt x="16666" y="12526"/>
                        <a:pt x="16957" y="11783"/>
                      </a:cubicBezTo>
                      <a:cubicBezTo>
                        <a:pt x="17281" y="11039"/>
                        <a:pt x="17313" y="10083"/>
                        <a:pt x="17152" y="8879"/>
                      </a:cubicBezTo>
                      <a:cubicBezTo>
                        <a:pt x="16925" y="7357"/>
                        <a:pt x="16536" y="6330"/>
                        <a:pt x="16051" y="5728"/>
                      </a:cubicBezTo>
                      <a:cubicBezTo>
                        <a:pt x="15694" y="5338"/>
                        <a:pt x="15306" y="5197"/>
                        <a:pt x="14885" y="5268"/>
                      </a:cubicBezTo>
                      <a:cubicBezTo>
                        <a:pt x="14496" y="5338"/>
                        <a:pt x="14205" y="5586"/>
                        <a:pt x="14010" y="6011"/>
                      </a:cubicBezTo>
                      <a:cubicBezTo>
                        <a:pt x="13751" y="6613"/>
                        <a:pt x="13525" y="8490"/>
                        <a:pt x="13395" y="11641"/>
                      </a:cubicBezTo>
                      <a:cubicBezTo>
                        <a:pt x="13266" y="14793"/>
                        <a:pt x="12812" y="17094"/>
                        <a:pt x="12067" y="18475"/>
                      </a:cubicBezTo>
                      <a:cubicBezTo>
                        <a:pt x="11323" y="19856"/>
                        <a:pt x="10125" y="20706"/>
                        <a:pt x="8441" y="21025"/>
                      </a:cubicBezTo>
                      <a:cubicBezTo>
                        <a:pt x="6627" y="21379"/>
                        <a:pt x="4911" y="20847"/>
                        <a:pt x="3356" y="19396"/>
                      </a:cubicBezTo>
                      <a:cubicBezTo>
                        <a:pt x="1802" y="17979"/>
                        <a:pt x="733" y="15642"/>
                        <a:pt x="248" y="12385"/>
                      </a:cubicBezTo>
                      <a:cubicBezTo>
                        <a:pt x="-206" y="9410"/>
                        <a:pt x="-44" y="6967"/>
                        <a:pt x="798" y="5055"/>
                      </a:cubicBezTo>
                      <a:cubicBezTo>
                        <a:pt x="1608" y="3143"/>
                        <a:pt x="2935" y="1727"/>
                        <a:pt x="4749" y="84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907" name="Graphic 3682"/>
              <p:cNvGrpSpPr/>
              <p:nvPr/>
            </p:nvGrpSpPr>
            <p:grpSpPr>
              <a:xfrm>
                <a:off x="207849" y="2235107"/>
                <a:ext cx="54155" cy="317576"/>
                <a:chOff x="0" y="0"/>
                <a:chExt cx="54154" cy="317574"/>
              </a:xfrm>
            </p:grpSpPr>
            <p:sp>
              <p:nvSpPr>
                <p:cNvPr id="896" name="Freeform: Shape 3881"/>
                <p:cNvSpPr/>
                <p:nvPr/>
              </p:nvSpPr>
              <p:spPr>
                <a:xfrm>
                  <a:off x="0" y="0"/>
                  <a:ext cx="28503" cy="12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33" y="21600"/>
                      </a:moveTo>
                      <a:lnTo>
                        <a:pt x="0" y="15484"/>
                      </a:lnTo>
                      <a:lnTo>
                        <a:pt x="16682" y="12077"/>
                      </a:lnTo>
                      <a:cubicBezTo>
                        <a:pt x="16017" y="10761"/>
                        <a:pt x="15353" y="8903"/>
                        <a:pt x="14655" y="6658"/>
                      </a:cubicBezTo>
                      <a:cubicBezTo>
                        <a:pt x="13957" y="4413"/>
                        <a:pt x="13425" y="2322"/>
                        <a:pt x="13060" y="542"/>
                      </a:cubicBezTo>
                      <a:lnTo>
                        <a:pt x="15585" y="0"/>
                      </a:lnTo>
                      <a:cubicBezTo>
                        <a:pt x="16416" y="3251"/>
                        <a:pt x="17346" y="6116"/>
                        <a:pt x="18410" y="8439"/>
                      </a:cubicBezTo>
                      <a:cubicBezTo>
                        <a:pt x="19473" y="10761"/>
                        <a:pt x="20503" y="12387"/>
                        <a:pt x="21467" y="13316"/>
                      </a:cubicBezTo>
                      <a:lnTo>
                        <a:pt x="21600" y="17264"/>
                      </a:lnTo>
                      <a:lnTo>
                        <a:pt x="199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97" name="Freeform: Shape 3882"/>
                <p:cNvSpPr/>
                <p:nvPr/>
              </p:nvSpPr>
              <p:spPr>
                <a:xfrm>
                  <a:off x="1409" y="19931"/>
                  <a:ext cx="28758" cy="186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8" h="21277" fill="norm" stroke="1" extrusionOk="0">
                      <a:moveTo>
                        <a:pt x="10077" y="188"/>
                      </a:moveTo>
                      <a:cubicBezTo>
                        <a:pt x="12557" y="-162"/>
                        <a:pt x="14579" y="-12"/>
                        <a:pt x="16113" y="538"/>
                      </a:cubicBezTo>
                      <a:cubicBezTo>
                        <a:pt x="17679" y="1138"/>
                        <a:pt x="18886" y="2138"/>
                        <a:pt x="19800" y="3538"/>
                      </a:cubicBezTo>
                      <a:cubicBezTo>
                        <a:pt x="20714" y="4988"/>
                        <a:pt x="21236" y="6838"/>
                        <a:pt x="21366" y="9188"/>
                      </a:cubicBezTo>
                      <a:cubicBezTo>
                        <a:pt x="21464" y="10888"/>
                        <a:pt x="21334" y="12438"/>
                        <a:pt x="20942" y="13788"/>
                      </a:cubicBezTo>
                      <a:cubicBezTo>
                        <a:pt x="20550" y="15138"/>
                        <a:pt x="19963" y="16289"/>
                        <a:pt x="19180" y="17288"/>
                      </a:cubicBezTo>
                      <a:cubicBezTo>
                        <a:pt x="18365" y="18238"/>
                        <a:pt x="17385" y="19038"/>
                        <a:pt x="16178" y="19688"/>
                      </a:cubicBezTo>
                      <a:cubicBezTo>
                        <a:pt x="14971" y="20338"/>
                        <a:pt x="13340" y="20788"/>
                        <a:pt x="11284" y="21088"/>
                      </a:cubicBezTo>
                      <a:cubicBezTo>
                        <a:pt x="8837" y="21438"/>
                        <a:pt x="6814" y="21289"/>
                        <a:pt x="5280" y="20738"/>
                      </a:cubicBezTo>
                      <a:cubicBezTo>
                        <a:pt x="3714" y="20188"/>
                        <a:pt x="2507" y="19188"/>
                        <a:pt x="1594" y="17738"/>
                      </a:cubicBezTo>
                      <a:cubicBezTo>
                        <a:pt x="680" y="16289"/>
                        <a:pt x="158" y="14438"/>
                        <a:pt x="27" y="12088"/>
                      </a:cubicBezTo>
                      <a:cubicBezTo>
                        <a:pt x="-136" y="8988"/>
                        <a:pt x="419" y="6488"/>
                        <a:pt x="1789" y="4488"/>
                      </a:cubicBezTo>
                      <a:cubicBezTo>
                        <a:pt x="3421" y="2138"/>
                        <a:pt x="6194" y="688"/>
                        <a:pt x="10109" y="188"/>
                      </a:cubicBezTo>
                      <a:close/>
                      <a:moveTo>
                        <a:pt x="10305" y="4238"/>
                      </a:moveTo>
                      <a:cubicBezTo>
                        <a:pt x="6879" y="4688"/>
                        <a:pt x="4628" y="5638"/>
                        <a:pt x="3551" y="6988"/>
                      </a:cubicBezTo>
                      <a:cubicBezTo>
                        <a:pt x="2474" y="8388"/>
                        <a:pt x="2017" y="9988"/>
                        <a:pt x="2115" y="11788"/>
                      </a:cubicBezTo>
                      <a:cubicBezTo>
                        <a:pt x="2213" y="13588"/>
                        <a:pt x="2866" y="15038"/>
                        <a:pt x="4106" y="16138"/>
                      </a:cubicBezTo>
                      <a:cubicBezTo>
                        <a:pt x="5313" y="17189"/>
                        <a:pt x="7629" y="17538"/>
                        <a:pt x="11056" y="17088"/>
                      </a:cubicBezTo>
                      <a:cubicBezTo>
                        <a:pt x="14514" y="16638"/>
                        <a:pt x="16766" y="15689"/>
                        <a:pt x="17810" y="14339"/>
                      </a:cubicBezTo>
                      <a:cubicBezTo>
                        <a:pt x="18886" y="12938"/>
                        <a:pt x="19343" y="11339"/>
                        <a:pt x="19245" y="9488"/>
                      </a:cubicBezTo>
                      <a:cubicBezTo>
                        <a:pt x="19148" y="7688"/>
                        <a:pt x="18560" y="6288"/>
                        <a:pt x="17483" y="5338"/>
                      </a:cubicBezTo>
                      <a:cubicBezTo>
                        <a:pt x="16113" y="4138"/>
                        <a:pt x="13731" y="3788"/>
                        <a:pt x="10305" y="42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98" name="Freeform: Shape 3883"/>
                <p:cNvSpPr/>
                <p:nvPr/>
              </p:nvSpPr>
              <p:spPr>
                <a:xfrm>
                  <a:off x="2938" y="41627"/>
                  <a:ext cx="29119" cy="197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72" h="21600" fill="norm" stroke="1" extrusionOk="0">
                      <a:moveTo>
                        <a:pt x="3654" y="21264"/>
                      </a:moveTo>
                      <a:lnTo>
                        <a:pt x="1197" y="21600"/>
                      </a:lnTo>
                      <a:lnTo>
                        <a:pt x="0" y="1248"/>
                      </a:lnTo>
                      <a:cubicBezTo>
                        <a:pt x="614" y="1152"/>
                        <a:pt x="1229" y="1248"/>
                        <a:pt x="1811" y="1440"/>
                      </a:cubicBezTo>
                      <a:cubicBezTo>
                        <a:pt x="2781" y="1824"/>
                        <a:pt x="3751" y="2544"/>
                        <a:pt x="4721" y="3552"/>
                      </a:cubicBezTo>
                      <a:cubicBezTo>
                        <a:pt x="5691" y="4560"/>
                        <a:pt x="6823" y="6096"/>
                        <a:pt x="8149" y="8112"/>
                      </a:cubicBezTo>
                      <a:cubicBezTo>
                        <a:pt x="10186" y="11232"/>
                        <a:pt x="11802" y="13296"/>
                        <a:pt x="12934" y="14304"/>
                      </a:cubicBezTo>
                      <a:cubicBezTo>
                        <a:pt x="14098" y="15360"/>
                        <a:pt x="15133" y="15792"/>
                        <a:pt x="16103" y="15648"/>
                      </a:cubicBezTo>
                      <a:cubicBezTo>
                        <a:pt x="17105" y="15504"/>
                        <a:pt x="17946" y="14880"/>
                        <a:pt x="18560" y="13728"/>
                      </a:cubicBezTo>
                      <a:cubicBezTo>
                        <a:pt x="19175" y="12576"/>
                        <a:pt x="19466" y="11136"/>
                        <a:pt x="19336" y="9408"/>
                      </a:cubicBezTo>
                      <a:cubicBezTo>
                        <a:pt x="19239" y="7584"/>
                        <a:pt x="18787" y="6192"/>
                        <a:pt x="17978" y="5184"/>
                      </a:cubicBezTo>
                      <a:cubicBezTo>
                        <a:pt x="17170" y="4176"/>
                        <a:pt x="16135" y="3792"/>
                        <a:pt x="14809" y="3936"/>
                      </a:cubicBezTo>
                      <a:lnTo>
                        <a:pt x="14809" y="0"/>
                      </a:lnTo>
                      <a:cubicBezTo>
                        <a:pt x="16814" y="0"/>
                        <a:pt x="18366" y="816"/>
                        <a:pt x="19498" y="2400"/>
                      </a:cubicBezTo>
                      <a:cubicBezTo>
                        <a:pt x="20630" y="3984"/>
                        <a:pt x="21277" y="6288"/>
                        <a:pt x="21438" y="9216"/>
                      </a:cubicBezTo>
                      <a:cubicBezTo>
                        <a:pt x="21600" y="12192"/>
                        <a:pt x="21180" y="14592"/>
                        <a:pt x="20209" y="16464"/>
                      </a:cubicBezTo>
                      <a:cubicBezTo>
                        <a:pt x="19207" y="18336"/>
                        <a:pt x="17881" y="19392"/>
                        <a:pt x="16265" y="19584"/>
                      </a:cubicBezTo>
                      <a:cubicBezTo>
                        <a:pt x="15424" y="19680"/>
                        <a:pt x="14615" y="19584"/>
                        <a:pt x="13775" y="19152"/>
                      </a:cubicBezTo>
                      <a:cubicBezTo>
                        <a:pt x="12934" y="18768"/>
                        <a:pt x="12029" y="18000"/>
                        <a:pt x="11091" y="16992"/>
                      </a:cubicBezTo>
                      <a:cubicBezTo>
                        <a:pt x="10121" y="15936"/>
                        <a:pt x="8795" y="14160"/>
                        <a:pt x="7082" y="11616"/>
                      </a:cubicBezTo>
                      <a:cubicBezTo>
                        <a:pt x="5659" y="9504"/>
                        <a:pt x="4721" y="8160"/>
                        <a:pt x="4204" y="7584"/>
                      </a:cubicBezTo>
                      <a:cubicBezTo>
                        <a:pt x="3719" y="7008"/>
                        <a:pt x="3234" y="6528"/>
                        <a:pt x="2716" y="6144"/>
                      </a:cubicBezTo>
                      <a:lnTo>
                        <a:pt x="3622" y="212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899" name="Freeform: Shape 3884"/>
                <p:cNvSpPr/>
                <p:nvPr/>
              </p:nvSpPr>
              <p:spPr>
                <a:xfrm>
                  <a:off x="5042" y="63859"/>
                  <a:ext cx="30520" cy="292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811"/>
                      </a:moveTo>
                      <a:lnTo>
                        <a:pt x="19924" y="0"/>
                      </a:lnTo>
                      <a:lnTo>
                        <a:pt x="20265" y="4139"/>
                      </a:lnTo>
                      <a:lnTo>
                        <a:pt x="6579" y="10347"/>
                      </a:lnTo>
                      <a:cubicBezTo>
                        <a:pt x="5307" y="10929"/>
                        <a:pt x="4345" y="11350"/>
                        <a:pt x="3724" y="11608"/>
                      </a:cubicBezTo>
                      <a:cubicBezTo>
                        <a:pt x="4469" y="11770"/>
                        <a:pt x="5555" y="12061"/>
                        <a:pt x="7014" y="12417"/>
                      </a:cubicBezTo>
                      <a:lnTo>
                        <a:pt x="21290" y="16103"/>
                      </a:lnTo>
                      <a:lnTo>
                        <a:pt x="21600" y="19789"/>
                      </a:lnTo>
                      <a:lnTo>
                        <a:pt x="1676" y="21600"/>
                      </a:lnTo>
                      <a:lnTo>
                        <a:pt x="1458" y="18948"/>
                      </a:lnTo>
                      <a:lnTo>
                        <a:pt x="18124" y="17428"/>
                      </a:lnTo>
                      <a:lnTo>
                        <a:pt x="931" y="12934"/>
                      </a:lnTo>
                      <a:lnTo>
                        <a:pt x="714" y="10444"/>
                      </a:lnTo>
                      <a:lnTo>
                        <a:pt x="17162" y="2910"/>
                      </a:lnTo>
                      <a:lnTo>
                        <a:pt x="217" y="4462"/>
                      </a:lnTo>
                      <a:lnTo>
                        <a:pt x="0" y="1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00" name="Freeform: Shape 3885"/>
                <p:cNvSpPr/>
                <p:nvPr/>
              </p:nvSpPr>
              <p:spPr>
                <a:xfrm>
                  <a:off x="10743" y="114680"/>
                  <a:ext cx="39422" cy="349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0339"/>
                      </a:moveTo>
                      <a:lnTo>
                        <a:pt x="19918" y="0"/>
                      </a:lnTo>
                      <a:lnTo>
                        <a:pt x="20302" y="5074"/>
                      </a:lnTo>
                      <a:lnTo>
                        <a:pt x="5550" y="12455"/>
                      </a:lnTo>
                      <a:lnTo>
                        <a:pt x="21215" y="16634"/>
                      </a:lnTo>
                      <a:lnTo>
                        <a:pt x="21600" y="21600"/>
                      </a:lnTo>
                      <a:lnTo>
                        <a:pt x="385" y="15332"/>
                      </a:lnTo>
                      <a:lnTo>
                        <a:pt x="0" y="103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01" name="Freeform: Shape 3886"/>
                <p:cNvSpPr/>
                <p:nvPr/>
              </p:nvSpPr>
              <p:spPr>
                <a:xfrm>
                  <a:off x="12847" y="151391"/>
                  <a:ext cx="3815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6715"/>
                      </a:moveTo>
                      <a:lnTo>
                        <a:pt x="15393" y="1815"/>
                      </a:lnTo>
                      <a:lnTo>
                        <a:pt x="15741" y="16699"/>
                      </a:lnTo>
                      <a:lnTo>
                        <a:pt x="347" y="21600"/>
                      </a:lnTo>
                      <a:lnTo>
                        <a:pt x="0" y="6715"/>
                      </a:lnTo>
                      <a:close/>
                      <a:moveTo>
                        <a:pt x="17479" y="1180"/>
                      </a:moveTo>
                      <a:lnTo>
                        <a:pt x="21253" y="0"/>
                      </a:lnTo>
                      <a:lnTo>
                        <a:pt x="21600" y="14885"/>
                      </a:lnTo>
                      <a:lnTo>
                        <a:pt x="17826" y="16065"/>
                      </a:lnTo>
                      <a:lnTo>
                        <a:pt x="17479" y="11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02" name="Freeform: Shape 3887"/>
                <p:cNvSpPr/>
                <p:nvPr/>
              </p:nvSpPr>
              <p:spPr>
                <a:xfrm>
                  <a:off x="14385" y="166945"/>
                  <a:ext cx="28523" cy="256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27" h="21348" fill="norm" stroke="1" extrusionOk="0">
                      <a:moveTo>
                        <a:pt x="7241" y="15291"/>
                      </a:moveTo>
                      <a:lnTo>
                        <a:pt x="6819" y="21348"/>
                      </a:lnTo>
                      <a:cubicBezTo>
                        <a:pt x="4805" y="20764"/>
                        <a:pt x="3246" y="19706"/>
                        <a:pt x="2077" y="18137"/>
                      </a:cubicBezTo>
                      <a:cubicBezTo>
                        <a:pt x="940" y="16568"/>
                        <a:pt x="258" y="14561"/>
                        <a:pt x="63" y="12080"/>
                      </a:cubicBezTo>
                      <a:cubicBezTo>
                        <a:pt x="-262" y="8140"/>
                        <a:pt x="680" y="5112"/>
                        <a:pt x="2823" y="2995"/>
                      </a:cubicBezTo>
                      <a:cubicBezTo>
                        <a:pt x="4545" y="1317"/>
                        <a:pt x="6786" y="369"/>
                        <a:pt x="9580" y="76"/>
                      </a:cubicBezTo>
                      <a:cubicBezTo>
                        <a:pt x="12925" y="-252"/>
                        <a:pt x="15621" y="478"/>
                        <a:pt x="17667" y="2229"/>
                      </a:cubicBezTo>
                      <a:cubicBezTo>
                        <a:pt x="19714" y="4017"/>
                        <a:pt x="20851" y="6389"/>
                        <a:pt x="21078" y="9380"/>
                      </a:cubicBezTo>
                      <a:cubicBezTo>
                        <a:pt x="21338" y="12737"/>
                        <a:pt x="20558" y="15510"/>
                        <a:pt x="18739" y="17626"/>
                      </a:cubicBezTo>
                      <a:cubicBezTo>
                        <a:pt x="16921" y="19779"/>
                        <a:pt x="13965" y="20983"/>
                        <a:pt x="9872" y="21311"/>
                      </a:cubicBezTo>
                      <a:lnTo>
                        <a:pt x="8703" y="6316"/>
                      </a:lnTo>
                      <a:cubicBezTo>
                        <a:pt x="7111" y="6498"/>
                        <a:pt x="5942" y="7118"/>
                        <a:pt x="5130" y="8140"/>
                      </a:cubicBezTo>
                      <a:cubicBezTo>
                        <a:pt x="4318" y="9162"/>
                        <a:pt x="3961" y="10329"/>
                        <a:pt x="4091" y="11716"/>
                      </a:cubicBezTo>
                      <a:cubicBezTo>
                        <a:pt x="4155" y="12664"/>
                        <a:pt x="4448" y="13430"/>
                        <a:pt x="4968" y="14014"/>
                      </a:cubicBezTo>
                      <a:cubicBezTo>
                        <a:pt x="5487" y="14598"/>
                        <a:pt x="6234" y="15035"/>
                        <a:pt x="7274" y="15254"/>
                      </a:cubicBezTo>
                      <a:close/>
                      <a:moveTo>
                        <a:pt x="12665" y="15109"/>
                      </a:moveTo>
                      <a:cubicBezTo>
                        <a:pt x="14192" y="14926"/>
                        <a:pt x="15329" y="14342"/>
                        <a:pt x="16076" y="13430"/>
                      </a:cubicBezTo>
                      <a:cubicBezTo>
                        <a:pt x="16823" y="12518"/>
                        <a:pt x="17115" y="11423"/>
                        <a:pt x="17018" y="10220"/>
                      </a:cubicBezTo>
                      <a:cubicBezTo>
                        <a:pt x="16921" y="8906"/>
                        <a:pt x="16401" y="7885"/>
                        <a:pt x="15491" y="7118"/>
                      </a:cubicBezTo>
                      <a:cubicBezTo>
                        <a:pt x="14582" y="6352"/>
                        <a:pt x="13380" y="6060"/>
                        <a:pt x="11951" y="6206"/>
                      </a:cubicBezTo>
                      <a:lnTo>
                        <a:pt x="12633" y="151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03" name="Freeform: Shape 3888"/>
                <p:cNvSpPr/>
                <p:nvPr/>
              </p:nvSpPr>
              <p:spPr>
                <a:xfrm>
                  <a:off x="16700" y="194181"/>
                  <a:ext cx="37455" cy="183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3" h="21600" fill="norm" stroke="1" extrusionOk="0">
                      <a:moveTo>
                        <a:pt x="16279" y="18138"/>
                      </a:moveTo>
                      <a:lnTo>
                        <a:pt x="12973" y="18706"/>
                      </a:lnTo>
                      <a:lnTo>
                        <a:pt x="12721" y="12918"/>
                      </a:lnTo>
                      <a:lnTo>
                        <a:pt x="6413" y="14055"/>
                      </a:lnTo>
                      <a:cubicBezTo>
                        <a:pt x="5126" y="14262"/>
                        <a:pt x="4394" y="14469"/>
                        <a:pt x="4192" y="14624"/>
                      </a:cubicBezTo>
                      <a:cubicBezTo>
                        <a:pt x="3990" y="14779"/>
                        <a:pt x="3814" y="15037"/>
                        <a:pt x="3713" y="15502"/>
                      </a:cubicBezTo>
                      <a:cubicBezTo>
                        <a:pt x="3587" y="15916"/>
                        <a:pt x="3536" y="16381"/>
                        <a:pt x="3561" y="16949"/>
                      </a:cubicBezTo>
                      <a:cubicBezTo>
                        <a:pt x="3587" y="17724"/>
                        <a:pt x="3763" y="18861"/>
                        <a:pt x="4116" y="20308"/>
                      </a:cubicBezTo>
                      <a:lnTo>
                        <a:pt x="937" y="21600"/>
                      </a:lnTo>
                      <a:cubicBezTo>
                        <a:pt x="433" y="19688"/>
                        <a:pt x="130" y="17518"/>
                        <a:pt x="29" y="15037"/>
                      </a:cubicBezTo>
                      <a:cubicBezTo>
                        <a:pt x="-47" y="13487"/>
                        <a:pt x="29" y="12092"/>
                        <a:pt x="230" y="10851"/>
                      </a:cubicBezTo>
                      <a:cubicBezTo>
                        <a:pt x="433" y="9560"/>
                        <a:pt x="710" y="8630"/>
                        <a:pt x="1088" y="7958"/>
                      </a:cubicBezTo>
                      <a:cubicBezTo>
                        <a:pt x="1467" y="7286"/>
                        <a:pt x="1972" y="6821"/>
                        <a:pt x="2653" y="6460"/>
                      </a:cubicBezTo>
                      <a:cubicBezTo>
                        <a:pt x="3132" y="6201"/>
                        <a:pt x="4091" y="5943"/>
                        <a:pt x="5555" y="5684"/>
                      </a:cubicBezTo>
                      <a:lnTo>
                        <a:pt x="12368" y="4444"/>
                      </a:lnTo>
                      <a:lnTo>
                        <a:pt x="12191" y="568"/>
                      </a:lnTo>
                      <a:lnTo>
                        <a:pt x="15497" y="0"/>
                      </a:lnTo>
                      <a:lnTo>
                        <a:pt x="15674" y="3875"/>
                      </a:lnTo>
                      <a:lnTo>
                        <a:pt x="18777" y="3307"/>
                      </a:lnTo>
                      <a:lnTo>
                        <a:pt x="21553" y="11368"/>
                      </a:lnTo>
                      <a:lnTo>
                        <a:pt x="16027" y="12350"/>
                      </a:lnTo>
                      <a:lnTo>
                        <a:pt x="16279" y="181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04" name="Freeform: Shape 3889"/>
                <p:cNvSpPr/>
                <p:nvPr/>
              </p:nvSpPr>
              <p:spPr>
                <a:xfrm>
                  <a:off x="18197" y="214571"/>
                  <a:ext cx="29209" cy="271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8" h="21600" fill="norm" stroke="1" extrusionOk="0">
                      <a:moveTo>
                        <a:pt x="1617" y="21565"/>
                      </a:moveTo>
                      <a:lnTo>
                        <a:pt x="1164" y="15842"/>
                      </a:lnTo>
                      <a:lnTo>
                        <a:pt x="11382" y="14865"/>
                      </a:lnTo>
                      <a:cubicBezTo>
                        <a:pt x="13548" y="14656"/>
                        <a:pt x="14939" y="14412"/>
                        <a:pt x="15553" y="14097"/>
                      </a:cubicBezTo>
                      <a:cubicBezTo>
                        <a:pt x="16168" y="13783"/>
                        <a:pt x="16620" y="13365"/>
                        <a:pt x="16944" y="12772"/>
                      </a:cubicBezTo>
                      <a:cubicBezTo>
                        <a:pt x="17235" y="12178"/>
                        <a:pt x="17364" y="11515"/>
                        <a:pt x="17299" y="10748"/>
                      </a:cubicBezTo>
                      <a:cubicBezTo>
                        <a:pt x="17202" y="9770"/>
                        <a:pt x="16879" y="8898"/>
                        <a:pt x="16329" y="8165"/>
                      </a:cubicBezTo>
                      <a:cubicBezTo>
                        <a:pt x="15747" y="7433"/>
                        <a:pt x="15068" y="6944"/>
                        <a:pt x="14195" y="6735"/>
                      </a:cubicBezTo>
                      <a:cubicBezTo>
                        <a:pt x="13354" y="6525"/>
                        <a:pt x="11802" y="6525"/>
                        <a:pt x="9539" y="6735"/>
                      </a:cubicBezTo>
                      <a:lnTo>
                        <a:pt x="453" y="7607"/>
                      </a:lnTo>
                      <a:lnTo>
                        <a:pt x="0" y="1884"/>
                      </a:lnTo>
                      <a:lnTo>
                        <a:pt x="20048" y="0"/>
                      </a:lnTo>
                      <a:lnTo>
                        <a:pt x="20468" y="5304"/>
                      </a:lnTo>
                      <a:lnTo>
                        <a:pt x="17526" y="5583"/>
                      </a:lnTo>
                      <a:cubicBezTo>
                        <a:pt x="19951" y="7258"/>
                        <a:pt x="21277" y="9527"/>
                        <a:pt x="21503" y="12388"/>
                      </a:cubicBezTo>
                      <a:cubicBezTo>
                        <a:pt x="21600" y="13644"/>
                        <a:pt x="21503" y="14830"/>
                        <a:pt x="21147" y="15912"/>
                      </a:cubicBezTo>
                      <a:cubicBezTo>
                        <a:pt x="20824" y="16994"/>
                        <a:pt x="20339" y="17831"/>
                        <a:pt x="19724" y="18424"/>
                      </a:cubicBezTo>
                      <a:cubicBezTo>
                        <a:pt x="19110" y="19018"/>
                        <a:pt x="18399" y="19471"/>
                        <a:pt x="17590" y="19751"/>
                      </a:cubicBezTo>
                      <a:cubicBezTo>
                        <a:pt x="16782" y="20030"/>
                        <a:pt x="15586" y="20274"/>
                        <a:pt x="14033" y="20413"/>
                      </a:cubicBezTo>
                      <a:lnTo>
                        <a:pt x="1585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05" name="Freeform: Shape 3890"/>
                <p:cNvSpPr/>
                <p:nvPr/>
              </p:nvSpPr>
              <p:spPr>
                <a:xfrm>
                  <a:off x="20985" y="246055"/>
                  <a:ext cx="28913" cy="265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1" h="21600" fill="norm" stroke="1" extrusionOk="0">
                      <a:moveTo>
                        <a:pt x="14327" y="5391"/>
                      </a:moveTo>
                      <a:lnTo>
                        <a:pt x="14781" y="0"/>
                      </a:lnTo>
                      <a:cubicBezTo>
                        <a:pt x="16756" y="393"/>
                        <a:pt x="18278" y="1285"/>
                        <a:pt x="19347" y="2678"/>
                      </a:cubicBezTo>
                      <a:cubicBezTo>
                        <a:pt x="20383" y="4035"/>
                        <a:pt x="21031" y="6177"/>
                        <a:pt x="21258" y="9033"/>
                      </a:cubicBezTo>
                      <a:cubicBezTo>
                        <a:pt x="21452" y="11639"/>
                        <a:pt x="21355" y="13603"/>
                        <a:pt x="20869" y="14959"/>
                      </a:cubicBezTo>
                      <a:cubicBezTo>
                        <a:pt x="20415" y="16280"/>
                        <a:pt x="19768" y="17244"/>
                        <a:pt x="18958" y="17851"/>
                      </a:cubicBezTo>
                      <a:cubicBezTo>
                        <a:pt x="18149" y="18458"/>
                        <a:pt x="16562" y="18887"/>
                        <a:pt x="14263" y="19101"/>
                      </a:cubicBezTo>
                      <a:lnTo>
                        <a:pt x="8045" y="19636"/>
                      </a:lnTo>
                      <a:cubicBezTo>
                        <a:pt x="6297" y="19815"/>
                        <a:pt x="5001" y="20029"/>
                        <a:pt x="4159" y="20279"/>
                      </a:cubicBezTo>
                      <a:cubicBezTo>
                        <a:pt x="3350" y="20565"/>
                        <a:pt x="2475" y="20993"/>
                        <a:pt x="1536" y="21600"/>
                      </a:cubicBezTo>
                      <a:lnTo>
                        <a:pt x="1083" y="15816"/>
                      </a:lnTo>
                      <a:cubicBezTo>
                        <a:pt x="1439" y="15638"/>
                        <a:pt x="1925" y="15388"/>
                        <a:pt x="2605" y="15102"/>
                      </a:cubicBezTo>
                      <a:cubicBezTo>
                        <a:pt x="2896" y="14959"/>
                        <a:pt x="3123" y="14888"/>
                        <a:pt x="3220" y="14816"/>
                      </a:cubicBezTo>
                      <a:cubicBezTo>
                        <a:pt x="2249" y="13888"/>
                        <a:pt x="1504" y="12888"/>
                        <a:pt x="986" y="11782"/>
                      </a:cubicBezTo>
                      <a:cubicBezTo>
                        <a:pt x="435" y="10675"/>
                        <a:pt x="143" y="9497"/>
                        <a:pt x="46" y="8212"/>
                      </a:cubicBezTo>
                      <a:cubicBezTo>
                        <a:pt x="-148" y="5927"/>
                        <a:pt x="273" y="4070"/>
                        <a:pt x="1309" y="2678"/>
                      </a:cubicBezTo>
                      <a:cubicBezTo>
                        <a:pt x="2313" y="1249"/>
                        <a:pt x="3706" y="464"/>
                        <a:pt x="5390" y="285"/>
                      </a:cubicBezTo>
                      <a:cubicBezTo>
                        <a:pt x="6523" y="178"/>
                        <a:pt x="7560" y="393"/>
                        <a:pt x="8499" y="893"/>
                      </a:cubicBezTo>
                      <a:cubicBezTo>
                        <a:pt x="9437" y="1392"/>
                        <a:pt x="10183" y="2178"/>
                        <a:pt x="10733" y="3213"/>
                      </a:cubicBezTo>
                      <a:cubicBezTo>
                        <a:pt x="11283" y="4249"/>
                        <a:pt x="11834" y="5748"/>
                        <a:pt x="12352" y="7747"/>
                      </a:cubicBezTo>
                      <a:cubicBezTo>
                        <a:pt x="13032" y="10425"/>
                        <a:pt x="13615" y="12282"/>
                        <a:pt x="14101" y="13317"/>
                      </a:cubicBezTo>
                      <a:lnTo>
                        <a:pt x="14619" y="13317"/>
                      </a:lnTo>
                      <a:cubicBezTo>
                        <a:pt x="15623" y="13174"/>
                        <a:pt x="16335" y="12817"/>
                        <a:pt x="16724" y="12210"/>
                      </a:cubicBezTo>
                      <a:cubicBezTo>
                        <a:pt x="17112" y="11604"/>
                        <a:pt x="17242" y="10532"/>
                        <a:pt x="17112" y="8997"/>
                      </a:cubicBezTo>
                      <a:cubicBezTo>
                        <a:pt x="17015" y="7962"/>
                        <a:pt x="16789" y="7176"/>
                        <a:pt x="16368" y="6605"/>
                      </a:cubicBezTo>
                      <a:cubicBezTo>
                        <a:pt x="15947" y="6070"/>
                        <a:pt x="15267" y="5641"/>
                        <a:pt x="14295" y="5391"/>
                      </a:cubicBezTo>
                      <a:close/>
                      <a:moveTo>
                        <a:pt x="10636" y="13674"/>
                      </a:moveTo>
                      <a:cubicBezTo>
                        <a:pt x="10344" y="12960"/>
                        <a:pt x="9988" y="11782"/>
                        <a:pt x="9535" y="10175"/>
                      </a:cubicBezTo>
                      <a:cubicBezTo>
                        <a:pt x="9081" y="8568"/>
                        <a:pt x="8693" y="7533"/>
                        <a:pt x="8369" y="7069"/>
                      </a:cubicBezTo>
                      <a:cubicBezTo>
                        <a:pt x="7818" y="6355"/>
                        <a:pt x="7171" y="6034"/>
                        <a:pt x="6394" y="6105"/>
                      </a:cubicBezTo>
                      <a:cubicBezTo>
                        <a:pt x="5649" y="6177"/>
                        <a:pt x="5033" y="6533"/>
                        <a:pt x="4548" y="7212"/>
                      </a:cubicBezTo>
                      <a:cubicBezTo>
                        <a:pt x="4062" y="7890"/>
                        <a:pt x="3835" y="8676"/>
                        <a:pt x="3933" y="9640"/>
                      </a:cubicBezTo>
                      <a:cubicBezTo>
                        <a:pt x="4030" y="10711"/>
                        <a:pt x="4418" y="11675"/>
                        <a:pt x="5130" y="12567"/>
                      </a:cubicBezTo>
                      <a:cubicBezTo>
                        <a:pt x="5681" y="13245"/>
                        <a:pt x="6297" y="13638"/>
                        <a:pt x="7009" y="13781"/>
                      </a:cubicBezTo>
                      <a:cubicBezTo>
                        <a:pt x="7462" y="13888"/>
                        <a:pt x="8337" y="13888"/>
                        <a:pt x="9600" y="13781"/>
                      </a:cubicBezTo>
                      <a:lnTo>
                        <a:pt x="10668" y="136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06" name="Freeform: Shape 3891"/>
                <p:cNvSpPr/>
                <p:nvPr/>
              </p:nvSpPr>
              <p:spPr>
                <a:xfrm>
                  <a:off x="23591" y="275215"/>
                  <a:ext cx="30485" cy="4236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13" h="21600" fill="norm" stroke="1" extrusionOk="0">
                      <a:moveTo>
                        <a:pt x="19155" y="0"/>
                      </a:moveTo>
                      <a:lnTo>
                        <a:pt x="19558" y="3376"/>
                      </a:lnTo>
                      <a:lnTo>
                        <a:pt x="16927" y="3533"/>
                      </a:lnTo>
                      <a:cubicBezTo>
                        <a:pt x="19125" y="4606"/>
                        <a:pt x="20300" y="5992"/>
                        <a:pt x="20517" y="7669"/>
                      </a:cubicBezTo>
                      <a:cubicBezTo>
                        <a:pt x="20610" y="8564"/>
                        <a:pt x="20455" y="9347"/>
                        <a:pt x="20022" y="10017"/>
                      </a:cubicBezTo>
                      <a:cubicBezTo>
                        <a:pt x="19589" y="10711"/>
                        <a:pt x="18908" y="11292"/>
                        <a:pt x="17918" y="11761"/>
                      </a:cubicBezTo>
                      <a:cubicBezTo>
                        <a:pt x="19032" y="12298"/>
                        <a:pt x="19867" y="12924"/>
                        <a:pt x="20455" y="13595"/>
                      </a:cubicBezTo>
                      <a:cubicBezTo>
                        <a:pt x="21043" y="14266"/>
                        <a:pt x="21383" y="15004"/>
                        <a:pt x="21476" y="15809"/>
                      </a:cubicBezTo>
                      <a:cubicBezTo>
                        <a:pt x="21600" y="16837"/>
                        <a:pt x="21414" y="17709"/>
                        <a:pt x="20919" y="18447"/>
                      </a:cubicBezTo>
                      <a:cubicBezTo>
                        <a:pt x="20424" y="19185"/>
                        <a:pt x="19650" y="19766"/>
                        <a:pt x="18598" y="20191"/>
                      </a:cubicBezTo>
                      <a:cubicBezTo>
                        <a:pt x="17825" y="20504"/>
                        <a:pt x="16494" y="20706"/>
                        <a:pt x="14668" y="20817"/>
                      </a:cubicBezTo>
                      <a:lnTo>
                        <a:pt x="2414" y="21600"/>
                      </a:lnTo>
                      <a:lnTo>
                        <a:pt x="1981" y="17933"/>
                      </a:lnTo>
                      <a:lnTo>
                        <a:pt x="12935" y="17240"/>
                      </a:lnTo>
                      <a:cubicBezTo>
                        <a:pt x="14854" y="17128"/>
                        <a:pt x="16061" y="16927"/>
                        <a:pt x="16587" y="16636"/>
                      </a:cubicBezTo>
                      <a:cubicBezTo>
                        <a:pt x="17267" y="16256"/>
                        <a:pt x="17577" y="15697"/>
                        <a:pt x="17484" y="15004"/>
                      </a:cubicBezTo>
                      <a:cubicBezTo>
                        <a:pt x="17422" y="14489"/>
                        <a:pt x="17144" y="14020"/>
                        <a:pt x="16649" y="13595"/>
                      </a:cubicBezTo>
                      <a:cubicBezTo>
                        <a:pt x="16153" y="13170"/>
                        <a:pt x="15473" y="12880"/>
                        <a:pt x="14637" y="12745"/>
                      </a:cubicBezTo>
                      <a:cubicBezTo>
                        <a:pt x="13771" y="12589"/>
                        <a:pt x="12440" y="12589"/>
                        <a:pt x="10645" y="12701"/>
                      </a:cubicBezTo>
                      <a:lnTo>
                        <a:pt x="1424" y="13282"/>
                      </a:lnTo>
                      <a:lnTo>
                        <a:pt x="990" y="9615"/>
                      </a:lnTo>
                      <a:lnTo>
                        <a:pt x="11512" y="8944"/>
                      </a:lnTo>
                      <a:cubicBezTo>
                        <a:pt x="13368" y="8832"/>
                        <a:pt x="14575" y="8676"/>
                        <a:pt x="15102" y="8519"/>
                      </a:cubicBezTo>
                      <a:cubicBezTo>
                        <a:pt x="15628" y="8363"/>
                        <a:pt x="15999" y="8117"/>
                        <a:pt x="16246" y="7826"/>
                      </a:cubicBezTo>
                      <a:cubicBezTo>
                        <a:pt x="16463" y="7535"/>
                        <a:pt x="16556" y="7155"/>
                        <a:pt x="16494" y="6686"/>
                      </a:cubicBezTo>
                      <a:cubicBezTo>
                        <a:pt x="16432" y="6127"/>
                        <a:pt x="16153" y="5635"/>
                        <a:pt x="15689" y="5187"/>
                      </a:cubicBezTo>
                      <a:cubicBezTo>
                        <a:pt x="15225" y="4763"/>
                        <a:pt x="14575" y="4472"/>
                        <a:pt x="13740" y="4338"/>
                      </a:cubicBezTo>
                      <a:cubicBezTo>
                        <a:pt x="12935" y="4181"/>
                        <a:pt x="11605" y="4181"/>
                        <a:pt x="9748" y="4293"/>
                      </a:cubicBezTo>
                      <a:lnTo>
                        <a:pt x="433" y="4875"/>
                      </a:lnTo>
                      <a:lnTo>
                        <a:pt x="0" y="1207"/>
                      </a:lnTo>
                      <a:lnTo>
                        <a:pt x="1918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919" name="Graphic 3682"/>
              <p:cNvGrpSpPr/>
              <p:nvPr/>
            </p:nvGrpSpPr>
            <p:grpSpPr>
              <a:xfrm>
                <a:off x="149484" y="2293003"/>
                <a:ext cx="36353" cy="263934"/>
                <a:chOff x="0" y="0"/>
                <a:chExt cx="36351" cy="263932"/>
              </a:xfrm>
            </p:grpSpPr>
            <p:sp>
              <p:nvSpPr>
                <p:cNvPr id="908" name="Freeform: Shape 3870"/>
                <p:cNvSpPr/>
                <p:nvPr/>
              </p:nvSpPr>
              <p:spPr>
                <a:xfrm>
                  <a:off x="0" y="-1"/>
                  <a:ext cx="24995" cy="161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8796" y="0"/>
                      </a:moveTo>
                      <a:lnTo>
                        <a:pt x="21335" y="0"/>
                      </a:lnTo>
                      <a:cubicBezTo>
                        <a:pt x="21335" y="0"/>
                        <a:pt x="21600" y="21600"/>
                        <a:pt x="21600" y="21600"/>
                      </a:cubicBezTo>
                      <a:lnTo>
                        <a:pt x="19516" y="21600"/>
                      </a:lnTo>
                      <a:cubicBezTo>
                        <a:pt x="18038" y="19552"/>
                        <a:pt x="16029" y="17502"/>
                        <a:pt x="13566" y="15513"/>
                      </a:cubicBezTo>
                      <a:cubicBezTo>
                        <a:pt x="11103" y="13463"/>
                        <a:pt x="8564" y="11942"/>
                        <a:pt x="5987" y="10888"/>
                      </a:cubicBezTo>
                      <a:cubicBezTo>
                        <a:pt x="4169" y="10127"/>
                        <a:pt x="2160" y="9659"/>
                        <a:pt x="0" y="9483"/>
                      </a:cubicBezTo>
                      <a:lnTo>
                        <a:pt x="0" y="5268"/>
                      </a:lnTo>
                      <a:cubicBezTo>
                        <a:pt x="1667" y="5268"/>
                        <a:pt x="3714" y="5737"/>
                        <a:pt x="6139" y="6615"/>
                      </a:cubicBezTo>
                      <a:cubicBezTo>
                        <a:pt x="8564" y="7552"/>
                        <a:pt x="10914" y="8898"/>
                        <a:pt x="13187" y="10654"/>
                      </a:cubicBezTo>
                      <a:cubicBezTo>
                        <a:pt x="15461" y="12469"/>
                        <a:pt x="17355" y="14341"/>
                        <a:pt x="18947" y="16390"/>
                      </a:cubicBezTo>
                      <a:lnTo>
                        <a:pt x="1875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09" name="Freeform: Shape 3871"/>
                <p:cNvSpPr/>
                <p:nvPr/>
              </p:nvSpPr>
              <p:spPr>
                <a:xfrm>
                  <a:off x="307" y="19293"/>
                  <a:ext cx="25346" cy="165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803" y="21543"/>
                      </a:moveTo>
                      <a:lnTo>
                        <a:pt x="262" y="21543"/>
                      </a:lnTo>
                      <a:cubicBezTo>
                        <a:pt x="262" y="21543"/>
                        <a:pt x="0" y="0"/>
                        <a:pt x="0" y="0"/>
                      </a:cubicBezTo>
                      <a:cubicBezTo>
                        <a:pt x="635" y="0"/>
                        <a:pt x="1233" y="114"/>
                        <a:pt x="1831" y="400"/>
                      </a:cubicBezTo>
                      <a:cubicBezTo>
                        <a:pt x="2803" y="914"/>
                        <a:pt x="3774" y="1772"/>
                        <a:pt x="4708" y="2972"/>
                      </a:cubicBezTo>
                      <a:cubicBezTo>
                        <a:pt x="5643" y="4172"/>
                        <a:pt x="6764" y="5886"/>
                        <a:pt x="7997" y="8114"/>
                      </a:cubicBezTo>
                      <a:cubicBezTo>
                        <a:pt x="9940" y="11600"/>
                        <a:pt x="11473" y="14000"/>
                        <a:pt x="12631" y="15200"/>
                      </a:cubicBezTo>
                      <a:cubicBezTo>
                        <a:pt x="13790" y="16400"/>
                        <a:pt x="14836" y="17028"/>
                        <a:pt x="15808" y="16972"/>
                      </a:cubicBezTo>
                      <a:cubicBezTo>
                        <a:pt x="16854" y="16972"/>
                        <a:pt x="17713" y="16343"/>
                        <a:pt x="18423" y="15200"/>
                      </a:cubicBezTo>
                      <a:cubicBezTo>
                        <a:pt x="19134" y="14057"/>
                        <a:pt x="19470" y="12571"/>
                        <a:pt x="19432" y="10743"/>
                      </a:cubicBezTo>
                      <a:cubicBezTo>
                        <a:pt x="19432" y="8800"/>
                        <a:pt x="19022" y="7257"/>
                        <a:pt x="18237" y="6115"/>
                      </a:cubicBezTo>
                      <a:cubicBezTo>
                        <a:pt x="17452" y="4971"/>
                        <a:pt x="16406" y="4400"/>
                        <a:pt x="15060" y="4457"/>
                      </a:cubicBezTo>
                      <a:lnTo>
                        <a:pt x="15285" y="343"/>
                      </a:lnTo>
                      <a:cubicBezTo>
                        <a:pt x="17302" y="571"/>
                        <a:pt x="18834" y="1599"/>
                        <a:pt x="19918" y="3428"/>
                      </a:cubicBezTo>
                      <a:cubicBezTo>
                        <a:pt x="21002" y="5257"/>
                        <a:pt x="21562" y="7714"/>
                        <a:pt x="21600" y="10800"/>
                      </a:cubicBezTo>
                      <a:cubicBezTo>
                        <a:pt x="21600" y="13943"/>
                        <a:pt x="21114" y="16457"/>
                        <a:pt x="19993" y="18286"/>
                      </a:cubicBezTo>
                      <a:cubicBezTo>
                        <a:pt x="18872" y="20171"/>
                        <a:pt x="17489" y="21086"/>
                        <a:pt x="15808" y="21143"/>
                      </a:cubicBezTo>
                      <a:cubicBezTo>
                        <a:pt x="14948" y="21143"/>
                        <a:pt x="14088" y="20914"/>
                        <a:pt x="13266" y="20400"/>
                      </a:cubicBezTo>
                      <a:cubicBezTo>
                        <a:pt x="12444" y="19886"/>
                        <a:pt x="11547" y="19029"/>
                        <a:pt x="10613" y="17829"/>
                      </a:cubicBezTo>
                      <a:cubicBezTo>
                        <a:pt x="9679" y="16629"/>
                        <a:pt x="8408" y="14572"/>
                        <a:pt x="6764" y="11772"/>
                      </a:cubicBezTo>
                      <a:cubicBezTo>
                        <a:pt x="5419" y="9372"/>
                        <a:pt x="4484" y="7885"/>
                        <a:pt x="3999" y="7200"/>
                      </a:cubicBezTo>
                      <a:cubicBezTo>
                        <a:pt x="3513" y="6514"/>
                        <a:pt x="3027" y="6000"/>
                        <a:pt x="2541" y="5543"/>
                      </a:cubicBezTo>
                      <a:lnTo>
                        <a:pt x="2728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10" name="Freeform: Shape 3872"/>
                <p:cNvSpPr/>
                <p:nvPr/>
              </p:nvSpPr>
              <p:spPr>
                <a:xfrm>
                  <a:off x="701" y="39859"/>
                  <a:ext cx="25566" cy="24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26"/>
                      </a:moveTo>
                      <a:lnTo>
                        <a:pt x="21230" y="0"/>
                      </a:lnTo>
                      <a:lnTo>
                        <a:pt x="21304" y="4413"/>
                      </a:lnTo>
                      <a:lnTo>
                        <a:pt x="6373" y="9948"/>
                      </a:lnTo>
                      <a:cubicBezTo>
                        <a:pt x="4965" y="10452"/>
                        <a:pt x="3927" y="10838"/>
                        <a:pt x="3260" y="11071"/>
                      </a:cubicBezTo>
                      <a:cubicBezTo>
                        <a:pt x="4038" y="11303"/>
                        <a:pt x="5187" y="11690"/>
                        <a:pt x="6669" y="12193"/>
                      </a:cubicBezTo>
                      <a:lnTo>
                        <a:pt x="21526" y="17226"/>
                      </a:lnTo>
                      <a:lnTo>
                        <a:pt x="21600" y="21174"/>
                      </a:lnTo>
                      <a:lnTo>
                        <a:pt x="371" y="21600"/>
                      </a:lnTo>
                      <a:lnTo>
                        <a:pt x="371" y="18774"/>
                      </a:lnTo>
                      <a:cubicBezTo>
                        <a:pt x="371" y="18774"/>
                        <a:pt x="18081" y="18426"/>
                        <a:pt x="18081" y="18426"/>
                      </a:cubicBezTo>
                      <a:lnTo>
                        <a:pt x="222" y="12348"/>
                      </a:lnTo>
                      <a:lnTo>
                        <a:pt x="222" y="9716"/>
                      </a:lnTo>
                      <a:cubicBezTo>
                        <a:pt x="222" y="9716"/>
                        <a:pt x="18117" y="2942"/>
                        <a:pt x="18117" y="2942"/>
                      </a:cubicBezTo>
                      <a:lnTo>
                        <a:pt x="37" y="3290"/>
                      </a:lnTo>
                      <a:lnTo>
                        <a:pt x="37" y="4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11" name="Freeform: Shape 3873"/>
                <p:cNvSpPr/>
                <p:nvPr/>
              </p:nvSpPr>
              <p:spPr>
                <a:xfrm>
                  <a:off x="1754" y="86822"/>
                  <a:ext cx="31704" cy="250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8512"/>
                      </a:moveTo>
                      <a:lnTo>
                        <a:pt x="17776" y="8095"/>
                      </a:lnTo>
                      <a:lnTo>
                        <a:pt x="17657" y="75"/>
                      </a:lnTo>
                      <a:lnTo>
                        <a:pt x="21271" y="0"/>
                      </a:lnTo>
                      <a:lnTo>
                        <a:pt x="21600" y="21525"/>
                      </a:lnTo>
                      <a:lnTo>
                        <a:pt x="17985" y="21600"/>
                      </a:lnTo>
                      <a:lnTo>
                        <a:pt x="17865" y="13580"/>
                      </a:lnTo>
                      <a:lnTo>
                        <a:pt x="90" y="13997"/>
                      </a:lnTo>
                      <a:lnTo>
                        <a:pt x="0" y="85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12" name="Freeform: Shape 3874"/>
                <p:cNvSpPr/>
                <p:nvPr/>
              </p:nvSpPr>
              <p:spPr>
                <a:xfrm>
                  <a:off x="2060" y="115807"/>
                  <a:ext cx="31573" cy="212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6057"/>
                      </a:moveTo>
                      <a:lnTo>
                        <a:pt x="13710" y="6279"/>
                      </a:lnTo>
                      <a:cubicBezTo>
                        <a:pt x="15300" y="8195"/>
                        <a:pt x="16080" y="10555"/>
                        <a:pt x="16140" y="13272"/>
                      </a:cubicBezTo>
                      <a:cubicBezTo>
                        <a:pt x="16140" y="14697"/>
                        <a:pt x="15990" y="15944"/>
                        <a:pt x="15660" y="17102"/>
                      </a:cubicBezTo>
                      <a:cubicBezTo>
                        <a:pt x="15330" y="18260"/>
                        <a:pt x="14880" y="19106"/>
                        <a:pt x="14340" y="19685"/>
                      </a:cubicBezTo>
                      <a:cubicBezTo>
                        <a:pt x="13800" y="20264"/>
                        <a:pt x="13200" y="20665"/>
                        <a:pt x="12540" y="20933"/>
                      </a:cubicBezTo>
                      <a:cubicBezTo>
                        <a:pt x="11880" y="21200"/>
                        <a:pt x="10860" y="21289"/>
                        <a:pt x="9450" y="21333"/>
                      </a:cubicBezTo>
                      <a:lnTo>
                        <a:pt x="330" y="21600"/>
                      </a:lnTo>
                      <a:lnTo>
                        <a:pt x="240" y="15499"/>
                      </a:lnTo>
                      <a:lnTo>
                        <a:pt x="8460" y="15276"/>
                      </a:lnTo>
                      <a:cubicBezTo>
                        <a:pt x="10080" y="15276"/>
                        <a:pt x="11130" y="15098"/>
                        <a:pt x="11550" y="14831"/>
                      </a:cubicBezTo>
                      <a:cubicBezTo>
                        <a:pt x="12000" y="14608"/>
                        <a:pt x="12330" y="14163"/>
                        <a:pt x="12570" y="13584"/>
                      </a:cubicBezTo>
                      <a:cubicBezTo>
                        <a:pt x="12810" y="13004"/>
                        <a:pt x="12930" y="12248"/>
                        <a:pt x="12930" y="11357"/>
                      </a:cubicBezTo>
                      <a:cubicBezTo>
                        <a:pt x="12930" y="10332"/>
                        <a:pt x="12750" y="9442"/>
                        <a:pt x="12390" y="8640"/>
                      </a:cubicBezTo>
                      <a:cubicBezTo>
                        <a:pt x="12060" y="7839"/>
                        <a:pt x="11550" y="7304"/>
                        <a:pt x="10860" y="6948"/>
                      </a:cubicBezTo>
                      <a:cubicBezTo>
                        <a:pt x="10170" y="6591"/>
                        <a:pt x="9210" y="6458"/>
                        <a:pt x="7890" y="6458"/>
                      </a:cubicBezTo>
                      <a:lnTo>
                        <a:pt x="90" y="6680"/>
                      </a:lnTo>
                      <a:lnTo>
                        <a:pt x="0" y="579"/>
                      </a:lnTo>
                      <a:lnTo>
                        <a:pt x="21480" y="0"/>
                      </a:lnTo>
                      <a:lnTo>
                        <a:pt x="21570" y="61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13" name="Freeform: Shape 3875"/>
                <p:cNvSpPr/>
                <p:nvPr/>
              </p:nvSpPr>
              <p:spPr>
                <a:xfrm>
                  <a:off x="2192" y="141503"/>
                  <a:ext cx="23860" cy="214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4" h="21600" fill="norm" stroke="1" extrusionOk="0">
                      <a:moveTo>
                        <a:pt x="14743" y="5919"/>
                      </a:moveTo>
                      <a:lnTo>
                        <a:pt x="15536" y="398"/>
                      </a:lnTo>
                      <a:cubicBezTo>
                        <a:pt x="17518" y="971"/>
                        <a:pt x="19024" y="1988"/>
                        <a:pt x="20015" y="3490"/>
                      </a:cubicBezTo>
                      <a:cubicBezTo>
                        <a:pt x="21006" y="4992"/>
                        <a:pt x="21520" y="7200"/>
                        <a:pt x="21560" y="10204"/>
                      </a:cubicBezTo>
                      <a:cubicBezTo>
                        <a:pt x="21600" y="12898"/>
                        <a:pt x="21362" y="14930"/>
                        <a:pt x="20807" y="16255"/>
                      </a:cubicBezTo>
                      <a:cubicBezTo>
                        <a:pt x="20252" y="17580"/>
                        <a:pt x="19539" y="18552"/>
                        <a:pt x="18667" y="19082"/>
                      </a:cubicBezTo>
                      <a:cubicBezTo>
                        <a:pt x="17795" y="19657"/>
                        <a:pt x="16170" y="19966"/>
                        <a:pt x="13832" y="20010"/>
                      </a:cubicBezTo>
                      <a:lnTo>
                        <a:pt x="7491" y="20098"/>
                      </a:lnTo>
                      <a:cubicBezTo>
                        <a:pt x="5668" y="20098"/>
                        <a:pt x="4360" y="20275"/>
                        <a:pt x="3488" y="20452"/>
                      </a:cubicBezTo>
                      <a:cubicBezTo>
                        <a:pt x="2616" y="20628"/>
                        <a:pt x="1704" y="21026"/>
                        <a:pt x="753" y="21600"/>
                      </a:cubicBezTo>
                      <a:lnTo>
                        <a:pt x="634" y="15593"/>
                      </a:lnTo>
                      <a:cubicBezTo>
                        <a:pt x="991" y="15416"/>
                        <a:pt x="1506" y="15239"/>
                        <a:pt x="2219" y="14974"/>
                      </a:cubicBezTo>
                      <a:cubicBezTo>
                        <a:pt x="2537" y="14886"/>
                        <a:pt x="2735" y="14798"/>
                        <a:pt x="2853" y="14754"/>
                      </a:cubicBezTo>
                      <a:cubicBezTo>
                        <a:pt x="1942" y="13737"/>
                        <a:pt x="1229" y="12633"/>
                        <a:pt x="753" y="11485"/>
                      </a:cubicBezTo>
                      <a:cubicBezTo>
                        <a:pt x="278" y="10336"/>
                        <a:pt x="40" y="9055"/>
                        <a:pt x="0" y="7730"/>
                      </a:cubicBezTo>
                      <a:cubicBezTo>
                        <a:pt x="0" y="5389"/>
                        <a:pt x="515" y="3490"/>
                        <a:pt x="1625" y="2120"/>
                      </a:cubicBezTo>
                      <a:cubicBezTo>
                        <a:pt x="2735" y="751"/>
                        <a:pt x="4201" y="44"/>
                        <a:pt x="5945" y="0"/>
                      </a:cubicBezTo>
                      <a:cubicBezTo>
                        <a:pt x="7094" y="0"/>
                        <a:pt x="8164" y="265"/>
                        <a:pt x="9076" y="839"/>
                      </a:cubicBezTo>
                      <a:cubicBezTo>
                        <a:pt x="9988" y="1458"/>
                        <a:pt x="10701" y="2297"/>
                        <a:pt x="11216" y="3402"/>
                      </a:cubicBezTo>
                      <a:cubicBezTo>
                        <a:pt x="11731" y="4505"/>
                        <a:pt x="12168" y="6096"/>
                        <a:pt x="12564" y="8172"/>
                      </a:cubicBezTo>
                      <a:cubicBezTo>
                        <a:pt x="13079" y="10999"/>
                        <a:pt x="13554" y="12942"/>
                        <a:pt x="13990" y="14047"/>
                      </a:cubicBezTo>
                      <a:lnTo>
                        <a:pt x="14545" y="14047"/>
                      </a:lnTo>
                      <a:cubicBezTo>
                        <a:pt x="15576" y="14047"/>
                        <a:pt x="16329" y="13693"/>
                        <a:pt x="16765" y="13119"/>
                      </a:cubicBezTo>
                      <a:cubicBezTo>
                        <a:pt x="17200" y="12545"/>
                        <a:pt x="17399" y="11441"/>
                        <a:pt x="17399" y="9850"/>
                      </a:cubicBezTo>
                      <a:cubicBezTo>
                        <a:pt x="17399" y="8790"/>
                        <a:pt x="17161" y="7951"/>
                        <a:pt x="16804" y="7333"/>
                      </a:cubicBezTo>
                      <a:cubicBezTo>
                        <a:pt x="16408" y="6758"/>
                        <a:pt x="15734" y="6272"/>
                        <a:pt x="14783" y="5919"/>
                      </a:cubicBezTo>
                      <a:close/>
                      <a:moveTo>
                        <a:pt x="10463" y="14091"/>
                      </a:moveTo>
                      <a:cubicBezTo>
                        <a:pt x="10225" y="13340"/>
                        <a:pt x="9908" y="12103"/>
                        <a:pt x="9551" y="10425"/>
                      </a:cubicBezTo>
                      <a:cubicBezTo>
                        <a:pt x="9195" y="8746"/>
                        <a:pt x="8878" y="7642"/>
                        <a:pt x="8561" y="7156"/>
                      </a:cubicBezTo>
                      <a:cubicBezTo>
                        <a:pt x="8046" y="6361"/>
                        <a:pt x="7411" y="6007"/>
                        <a:pt x="6619" y="6007"/>
                      </a:cubicBezTo>
                      <a:cubicBezTo>
                        <a:pt x="5866" y="6007"/>
                        <a:pt x="5192" y="6361"/>
                        <a:pt x="4677" y="6979"/>
                      </a:cubicBezTo>
                      <a:cubicBezTo>
                        <a:pt x="4122" y="7642"/>
                        <a:pt x="3844" y="8437"/>
                        <a:pt x="3884" y="9409"/>
                      </a:cubicBezTo>
                      <a:cubicBezTo>
                        <a:pt x="3884" y="10513"/>
                        <a:pt x="4241" y="11529"/>
                        <a:pt x="4914" y="12501"/>
                      </a:cubicBezTo>
                      <a:cubicBezTo>
                        <a:pt x="5430" y="13207"/>
                        <a:pt x="6024" y="13693"/>
                        <a:pt x="6738" y="13914"/>
                      </a:cubicBezTo>
                      <a:cubicBezTo>
                        <a:pt x="7213" y="14047"/>
                        <a:pt x="8085" y="14135"/>
                        <a:pt x="9393" y="14091"/>
                      </a:cubicBezTo>
                      <a:lnTo>
                        <a:pt x="10463" y="140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14" name="Freeform: Shape 3876"/>
                <p:cNvSpPr/>
                <p:nvPr/>
              </p:nvSpPr>
              <p:spPr>
                <a:xfrm>
                  <a:off x="3025" y="163919"/>
                  <a:ext cx="31573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0" y="1873"/>
                      </a:moveTo>
                      <a:lnTo>
                        <a:pt x="15570" y="432"/>
                      </a:lnTo>
                      <a:lnTo>
                        <a:pt x="15660" y="20161"/>
                      </a:lnTo>
                      <a:lnTo>
                        <a:pt x="90" y="21600"/>
                      </a:lnTo>
                      <a:lnTo>
                        <a:pt x="0" y="1873"/>
                      </a:lnTo>
                      <a:close/>
                      <a:moveTo>
                        <a:pt x="17700" y="287"/>
                      </a:moveTo>
                      <a:lnTo>
                        <a:pt x="21510" y="0"/>
                      </a:lnTo>
                      <a:lnTo>
                        <a:pt x="21600" y="19729"/>
                      </a:lnTo>
                      <a:lnTo>
                        <a:pt x="17790" y="20017"/>
                      </a:lnTo>
                      <a:lnTo>
                        <a:pt x="17700" y="28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15" name="Freeform: Shape 3877"/>
                <p:cNvSpPr/>
                <p:nvPr/>
              </p:nvSpPr>
              <p:spPr>
                <a:xfrm>
                  <a:off x="3332" y="176109"/>
                  <a:ext cx="31529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871"/>
                      </a:moveTo>
                      <a:lnTo>
                        <a:pt x="21510" y="0"/>
                      </a:lnTo>
                      <a:lnTo>
                        <a:pt x="21600" y="19729"/>
                      </a:lnTo>
                      <a:lnTo>
                        <a:pt x="90" y="21600"/>
                      </a:lnTo>
                      <a:lnTo>
                        <a:pt x="0" y="18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16" name="Freeform: Shape 3878"/>
                <p:cNvSpPr/>
                <p:nvPr/>
              </p:nvSpPr>
              <p:spPr>
                <a:xfrm>
                  <a:off x="3113" y="190221"/>
                  <a:ext cx="23860" cy="214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4" h="21600" fill="norm" stroke="1" extrusionOk="0">
                      <a:moveTo>
                        <a:pt x="14743" y="5919"/>
                      </a:moveTo>
                      <a:lnTo>
                        <a:pt x="15536" y="398"/>
                      </a:lnTo>
                      <a:cubicBezTo>
                        <a:pt x="17518" y="972"/>
                        <a:pt x="19024" y="1988"/>
                        <a:pt x="20015" y="3490"/>
                      </a:cubicBezTo>
                      <a:cubicBezTo>
                        <a:pt x="21006" y="4992"/>
                        <a:pt x="21521" y="7200"/>
                        <a:pt x="21560" y="10204"/>
                      </a:cubicBezTo>
                      <a:cubicBezTo>
                        <a:pt x="21600" y="12898"/>
                        <a:pt x="21362" y="14930"/>
                        <a:pt x="20807" y="16255"/>
                      </a:cubicBezTo>
                      <a:cubicBezTo>
                        <a:pt x="20252" y="17581"/>
                        <a:pt x="19539" y="18552"/>
                        <a:pt x="18667" y="19082"/>
                      </a:cubicBezTo>
                      <a:cubicBezTo>
                        <a:pt x="17795" y="19657"/>
                        <a:pt x="16170" y="19966"/>
                        <a:pt x="13832" y="20010"/>
                      </a:cubicBezTo>
                      <a:lnTo>
                        <a:pt x="7491" y="20098"/>
                      </a:lnTo>
                      <a:cubicBezTo>
                        <a:pt x="5668" y="20098"/>
                        <a:pt x="4360" y="20275"/>
                        <a:pt x="3488" y="20452"/>
                      </a:cubicBezTo>
                      <a:cubicBezTo>
                        <a:pt x="2655" y="20672"/>
                        <a:pt x="1704" y="21026"/>
                        <a:pt x="753" y="21600"/>
                      </a:cubicBezTo>
                      <a:lnTo>
                        <a:pt x="634" y="15593"/>
                      </a:lnTo>
                      <a:cubicBezTo>
                        <a:pt x="991" y="15416"/>
                        <a:pt x="1506" y="15239"/>
                        <a:pt x="2219" y="14974"/>
                      </a:cubicBezTo>
                      <a:cubicBezTo>
                        <a:pt x="2537" y="14886"/>
                        <a:pt x="2735" y="14798"/>
                        <a:pt x="2853" y="14754"/>
                      </a:cubicBezTo>
                      <a:cubicBezTo>
                        <a:pt x="1942" y="13737"/>
                        <a:pt x="1229" y="12633"/>
                        <a:pt x="753" y="11485"/>
                      </a:cubicBezTo>
                      <a:cubicBezTo>
                        <a:pt x="278" y="10336"/>
                        <a:pt x="40" y="9055"/>
                        <a:pt x="0" y="7730"/>
                      </a:cubicBezTo>
                      <a:cubicBezTo>
                        <a:pt x="0" y="5389"/>
                        <a:pt x="515" y="3490"/>
                        <a:pt x="1625" y="2120"/>
                      </a:cubicBezTo>
                      <a:cubicBezTo>
                        <a:pt x="2735" y="751"/>
                        <a:pt x="4201" y="44"/>
                        <a:pt x="5945" y="0"/>
                      </a:cubicBezTo>
                      <a:cubicBezTo>
                        <a:pt x="7094" y="0"/>
                        <a:pt x="8164" y="265"/>
                        <a:pt x="9076" y="883"/>
                      </a:cubicBezTo>
                      <a:cubicBezTo>
                        <a:pt x="9988" y="1502"/>
                        <a:pt x="10701" y="2341"/>
                        <a:pt x="11216" y="3445"/>
                      </a:cubicBezTo>
                      <a:cubicBezTo>
                        <a:pt x="11731" y="4550"/>
                        <a:pt x="12168" y="6140"/>
                        <a:pt x="12564" y="8216"/>
                      </a:cubicBezTo>
                      <a:cubicBezTo>
                        <a:pt x="13079" y="11043"/>
                        <a:pt x="13554" y="12987"/>
                        <a:pt x="13990" y="14091"/>
                      </a:cubicBezTo>
                      <a:lnTo>
                        <a:pt x="14545" y="14091"/>
                      </a:lnTo>
                      <a:cubicBezTo>
                        <a:pt x="15576" y="14091"/>
                        <a:pt x="16329" y="13737"/>
                        <a:pt x="16765" y="13164"/>
                      </a:cubicBezTo>
                      <a:cubicBezTo>
                        <a:pt x="17200" y="12589"/>
                        <a:pt x="17399" y="11485"/>
                        <a:pt x="17399" y="9895"/>
                      </a:cubicBezTo>
                      <a:cubicBezTo>
                        <a:pt x="17399" y="8834"/>
                        <a:pt x="17161" y="7995"/>
                        <a:pt x="16804" y="7377"/>
                      </a:cubicBezTo>
                      <a:cubicBezTo>
                        <a:pt x="16408" y="6802"/>
                        <a:pt x="15734" y="6317"/>
                        <a:pt x="14783" y="5964"/>
                      </a:cubicBezTo>
                      <a:close/>
                      <a:moveTo>
                        <a:pt x="10463" y="14135"/>
                      </a:moveTo>
                      <a:cubicBezTo>
                        <a:pt x="10225" y="13384"/>
                        <a:pt x="9908" y="12147"/>
                        <a:pt x="9551" y="10469"/>
                      </a:cubicBezTo>
                      <a:cubicBezTo>
                        <a:pt x="9195" y="8790"/>
                        <a:pt x="8878" y="7686"/>
                        <a:pt x="8561" y="7200"/>
                      </a:cubicBezTo>
                      <a:cubicBezTo>
                        <a:pt x="8046" y="6405"/>
                        <a:pt x="7411" y="6052"/>
                        <a:pt x="6619" y="6052"/>
                      </a:cubicBezTo>
                      <a:cubicBezTo>
                        <a:pt x="5866" y="6052"/>
                        <a:pt x="5192" y="6405"/>
                        <a:pt x="4677" y="7024"/>
                      </a:cubicBezTo>
                      <a:cubicBezTo>
                        <a:pt x="4161" y="7642"/>
                        <a:pt x="3884" y="8481"/>
                        <a:pt x="3884" y="9453"/>
                      </a:cubicBezTo>
                      <a:cubicBezTo>
                        <a:pt x="3884" y="10557"/>
                        <a:pt x="4241" y="11573"/>
                        <a:pt x="4914" y="12545"/>
                      </a:cubicBezTo>
                      <a:cubicBezTo>
                        <a:pt x="5430" y="13252"/>
                        <a:pt x="6024" y="13737"/>
                        <a:pt x="6738" y="13959"/>
                      </a:cubicBezTo>
                      <a:cubicBezTo>
                        <a:pt x="7213" y="14091"/>
                        <a:pt x="8085" y="14179"/>
                        <a:pt x="9393" y="14135"/>
                      </a:cubicBezTo>
                      <a:lnTo>
                        <a:pt x="10463" y="141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17" name="Freeform: Shape 3879"/>
                <p:cNvSpPr/>
                <p:nvPr/>
              </p:nvSpPr>
              <p:spPr>
                <a:xfrm>
                  <a:off x="3990" y="215785"/>
                  <a:ext cx="23461" cy="211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63" y="21600"/>
                      </a:moveTo>
                      <a:lnTo>
                        <a:pt x="242" y="15474"/>
                      </a:lnTo>
                      <a:lnTo>
                        <a:pt x="10941" y="15250"/>
                      </a:lnTo>
                      <a:cubicBezTo>
                        <a:pt x="13202" y="15205"/>
                        <a:pt x="14656" y="15026"/>
                        <a:pt x="15302" y="14758"/>
                      </a:cubicBezTo>
                      <a:cubicBezTo>
                        <a:pt x="15948" y="14490"/>
                        <a:pt x="16473" y="14042"/>
                        <a:pt x="16836" y="13461"/>
                      </a:cubicBezTo>
                      <a:cubicBezTo>
                        <a:pt x="17199" y="12880"/>
                        <a:pt x="17361" y="12164"/>
                        <a:pt x="17361" y="11314"/>
                      </a:cubicBezTo>
                      <a:cubicBezTo>
                        <a:pt x="17361" y="10241"/>
                        <a:pt x="17078" y="9302"/>
                        <a:pt x="16513" y="8453"/>
                      </a:cubicBezTo>
                      <a:cubicBezTo>
                        <a:pt x="15948" y="7603"/>
                        <a:pt x="15261" y="7066"/>
                        <a:pt x="14414" y="6753"/>
                      </a:cubicBezTo>
                      <a:cubicBezTo>
                        <a:pt x="13525" y="6440"/>
                        <a:pt x="11910" y="6350"/>
                        <a:pt x="9609" y="6395"/>
                      </a:cubicBezTo>
                      <a:lnTo>
                        <a:pt x="121" y="6574"/>
                      </a:lnTo>
                      <a:lnTo>
                        <a:pt x="0" y="447"/>
                      </a:lnTo>
                      <a:lnTo>
                        <a:pt x="20914" y="0"/>
                      </a:lnTo>
                      <a:lnTo>
                        <a:pt x="20994" y="5680"/>
                      </a:lnTo>
                      <a:lnTo>
                        <a:pt x="17926" y="5680"/>
                      </a:lnTo>
                      <a:cubicBezTo>
                        <a:pt x="20308" y="7737"/>
                        <a:pt x="21559" y="10241"/>
                        <a:pt x="21600" y="13327"/>
                      </a:cubicBezTo>
                      <a:cubicBezTo>
                        <a:pt x="21600" y="14668"/>
                        <a:pt x="21438" y="15920"/>
                        <a:pt x="20994" y="17039"/>
                      </a:cubicBezTo>
                      <a:cubicBezTo>
                        <a:pt x="20591" y="18157"/>
                        <a:pt x="20025" y="19051"/>
                        <a:pt x="19379" y="19633"/>
                      </a:cubicBezTo>
                      <a:cubicBezTo>
                        <a:pt x="18693" y="20214"/>
                        <a:pt x="17926" y="20616"/>
                        <a:pt x="17078" y="20884"/>
                      </a:cubicBezTo>
                      <a:cubicBezTo>
                        <a:pt x="16230" y="21108"/>
                        <a:pt x="14979" y="21242"/>
                        <a:pt x="13364" y="21287"/>
                      </a:cubicBezTo>
                      <a:lnTo>
                        <a:pt x="363" y="2155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18" name="Freeform: Shape 3880"/>
                <p:cNvSpPr/>
                <p:nvPr/>
              </p:nvSpPr>
              <p:spPr>
                <a:xfrm>
                  <a:off x="4164" y="241563"/>
                  <a:ext cx="32188" cy="223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2" h="21521" fill="norm" stroke="1" extrusionOk="0">
                      <a:moveTo>
                        <a:pt x="501" y="21521"/>
                      </a:moveTo>
                      <a:lnTo>
                        <a:pt x="442" y="16163"/>
                      </a:lnTo>
                      <a:lnTo>
                        <a:pt x="2675" y="16163"/>
                      </a:lnTo>
                      <a:cubicBezTo>
                        <a:pt x="1794" y="15235"/>
                        <a:pt x="1118" y="14181"/>
                        <a:pt x="677" y="12999"/>
                      </a:cubicBezTo>
                      <a:cubicBezTo>
                        <a:pt x="236" y="11776"/>
                        <a:pt x="1" y="10595"/>
                        <a:pt x="1" y="9329"/>
                      </a:cubicBezTo>
                      <a:cubicBezTo>
                        <a:pt x="-28" y="6798"/>
                        <a:pt x="648" y="4646"/>
                        <a:pt x="2029" y="2832"/>
                      </a:cubicBezTo>
                      <a:cubicBezTo>
                        <a:pt x="3410" y="1018"/>
                        <a:pt x="5379" y="48"/>
                        <a:pt x="7907" y="6"/>
                      </a:cubicBezTo>
                      <a:cubicBezTo>
                        <a:pt x="10493" y="-79"/>
                        <a:pt x="12462" y="765"/>
                        <a:pt x="13843" y="2453"/>
                      </a:cubicBezTo>
                      <a:cubicBezTo>
                        <a:pt x="15195" y="4140"/>
                        <a:pt x="15900" y="6334"/>
                        <a:pt x="15929" y="8991"/>
                      </a:cubicBezTo>
                      <a:cubicBezTo>
                        <a:pt x="15959" y="11438"/>
                        <a:pt x="15283" y="13547"/>
                        <a:pt x="13902" y="15404"/>
                      </a:cubicBezTo>
                      <a:lnTo>
                        <a:pt x="21484" y="15193"/>
                      </a:lnTo>
                      <a:lnTo>
                        <a:pt x="21572" y="20972"/>
                      </a:lnTo>
                      <a:lnTo>
                        <a:pt x="530" y="21521"/>
                      </a:lnTo>
                      <a:close/>
                      <a:moveTo>
                        <a:pt x="8230" y="5827"/>
                      </a:moveTo>
                      <a:cubicBezTo>
                        <a:pt x="6614" y="5870"/>
                        <a:pt x="5438" y="6207"/>
                        <a:pt x="4703" y="6882"/>
                      </a:cubicBezTo>
                      <a:cubicBezTo>
                        <a:pt x="3675" y="7852"/>
                        <a:pt x="3146" y="9160"/>
                        <a:pt x="3175" y="10848"/>
                      </a:cubicBezTo>
                      <a:cubicBezTo>
                        <a:pt x="3175" y="12198"/>
                        <a:pt x="3616" y="13294"/>
                        <a:pt x="4410" y="14223"/>
                      </a:cubicBezTo>
                      <a:cubicBezTo>
                        <a:pt x="5203" y="15151"/>
                        <a:pt x="6408" y="15573"/>
                        <a:pt x="7965" y="15530"/>
                      </a:cubicBezTo>
                      <a:cubicBezTo>
                        <a:pt x="9729" y="15488"/>
                        <a:pt x="10963" y="14982"/>
                        <a:pt x="11727" y="14054"/>
                      </a:cubicBezTo>
                      <a:cubicBezTo>
                        <a:pt x="12491" y="13126"/>
                        <a:pt x="12844" y="11944"/>
                        <a:pt x="12844" y="10552"/>
                      </a:cubicBezTo>
                      <a:cubicBezTo>
                        <a:pt x="12844" y="9160"/>
                        <a:pt x="12432" y="8021"/>
                        <a:pt x="11668" y="7135"/>
                      </a:cubicBezTo>
                      <a:cubicBezTo>
                        <a:pt x="10904" y="6249"/>
                        <a:pt x="9758" y="5786"/>
                        <a:pt x="8230" y="582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934" name="Graphic 3682"/>
              <p:cNvGrpSpPr/>
              <p:nvPr/>
            </p:nvGrpSpPr>
            <p:grpSpPr>
              <a:xfrm>
                <a:off x="50427" y="2139382"/>
                <a:ext cx="58848" cy="415231"/>
                <a:chOff x="0" y="0"/>
                <a:chExt cx="58846" cy="415229"/>
              </a:xfrm>
            </p:grpSpPr>
            <p:sp>
              <p:nvSpPr>
                <p:cNvPr id="920" name="Freeform: Shape 3856"/>
                <p:cNvSpPr/>
                <p:nvPr/>
              </p:nvSpPr>
              <p:spPr>
                <a:xfrm>
                  <a:off x="29160" y="0"/>
                  <a:ext cx="28459" cy="12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758"/>
                      </a:moveTo>
                      <a:lnTo>
                        <a:pt x="200" y="11013"/>
                      </a:lnTo>
                      <a:lnTo>
                        <a:pt x="16941" y="14087"/>
                      </a:lnTo>
                      <a:cubicBezTo>
                        <a:pt x="16375" y="12380"/>
                        <a:pt x="15843" y="10160"/>
                        <a:pt x="15310" y="7342"/>
                      </a:cubicBezTo>
                      <a:cubicBezTo>
                        <a:pt x="14777" y="4610"/>
                        <a:pt x="14411" y="2135"/>
                        <a:pt x="14145" y="0"/>
                      </a:cubicBezTo>
                      <a:lnTo>
                        <a:pt x="16674" y="427"/>
                      </a:lnTo>
                      <a:cubicBezTo>
                        <a:pt x="17273" y="4354"/>
                        <a:pt x="18006" y="7769"/>
                        <a:pt x="18904" y="10757"/>
                      </a:cubicBezTo>
                      <a:cubicBezTo>
                        <a:pt x="19803" y="13746"/>
                        <a:pt x="20701" y="15965"/>
                        <a:pt x="21600" y="17246"/>
                      </a:cubicBezTo>
                      <a:lnTo>
                        <a:pt x="21467" y="21600"/>
                      </a:lnTo>
                      <a:lnTo>
                        <a:pt x="0" y="176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21" name="Freeform: Shape 3857"/>
                <p:cNvSpPr/>
                <p:nvPr/>
              </p:nvSpPr>
              <p:spPr>
                <a:xfrm>
                  <a:off x="27410" y="19351"/>
                  <a:ext cx="28841" cy="185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63" h="21479" fill="norm" stroke="1" extrusionOk="0">
                      <a:moveTo>
                        <a:pt x="6331" y="0"/>
                      </a:moveTo>
                      <a:lnTo>
                        <a:pt x="6493" y="4066"/>
                      </a:lnTo>
                      <a:cubicBezTo>
                        <a:pt x="5031" y="4371"/>
                        <a:pt x="3927" y="5031"/>
                        <a:pt x="3245" y="6048"/>
                      </a:cubicBezTo>
                      <a:cubicBezTo>
                        <a:pt x="2563" y="7065"/>
                        <a:pt x="2173" y="8386"/>
                        <a:pt x="2108" y="9961"/>
                      </a:cubicBezTo>
                      <a:cubicBezTo>
                        <a:pt x="2011" y="11842"/>
                        <a:pt x="2368" y="13469"/>
                        <a:pt x="3147" y="14891"/>
                      </a:cubicBezTo>
                      <a:cubicBezTo>
                        <a:pt x="3927" y="16264"/>
                        <a:pt x="4934" y="17026"/>
                        <a:pt x="6168" y="17178"/>
                      </a:cubicBezTo>
                      <a:cubicBezTo>
                        <a:pt x="7338" y="17331"/>
                        <a:pt x="8345" y="16823"/>
                        <a:pt x="9156" y="15705"/>
                      </a:cubicBezTo>
                      <a:cubicBezTo>
                        <a:pt x="9969" y="14586"/>
                        <a:pt x="10423" y="13113"/>
                        <a:pt x="10521" y="11232"/>
                      </a:cubicBezTo>
                      <a:cubicBezTo>
                        <a:pt x="10553" y="10470"/>
                        <a:pt x="10521" y="9504"/>
                        <a:pt x="10358" y="8386"/>
                      </a:cubicBezTo>
                      <a:lnTo>
                        <a:pt x="12600" y="9098"/>
                      </a:lnTo>
                      <a:cubicBezTo>
                        <a:pt x="12600" y="9352"/>
                        <a:pt x="12535" y="9555"/>
                        <a:pt x="12535" y="9759"/>
                      </a:cubicBezTo>
                      <a:cubicBezTo>
                        <a:pt x="12470" y="11486"/>
                        <a:pt x="12665" y="13011"/>
                        <a:pt x="13184" y="14485"/>
                      </a:cubicBezTo>
                      <a:cubicBezTo>
                        <a:pt x="13704" y="15908"/>
                        <a:pt x="14548" y="16721"/>
                        <a:pt x="15718" y="16823"/>
                      </a:cubicBezTo>
                      <a:cubicBezTo>
                        <a:pt x="16660" y="16925"/>
                        <a:pt x="17472" y="16518"/>
                        <a:pt x="18121" y="15603"/>
                      </a:cubicBezTo>
                      <a:cubicBezTo>
                        <a:pt x="18771" y="14689"/>
                        <a:pt x="19161" y="13418"/>
                        <a:pt x="19226" y="11842"/>
                      </a:cubicBezTo>
                      <a:cubicBezTo>
                        <a:pt x="19291" y="10266"/>
                        <a:pt x="19031" y="8945"/>
                        <a:pt x="18479" y="7827"/>
                      </a:cubicBezTo>
                      <a:cubicBezTo>
                        <a:pt x="17894" y="6709"/>
                        <a:pt x="16985" y="5946"/>
                        <a:pt x="15750" y="5489"/>
                      </a:cubicBezTo>
                      <a:lnTo>
                        <a:pt x="16400" y="1525"/>
                      </a:lnTo>
                      <a:cubicBezTo>
                        <a:pt x="18089" y="2186"/>
                        <a:pt x="19388" y="3456"/>
                        <a:pt x="20233" y="5336"/>
                      </a:cubicBezTo>
                      <a:cubicBezTo>
                        <a:pt x="21110" y="7166"/>
                        <a:pt x="21467" y="9403"/>
                        <a:pt x="21337" y="11995"/>
                      </a:cubicBezTo>
                      <a:cubicBezTo>
                        <a:pt x="21240" y="13774"/>
                        <a:pt x="20947" y="15400"/>
                        <a:pt x="20395" y="16823"/>
                      </a:cubicBezTo>
                      <a:cubicBezTo>
                        <a:pt x="19843" y="18246"/>
                        <a:pt x="19128" y="19364"/>
                        <a:pt x="18219" y="20025"/>
                      </a:cubicBezTo>
                      <a:cubicBezTo>
                        <a:pt x="17309" y="20685"/>
                        <a:pt x="16432" y="21041"/>
                        <a:pt x="15491" y="20889"/>
                      </a:cubicBezTo>
                      <a:cubicBezTo>
                        <a:pt x="14581" y="20787"/>
                        <a:pt x="13769" y="20330"/>
                        <a:pt x="13087" y="19465"/>
                      </a:cubicBezTo>
                      <a:cubicBezTo>
                        <a:pt x="12372" y="18602"/>
                        <a:pt x="11853" y="17433"/>
                        <a:pt x="11463" y="15908"/>
                      </a:cubicBezTo>
                      <a:cubicBezTo>
                        <a:pt x="11073" y="17788"/>
                        <a:pt x="10423" y="19263"/>
                        <a:pt x="9481" y="20228"/>
                      </a:cubicBezTo>
                      <a:cubicBezTo>
                        <a:pt x="8540" y="21194"/>
                        <a:pt x="7370" y="21600"/>
                        <a:pt x="6038" y="21448"/>
                      </a:cubicBezTo>
                      <a:cubicBezTo>
                        <a:pt x="4219" y="21245"/>
                        <a:pt x="2725" y="20025"/>
                        <a:pt x="1556" y="17788"/>
                      </a:cubicBezTo>
                      <a:cubicBezTo>
                        <a:pt x="387" y="15552"/>
                        <a:pt x="-133" y="12858"/>
                        <a:pt x="29" y="9708"/>
                      </a:cubicBezTo>
                      <a:cubicBezTo>
                        <a:pt x="159" y="6861"/>
                        <a:pt x="809" y="4524"/>
                        <a:pt x="1978" y="2744"/>
                      </a:cubicBezTo>
                      <a:cubicBezTo>
                        <a:pt x="3147" y="966"/>
                        <a:pt x="4609" y="51"/>
                        <a:pt x="636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22" name="Freeform: Shape 3858"/>
                <p:cNvSpPr/>
                <p:nvPr/>
              </p:nvSpPr>
              <p:spPr>
                <a:xfrm>
                  <a:off x="25753" y="41404"/>
                  <a:ext cx="28828" cy="187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5" h="21306" fill="norm" stroke="1" extrusionOk="0">
                      <a:moveTo>
                        <a:pt x="15701" y="21257"/>
                      </a:moveTo>
                      <a:lnTo>
                        <a:pt x="15701" y="17325"/>
                      </a:lnTo>
                      <a:cubicBezTo>
                        <a:pt x="16710" y="17076"/>
                        <a:pt x="17458" y="16678"/>
                        <a:pt x="17946" y="16080"/>
                      </a:cubicBezTo>
                      <a:cubicBezTo>
                        <a:pt x="18727" y="15085"/>
                        <a:pt x="19150" y="13841"/>
                        <a:pt x="19215" y="12298"/>
                      </a:cubicBezTo>
                      <a:cubicBezTo>
                        <a:pt x="19279" y="11053"/>
                        <a:pt x="19084" y="9909"/>
                        <a:pt x="18694" y="8914"/>
                      </a:cubicBezTo>
                      <a:cubicBezTo>
                        <a:pt x="18173" y="7619"/>
                        <a:pt x="17360" y="6525"/>
                        <a:pt x="16254" y="5728"/>
                      </a:cubicBezTo>
                      <a:cubicBezTo>
                        <a:pt x="15148" y="4882"/>
                        <a:pt x="13554" y="4334"/>
                        <a:pt x="11472" y="4086"/>
                      </a:cubicBezTo>
                      <a:cubicBezTo>
                        <a:pt x="12383" y="5131"/>
                        <a:pt x="13001" y="6375"/>
                        <a:pt x="13424" y="7769"/>
                      </a:cubicBezTo>
                      <a:cubicBezTo>
                        <a:pt x="13815" y="9212"/>
                        <a:pt x="13977" y="10655"/>
                        <a:pt x="13912" y="12148"/>
                      </a:cubicBezTo>
                      <a:cubicBezTo>
                        <a:pt x="13782" y="14787"/>
                        <a:pt x="13066" y="16927"/>
                        <a:pt x="11700" y="18618"/>
                      </a:cubicBezTo>
                      <a:cubicBezTo>
                        <a:pt x="10366" y="20311"/>
                        <a:pt x="8675" y="21057"/>
                        <a:pt x="6690" y="20858"/>
                      </a:cubicBezTo>
                      <a:cubicBezTo>
                        <a:pt x="5389" y="20709"/>
                        <a:pt x="4186" y="20162"/>
                        <a:pt x="3079" y="19166"/>
                      </a:cubicBezTo>
                      <a:cubicBezTo>
                        <a:pt x="2006" y="18171"/>
                        <a:pt x="1193" y="16877"/>
                        <a:pt x="672" y="15334"/>
                      </a:cubicBezTo>
                      <a:cubicBezTo>
                        <a:pt x="152" y="13741"/>
                        <a:pt x="-76" y="11999"/>
                        <a:pt x="22" y="10108"/>
                      </a:cubicBezTo>
                      <a:cubicBezTo>
                        <a:pt x="184" y="6823"/>
                        <a:pt x="1095" y="4235"/>
                        <a:pt x="2754" y="2344"/>
                      </a:cubicBezTo>
                      <a:cubicBezTo>
                        <a:pt x="4413" y="453"/>
                        <a:pt x="7081" y="-294"/>
                        <a:pt x="10692" y="104"/>
                      </a:cubicBezTo>
                      <a:cubicBezTo>
                        <a:pt x="14725" y="552"/>
                        <a:pt x="17620" y="1996"/>
                        <a:pt x="19345" y="4484"/>
                      </a:cubicBezTo>
                      <a:cubicBezTo>
                        <a:pt x="20841" y="6674"/>
                        <a:pt x="21524" y="9411"/>
                        <a:pt x="21361" y="12796"/>
                      </a:cubicBezTo>
                      <a:cubicBezTo>
                        <a:pt x="21231" y="15334"/>
                        <a:pt x="20678" y="17325"/>
                        <a:pt x="19702" y="18818"/>
                      </a:cubicBezTo>
                      <a:cubicBezTo>
                        <a:pt x="18727" y="20311"/>
                        <a:pt x="17393" y="21157"/>
                        <a:pt x="15734" y="21306"/>
                      </a:cubicBezTo>
                      <a:close/>
                      <a:moveTo>
                        <a:pt x="7471" y="4235"/>
                      </a:moveTo>
                      <a:cubicBezTo>
                        <a:pt x="6593" y="4136"/>
                        <a:pt x="5714" y="4334"/>
                        <a:pt x="4901" y="4832"/>
                      </a:cubicBezTo>
                      <a:cubicBezTo>
                        <a:pt x="4055" y="5330"/>
                        <a:pt x="3404" y="6076"/>
                        <a:pt x="2949" y="7022"/>
                      </a:cubicBezTo>
                      <a:cubicBezTo>
                        <a:pt x="2461" y="8018"/>
                        <a:pt x="2201" y="9063"/>
                        <a:pt x="2169" y="10207"/>
                      </a:cubicBezTo>
                      <a:cubicBezTo>
                        <a:pt x="2104" y="11850"/>
                        <a:pt x="2461" y="13343"/>
                        <a:pt x="3275" y="14637"/>
                      </a:cubicBezTo>
                      <a:cubicBezTo>
                        <a:pt x="4088" y="15931"/>
                        <a:pt x="5259" y="16678"/>
                        <a:pt x="6755" y="16827"/>
                      </a:cubicBezTo>
                      <a:cubicBezTo>
                        <a:pt x="8187" y="16976"/>
                        <a:pt x="9358" y="16528"/>
                        <a:pt x="10269" y="15433"/>
                      </a:cubicBezTo>
                      <a:cubicBezTo>
                        <a:pt x="11147" y="14339"/>
                        <a:pt x="11635" y="12895"/>
                        <a:pt x="11733" y="11103"/>
                      </a:cubicBezTo>
                      <a:cubicBezTo>
                        <a:pt x="11830" y="9312"/>
                        <a:pt x="11472" y="7769"/>
                        <a:pt x="10692" y="6425"/>
                      </a:cubicBezTo>
                      <a:cubicBezTo>
                        <a:pt x="9911" y="5081"/>
                        <a:pt x="8870" y="4334"/>
                        <a:pt x="7504" y="418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23" name="Freeform: Shape 3859"/>
                <p:cNvSpPr/>
                <p:nvPr/>
              </p:nvSpPr>
              <p:spPr>
                <a:xfrm>
                  <a:off x="23372" y="63859"/>
                  <a:ext cx="30126" cy="288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383" y="0"/>
                      </a:moveTo>
                      <a:lnTo>
                        <a:pt x="21600" y="1508"/>
                      </a:lnTo>
                      <a:lnTo>
                        <a:pt x="21317" y="5703"/>
                      </a:lnTo>
                      <a:lnTo>
                        <a:pt x="6666" y="9604"/>
                      </a:lnTo>
                      <a:cubicBezTo>
                        <a:pt x="5313" y="9964"/>
                        <a:pt x="4276" y="10226"/>
                        <a:pt x="3616" y="10390"/>
                      </a:cubicBezTo>
                      <a:cubicBezTo>
                        <a:pt x="4339" y="10685"/>
                        <a:pt x="5377" y="11144"/>
                        <a:pt x="6760" y="11767"/>
                      </a:cubicBezTo>
                      <a:lnTo>
                        <a:pt x="20468" y="17864"/>
                      </a:lnTo>
                      <a:lnTo>
                        <a:pt x="20217" y="21600"/>
                      </a:lnTo>
                      <a:lnTo>
                        <a:pt x="0" y="20092"/>
                      </a:lnTo>
                      <a:lnTo>
                        <a:pt x="189" y="17404"/>
                      </a:lnTo>
                      <a:lnTo>
                        <a:pt x="17104" y="18683"/>
                      </a:lnTo>
                      <a:lnTo>
                        <a:pt x="597" y="11308"/>
                      </a:lnTo>
                      <a:lnTo>
                        <a:pt x="786" y="8784"/>
                      </a:lnTo>
                      <a:lnTo>
                        <a:pt x="18393" y="3999"/>
                      </a:lnTo>
                      <a:lnTo>
                        <a:pt x="1195" y="2720"/>
                      </a:lnTo>
                      <a:lnTo>
                        <a:pt x="1383" y="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24" name="Freeform: Shape 3860"/>
                <p:cNvSpPr/>
                <p:nvPr/>
              </p:nvSpPr>
              <p:spPr>
                <a:xfrm>
                  <a:off x="18811" y="119417"/>
                  <a:ext cx="40036" cy="338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325" y="0"/>
                      </a:moveTo>
                      <a:lnTo>
                        <a:pt x="21600" y="1737"/>
                      </a:lnTo>
                      <a:lnTo>
                        <a:pt x="20985" y="11935"/>
                      </a:lnTo>
                      <a:cubicBezTo>
                        <a:pt x="20819" y="14512"/>
                        <a:pt x="20535" y="16333"/>
                        <a:pt x="20086" y="17482"/>
                      </a:cubicBezTo>
                      <a:cubicBezTo>
                        <a:pt x="19660" y="18603"/>
                        <a:pt x="18950" y="19499"/>
                        <a:pt x="17980" y="20115"/>
                      </a:cubicBezTo>
                      <a:cubicBezTo>
                        <a:pt x="17010" y="20731"/>
                        <a:pt x="15922" y="20984"/>
                        <a:pt x="14715" y="20900"/>
                      </a:cubicBezTo>
                      <a:cubicBezTo>
                        <a:pt x="13201" y="20760"/>
                        <a:pt x="11971" y="20143"/>
                        <a:pt x="11048" y="18995"/>
                      </a:cubicBezTo>
                      <a:cubicBezTo>
                        <a:pt x="10126" y="17846"/>
                        <a:pt x="9605" y="16221"/>
                        <a:pt x="9463" y="14092"/>
                      </a:cubicBezTo>
                      <a:cubicBezTo>
                        <a:pt x="8895" y="15100"/>
                        <a:pt x="8257" y="15913"/>
                        <a:pt x="7594" y="16557"/>
                      </a:cubicBezTo>
                      <a:cubicBezTo>
                        <a:pt x="6932" y="17202"/>
                        <a:pt x="5773" y="18014"/>
                        <a:pt x="4140" y="19022"/>
                      </a:cubicBezTo>
                      <a:lnTo>
                        <a:pt x="0" y="21600"/>
                      </a:lnTo>
                      <a:lnTo>
                        <a:pt x="355" y="15801"/>
                      </a:lnTo>
                      <a:lnTo>
                        <a:pt x="4968" y="12663"/>
                      </a:lnTo>
                      <a:cubicBezTo>
                        <a:pt x="6624" y="11543"/>
                        <a:pt x="7665" y="10786"/>
                        <a:pt x="8115" y="10366"/>
                      </a:cubicBezTo>
                      <a:cubicBezTo>
                        <a:pt x="8564" y="9945"/>
                        <a:pt x="8872" y="9469"/>
                        <a:pt x="9037" y="8993"/>
                      </a:cubicBezTo>
                      <a:cubicBezTo>
                        <a:pt x="9227" y="8489"/>
                        <a:pt x="9345" y="7676"/>
                        <a:pt x="9416" y="6584"/>
                      </a:cubicBezTo>
                      <a:lnTo>
                        <a:pt x="9487" y="5603"/>
                      </a:lnTo>
                      <a:lnTo>
                        <a:pt x="1017" y="4875"/>
                      </a:lnTo>
                      <a:lnTo>
                        <a:pt x="1301" y="28"/>
                      </a:lnTo>
                      <a:close/>
                      <a:moveTo>
                        <a:pt x="12728" y="5855"/>
                      </a:moveTo>
                      <a:lnTo>
                        <a:pt x="12515" y="9441"/>
                      </a:lnTo>
                      <a:cubicBezTo>
                        <a:pt x="12373" y="11767"/>
                        <a:pt x="12373" y="13223"/>
                        <a:pt x="12515" y="13812"/>
                      </a:cubicBezTo>
                      <a:cubicBezTo>
                        <a:pt x="12657" y="14400"/>
                        <a:pt x="12894" y="14876"/>
                        <a:pt x="13296" y="15240"/>
                      </a:cubicBezTo>
                      <a:cubicBezTo>
                        <a:pt x="13675" y="15605"/>
                        <a:pt x="14171" y="15801"/>
                        <a:pt x="14786" y="15857"/>
                      </a:cubicBezTo>
                      <a:cubicBezTo>
                        <a:pt x="15473" y="15913"/>
                        <a:pt x="16040" y="15745"/>
                        <a:pt x="16466" y="15353"/>
                      </a:cubicBezTo>
                      <a:cubicBezTo>
                        <a:pt x="16892" y="14961"/>
                        <a:pt x="17223" y="14372"/>
                        <a:pt x="17365" y="13587"/>
                      </a:cubicBezTo>
                      <a:cubicBezTo>
                        <a:pt x="17436" y="13195"/>
                        <a:pt x="17531" y="12019"/>
                        <a:pt x="17649" y="10057"/>
                      </a:cubicBezTo>
                      <a:lnTo>
                        <a:pt x="17886" y="6276"/>
                      </a:lnTo>
                      <a:lnTo>
                        <a:pt x="12752" y="58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25" name="Freeform: Shape 3861"/>
                <p:cNvSpPr/>
                <p:nvPr/>
              </p:nvSpPr>
              <p:spPr>
                <a:xfrm>
                  <a:off x="17097" y="156107"/>
                  <a:ext cx="28590" cy="254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05" h="21119" fill="norm" stroke="1" extrusionOk="0">
                      <a:moveTo>
                        <a:pt x="6703" y="14555"/>
                      </a:moveTo>
                      <a:lnTo>
                        <a:pt x="5428" y="20446"/>
                      </a:lnTo>
                      <a:cubicBezTo>
                        <a:pt x="3500" y="19537"/>
                        <a:pt x="2095" y="18191"/>
                        <a:pt x="1180" y="16483"/>
                      </a:cubicBezTo>
                      <a:cubicBezTo>
                        <a:pt x="265" y="14737"/>
                        <a:pt x="-127" y="12628"/>
                        <a:pt x="36" y="10155"/>
                      </a:cubicBezTo>
                      <a:cubicBezTo>
                        <a:pt x="298" y="6228"/>
                        <a:pt x="1638" y="3428"/>
                        <a:pt x="4056" y="1719"/>
                      </a:cubicBezTo>
                      <a:cubicBezTo>
                        <a:pt x="5984" y="373"/>
                        <a:pt x="8369" y="-172"/>
                        <a:pt x="11179" y="46"/>
                      </a:cubicBezTo>
                      <a:cubicBezTo>
                        <a:pt x="14545" y="301"/>
                        <a:pt x="17094" y="1501"/>
                        <a:pt x="18891" y="3610"/>
                      </a:cubicBezTo>
                      <a:cubicBezTo>
                        <a:pt x="20656" y="5719"/>
                        <a:pt x="21473" y="8265"/>
                        <a:pt x="21277" y="11246"/>
                      </a:cubicBezTo>
                      <a:cubicBezTo>
                        <a:pt x="21048" y="14592"/>
                        <a:pt x="19905" y="17174"/>
                        <a:pt x="17781" y="18955"/>
                      </a:cubicBezTo>
                      <a:cubicBezTo>
                        <a:pt x="15656" y="20737"/>
                        <a:pt x="12552" y="21428"/>
                        <a:pt x="8434" y="20992"/>
                      </a:cubicBezTo>
                      <a:lnTo>
                        <a:pt x="9415" y="6046"/>
                      </a:lnTo>
                      <a:cubicBezTo>
                        <a:pt x="7813" y="5973"/>
                        <a:pt x="6539" y="6337"/>
                        <a:pt x="5592" y="7210"/>
                      </a:cubicBezTo>
                      <a:cubicBezTo>
                        <a:pt x="4644" y="8083"/>
                        <a:pt x="4121" y="9173"/>
                        <a:pt x="4056" y="10555"/>
                      </a:cubicBezTo>
                      <a:cubicBezTo>
                        <a:pt x="3990" y="11501"/>
                        <a:pt x="4186" y="12301"/>
                        <a:pt x="4578" y="12955"/>
                      </a:cubicBezTo>
                      <a:cubicBezTo>
                        <a:pt x="5003" y="13646"/>
                        <a:pt x="5690" y="14155"/>
                        <a:pt x="6703" y="14592"/>
                      </a:cubicBezTo>
                      <a:close/>
                      <a:moveTo>
                        <a:pt x="12094" y="15319"/>
                      </a:moveTo>
                      <a:cubicBezTo>
                        <a:pt x="13663" y="15391"/>
                        <a:pt x="14872" y="15028"/>
                        <a:pt x="15722" y="14264"/>
                      </a:cubicBezTo>
                      <a:cubicBezTo>
                        <a:pt x="16571" y="13464"/>
                        <a:pt x="17062" y="12482"/>
                        <a:pt x="17127" y="11246"/>
                      </a:cubicBezTo>
                      <a:cubicBezTo>
                        <a:pt x="17225" y="9937"/>
                        <a:pt x="16866" y="8846"/>
                        <a:pt x="16048" y="7901"/>
                      </a:cubicBezTo>
                      <a:cubicBezTo>
                        <a:pt x="15264" y="6992"/>
                        <a:pt x="14121" y="6483"/>
                        <a:pt x="12650" y="6374"/>
                      </a:cubicBezTo>
                      <a:lnTo>
                        <a:pt x="12062" y="153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26" name="Freeform: Shape 3862"/>
                <p:cNvSpPr/>
                <p:nvPr/>
              </p:nvSpPr>
              <p:spPr>
                <a:xfrm>
                  <a:off x="14967" y="184490"/>
                  <a:ext cx="28639" cy="2549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7" h="21504" fill="norm" stroke="1" extrusionOk="0">
                      <a:moveTo>
                        <a:pt x="6993" y="0"/>
                      </a:moveTo>
                      <a:lnTo>
                        <a:pt x="7417" y="6177"/>
                      </a:lnTo>
                      <a:cubicBezTo>
                        <a:pt x="6375" y="6362"/>
                        <a:pt x="5527" y="6805"/>
                        <a:pt x="4941" y="7545"/>
                      </a:cubicBezTo>
                      <a:cubicBezTo>
                        <a:pt x="4354" y="8285"/>
                        <a:pt x="3996" y="9394"/>
                        <a:pt x="3931" y="10800"/>
                      </a:cubicBezTo>
                      <a:cubicBezTo>
                        <a:pt x="3833" y="12353"/>
                        <a:pt x="3996" y="13574"/>
                        <a:pt x="4485" y="14425"/>
                      </a:cubicBezTo>
                      <a:cubicBezTo>
                        <a:pt x="4810" y="14979"/>
                        <a:pt x="5267" y="15275"/>
                        <a:pt x="5853" y="15349"/>
                      </a:cubicBezTo>
                      <a:cubicBezTo>
                        <a:pt x="6244" y="15349"/>
                        <a:pt x="6602" y="15275"/>
                        <a:pt x="6896" y="15017"/>
                      </a:cubicBezTo>
                      <a:cubicBezTo>
                        <a:pt x="7156" y="14720"/>
                        <a:pt x="7450" y="14092"/>
                        <a:pt x="7710" y="13056"/>
                      </a:cubicBezTo>
                      <a:cubicBezTo>
                        <a:pt x="8981" y="8248"/>
                        <a:pt x="10056" y="5215"/>
                        <a:pt x="10903" y="3958"/>
                      </a:cubicBezTo>
                      <a:cubicBezTo>
                        <a:pt x="12108" y="2219"/>
                        <a:pt x="13672" y="1442"/>
                        <a:pt x="15627" y="1591"/>
                      </a:cubicBezTo>
                      <a:cubicBezTo>
                        <a:pt x="17386" y="1738"/>
                        <a:pt x="18787" y="2626"/>
                        <a:pt x="19895" y="4290"/>
                      </a:cubicBezTo>
                      <a:cubicBezTo>
                        <a:pt x="21002" y="5955"/>
                        <a:pt x="21426" y="8433"/>
                        <a:pt x="21231" y="11762"/>
                      </a:cubicBezTo>
                      <a:cubicBezTo>
                        <a:pt x="21035" y="14905"/>
                        <a:pt x="20416" y="17198"/>
                        <a:pt x="19439" y="18641"/>
                      </a:cubicBezTo>
                      <a:cubicBezTo>
                        <a:pt x="18429" y="20083"/>
                        <a:pt x="17028" y="21045"/>
                        <a:pt x="15236" y="21452"/>
                      </a:cubicBezTo>
                      <a:lnTo>
                        <a:pt x="14682" y="15645"/>
                      </a:lnTo>
                      <a:cubicBezTo>
                        <a:pt x="15497" y="15460"/>
                        <a:pt x="16116" y="15053"/>
                        <a:pt x="16572" y="14387"/>
                      </a:cubicBezTo>
                      <a:cubicBezTo>
                        <a:pt x="17028" y="13722"/>
                        <a:pt x="17321" y="12797"/>
                        <a:pt x="17386" y="11503"/>
                      </a:cubicBezTo>
                      <a:cubicBezTo>
                        <a:pt x="17484" y="9912"/>
                        <a:pt x="17386" y="8729"/>
                        <a:pt x="16995" y="8026"/>
                      </a:cubicBezTo>
                      <a:cubicBezTo>
                        <a:pt x="16734" y="7545"/>
                        <a:pt x="16409" y="7286"/>
                        <a:pt x="15952" y="7249"/>
                      </a:cubicBezTo>
                      <a:cubicBezTo>
                        <a:pt x="15562" y="7249"/>
                        <a:pt x="15236" y="7397"/>
                        <a:pt x="14943" y="7767"/>
                      </a:cubicBezTo>
                      <a:cubicBezTo>
                        <a:pt x="14552" y="8285"/>
                        <a:pt x="13933" y="10134"/>
                        <a:pt x="13085" y="13315"/>
                      </a:cubicBezTo>
                      <a:cubicBezTo>
                        <a:pt x="12239" y="16496"/>
                        <a:pt x="11294" y="18678"/>
                        <a:pt x="10284" y="19899"/>
                      </a:cubicBezTo>
                      <a:cubicBezTo>
                        <a:pt x="9242" y="21082"/>
                        <a:pt x="7873" y="21600"/>
                        <a:pt x="6179" y="21489"/>
                      </a:cubicBezTo>
                      <a:cubicBezTo>
                        <a:pt x="4322" y="21341"/>
                        <a:pt x="2791" y="20342"/>
                        <a:pt x="1552" y="18456"/>
                      </a:cubicBezTo>
                      <a:cubicBezTo>
                        <a:pt x="315" y="16570"/>
                        <a:pt x="-174" y="13944"/>
                        <a:pt x="54" y="10504"/>
                      </a:cubicBezTo>
                      <a:cubicBezTo>
                        <a:pt x="250" y="7360"/>
                        <a:pt x="967" y="4956"/>
                        <a:pt x="2204" y="3218"/>
                      </a:cubicBezTo>
                      <a:cubicBezTo>
                        <a:pt x="3442" y="1479"/>
                        <a:pt x="5039" y="407"/>
                        <a:pt x="699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27" name="Freeform: Shape 3863"/>
                <p:cNvSpPr/>
                <p:nvPr/>
              </p:nvSpPr>
              <p:spPr>
                <a:xfrm>
                  <a:off x="13140" y="214264"/>
                  <a:ext cx="37507" cy="158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3" h="21600" fill="norm" stroke="1" extrusionOk="0">
                      <a:moveTo>
                        <a:pt x="15793" y="21600"/>
                      </a:moveTo>
                      <a:lnTo>
                        <a:pt x="12495" y="21062"/>
                      </a:lnTo>
                      <a:lnTo>
                        <a:pt x="12697" y="14361"/>
                      </a:lnTo>
                      <a:lnTo>
                        <a:pt x="6403" y="13283"/>
                      </a:lnTo>
                      <a:cubicBezTo>
                        <a:pt x="5119" y="13044"/>
                        <a:pt x="4389" y="12984"/>
                        <a:pt x="4162" y="13104"/>
                      </a:cubicBezTo>
                      <a:cubicBezTo>
                        <a:pt x="3936" y="13224"/>
                        <a:pt x="3759" y="13463"/>
                        <a:pt x="3608" y="13882"/>
                      </a:cubicBezTo>
                      <a:cubicBezTo>
                        <a:pt x="3457" y="14301"/>
                        <a:pt x="3382" y="14839"/>
                        <a:pt x="3356" y="15498"/>
                      </a:cubicBezTo>
                      <a:cubicBezTo>
                        <a:pt x="3332" y="16395"/>
                        <a:pt x="3432" y="17771"/>
                        <a:pt x="3634" y="19506"/>
                      </a:cubicBezTo>
                      <a:lnTo>
                        <a:pt x="411" y="19806"/>
                      </a:lnTo>
                      <a:cubicBezTo>
                        <a:pt x="59" y="17472"/>
                        <a:pt x="-67" y="14839"/>
                        <a:pt x="33" y="11907"/>
                      </a:cubicBezTo>
                      <a:cubicBezTo>
                        <a:pt x="84" y="10112"/>
                        <a:pt x="260" y="8557"/>
                        <a:pt x="562" y="7180"/>
                      </a:cubicBezTo>
                      <a:cubicBezTo>
                        <a:pt x="864" y="5804"/>
                        <a:pt x="1217" y="4786"/>
                        <a:pt x="1619" y="4189"/>
                      </a:cubicBezTo>
                      <a:cubicBezTo>
                        <a:pt x="2048" y="3590"/>
                        <a:pt x="2576" y="3231"/>
                        <a:pt x="3281" y="3112"/>
                      </a:cubicBezTo>
                      <a:cubicBezTo>
                        <a:pt x="3759" y="2991"/>
                        <a:pt x="4741" y="3051"/>
                        <a:pt x="6201" y="3291"/>
                      </a:cubicBezTo>
                      <a:lnTo>
                        <a:pt x="13024" y="4487"/>
                      </a:lnTo>
                      <a:lnTo>
                        <a:pt x="13150" y="0"/>
                      </a:lnTo>
                      <a:lnTo>
                        <a:pt x="16448" y="538"/>
                      </a:lnTo>
                      <a:lnTo>
                        <a:pt x="16322" y="5026"/>
                      </a:lnTo>
                      <a:lnTo>
                        <a:pt x="19418" y="5564"/>
                      </a:lnTo>
                      <a:lnTo>
                        <a:pt x="21533" y="15857"/>
                      </a:lnTo>
                      <a:lnTo>
                        <a:pt x="16020" y="14899"/>
                      </a:lnTo>
                      <a:lnTo>
                        <a:pt x="15818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28" name="Freeform: Shape 3864"/>
                <p:cNvSpPr/>
                <p:nvPr/>
              </p:nvSpPr>
              <p:spPr>
                <a:xfrm>
                  <a:off x="10429" y="246961"/>
                  <a:ext cx="28565" cy="281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87" h="21286" fill="norm" stroke="1" extrusionOk="0">
                      <a:moveTo>
                        <a:pt x="11704" y="45"/>
                      </a:moveTo>
                      <a:cubicBezTo>
                        <a:pt x="13469" y="178"/>
                        <a:pt x="15167" y="741"/>
                        <a:pt x="16769" y="1768"/>
                      </a:cubicBezTo>
                      <a:cubicBezTo>
                        <a:pt x="18370" y="2761"/>
                        <a:pt x="19546" y="4120"/>
                        <a:pt x="20331" y="5842"/>
                      </a:cubicBezTo>
                      <a:cubicBezTo>
                        <a:pt x="21082" y="7532"/>
                        <a:pt x="21409" y="9387"/>
                        <a:pt x="21246" y="11408"/>
                      </a:cubicBezTo>
                      <a:cubicBezTo>
                        <a:pt x="21017" y="14522"/>
                        <a:pt x="19841" y="17007"/>
                        <a:pt x="17716" y="18829"/>
                      </a:cubicBezTo>
                      <a:cubicBezTo>
                        <a:pt x="15592" y="20684"/>
                        <a:pt x="12978" y="21479"/>
                        <a:pt x="9939" y="21247"/>
                      </a:cubicBezTo>
                      <a:cubicBezTo>
                        <a:pt x="6867" y="21015"/>
                        <a:pt x="4416" y="19822"/>
                        <a:pt x="2521" y="17669"/>
                      </a:cubicBezTo>
                      <a:cubicBezTo>
                        <a:pt x="626" y="15516"/>
                        <a:pt x="-191" y="12898"/>
                        <a:pt x="37" y="9884"/>
                      </a:cubicBezTo>
                      <a:cubicBezTo>
                        <a:pt x="168" y="7995"/>
                        <a:pt x="724" y="6240"/>
                        <a:pt x="1672" y="4584"/>
                      </a:cubicBezTo>
                      <a:cubicBezTo>
                        <a:pt x="2619" y="2927"/>
                        <a:pt x="3959" y="1734"/>
                        <a:pt x="5658" y="939"/>
                      </a:cubicBezTo>
                      <a:cubicBezTo>
                        <a:pt x="7357" y="178"/>
                        <a:pt x="9351" y="-121"/>
                        <a:pt x="11671" y="45"/>
                      </a:cubicBezTo>
                      <a:close/>
                      <a:moveTo>
                        <a:pt x="11017" y="5611"/>
                      </a:moveTo>
                      <a:cubicBezTo>
                        <a:pt x="8991" y="5478"/>
                        <a:pt x="7423" y="5842"/>
                        <a:pt x="6279" y="6737"/>
                      </a:cubicBezTo>
                      <a:cubicBezTo>
                        <a:pt x="5135" y="7631"/>
                        <a:pt x="4514" y="8791"/>
                        <a:pt x="4416" y="10182"/>
                      </a:cubicBezTo>
                      <a:cubicBezTo>
                        <a:pt x="4318" y="11607"/>
                        <a:pt x="4776" y="12832"/>
                        <a:pt x="5756" y="13859"/>
                      </a:cubicBezTo>
                      <a:cubicBezTo>
                        <a:pt x="6769" y="14887"/>
                        <a:pt x="8272" y="15483"/>
                        <a:pt x="10299" y="15648"/>
                      </a:cubicBezTo>
                      <a:cubicBezTo>
                        <a:pt x="12292" y="15781"/>
                        <a:pt x="13861" y="15416"/>
                        <a:pt x="14971" y="14555"/>
                      </a:cubicBezTo>
                      <a:cubicBezTo>
                        <a:pt x="16115" y="13661"/>
                        <a:pt x="16736" y="12534"/>
                        <a:pt x="16834" y="11110"/>
                      </a:cubicBezTo>
                      <a:cubicBezTo>
                        <a:pt x="16932" y="9685"/>
                        <a:pt x="16475" y="8460"/>
                        <a:pt x="15494" y="7399"/>
                      </a:cubicBezTo>
                      <a:cubicBezTo>
                        <a:pt x="14481" y="6339"/>
                        <a:pt x="12978" y="5743"/>
                        <a:pt x="10985" y="56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29" name="Freeform: Shape 3865"/>
                <p:cNvSpPr/>
                <p:nvPr/>
              </p:nvSpPr>
              <p:spPr>
                <a:xfrm>
                  <a:off x="9120" y="278198"/>
                  <a:ext cx="38187" cy="19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7" h="21600" fill="norm" stroke="1" extrusionOk="0">
                      <a:moveTo>
                        <a:pt x="15835" y="389"/>
                      </a:moveTo>
                      <a:lnTo>
                        <a:pt x="15662" y="4816"/>
                      </a:lnTo>
                      <a:lnTo>
                        <a:pt x="16825" y="4962"/>
                      </a:lnTo>
                      <a:cubicBezTo>
                        <a:pt x="18111" y="5157"/>
                        <a:pt x="19076" y="5546"/>
                        <a:pt x="19695" y="6178"/>
                      </a:cubicBezTo>
                      <a:cubicBezTo>
                        <a:pt x="20314" y="6810"/>
                        <a:pt x="20784" y="7881"/>
                        <a:pt x="21130" y="9389"/>
                      </a:cubicBezTo>
                      <a:cubicBezTo>
                        <a:pt x="21476" y="10897"/>
                        <a:pt x="21600" y="12746"/>
                        <a:pt x="21526" y="14984"/>
                      </a:cubicBezTo>
                      <a:cubicBezTo>
                        <a:pt x="21452" y="17270"/>
                        <a:pt x="21179" y="19460"/>
                        <a:pt x="20759" y="21600"/>
                      </a:cubicBezTo>
                      <a:lnTo>
                        <a:pt x="17963" y="20141"/>
                      </a:lnTo>
                      <a:cubicBezTo>
                        <a:pt x="18161" y="18876"/>
                        <a:pt x="18285" y="17708"/>
                        <a:pt x="18334" y="16492"/>
                      </a:cubicBezTo>
                      <a:cubicBezTo>
                        <a:pt x="18383" y="15325"/>
                        <a:pt x="18260" y="14497"/>
                        <a:pt x="18012" y="13962"/>
                      </a:cubicBezTo>
                      <a:cubicBezTo>
                        <a:pt x="17765" y="13427"/>
                        <a:pt x="17245" y="13087"/>
                        <a:pt x="16454" y="12989"/>
                      </a:cubicBezTo>
                      <a:lnTo>
                        <a:pt x="15365" y="12843"/>
                      </a:lnTo>
                      <a:lnTo>
                        <a:pt x="15142" y="18827"/>
                      </a:lnTo>
                      <a:lnTo>
                        <a:pt x="11950" y="18389"/>
                      </a:lnTo>
                      <a:lnTo>
                        <a:pt x="12173" y="12406"/>
                      </a:lnTo>
                      <a:lnTo>
                        <a:pt x="0" y="10703"/>
                      </a:lnTo>
                      <a:lnTo>
                        <a:pt x="297" y="2724"/>
                      </a:lnTo>
                      <a:lnTo>
                        <a:pt x="12470" y="4427"/>
                      </a:lnTo>
                      <a:lnTo>
                        <a:pt x="12643" y="0"/>
                      </a:lnTo>
                      <a:lnTo>
                        <a:pt x="15835" y="4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30" name="Freeform: Shape 3866"/>
                <p:cNvSpPr/>
                <p:nvPr/>
              </p:nvSpPr>
              <p:spPr>
                <a:xfrm>
                  <a:off x="5086" y="306130"/>
                  <a:ext cx="39247" cy="377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575"/>
                      </a:moveTo>
                      <a:lnTo>
                        <a:pt x="338" y="16853"/>
                      </a:lnTo>
                      <a:lnTo>
                        <a:pt x="5165" y="15321"/>
                      </a:lnTo>
                      <a:lnTo>
                        <a:pt x="5768" y="6731"/>
                      </a:lnTo>
                      <a:lnTo>
                        <a:pt x="1183" y="4596"/>
                      </a:lnTo>
                      <a:lnTo>
                        <a:pt x="1496" y="0"/>
                      </a:lnTo>
                      <a:lnTo>
                        <a:pt x="21600" y="9946"/>
                      </a:lnTo>
                      <a:lnTo>
                        <a:pt x="21286" y="14542"/>
                      </a:lnTo>
                      <a:lnTo>
                        <a:pt x="0" y="21600"/>
                      </a:lnTo>
                      <a:close/>
                      <a:moveTo>
                        <a:pt x="8736" y="14191"/>
                      </a:moveTo>
                      <a:lnTo>
                        <a:pt x="16604" y="11805"/>
                      </a:lnTo>
                      <a:lnTo>
                        <a:pt x="9123" y="8314"/>
                      </a:lnTo>
                      <a:lnTo>
                        <a:pt x="8712" y="141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31" name="Freeform: Shape 3867"/>
                <p:cNvSpPr/>
                <p:nvPr/>
              </p:nvSpPr>
              <p:spPr>
                <a:xfrm>
                  <a:off x="3435" y="345683"/>
                  <a:ext cx="28594" cy="254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76" h="21504" fill="norm" stroke="1" extrusionOk="0">
                      <a:moveTo>
                        <a:pt x="6939" y="74"/>
                      </a:moveTo>
                      <a:lnTo>
                        <a:pt x="7363" y="6251"/>
                      </a:lnTo>
                      <a:cubicBezTo>
                        <a:pt x="6319" y="6436"/>
                        <a:pt x="5471" y="6880"/>
                        <a:pt x="4884" y="7619"/>
                      </a:cubicBezTo>
                      <a:cubicBezTo>
                        <a:pt x="4296" y="8359"/>
                        <a:pt x="3937" y="9469"/>
                        <a:pt x="3872" y="10874"/>
                      </a:cubicBezTo>
                      <a:cubicBezTo>
                        <a:pt x="3774" y="12427"/>
                        <a:pt x="3937" y="13648"/>
                        <a:pt x="4426" y="14462"/>
                      </a:cubicBezTo>
                      <a:cubicBezTo>
                        <a:pt x="4753" y="15017"/>
                        <a:pt x="5210" y="15349"/>
                        <a:pt x="5797" y="15387"/>
                      </a:cubicBezTo>
                      <a:cubicBezTo>
                        <a:pt x="6189" y="15387"/>
                        <a:pt x="6548" y="15312"/>
                        <a:pt x="6841" y="15053"/>
                      </a:cubicBezTo>
                      <a:cubicBezTo>
                        <a:pt x="7102" y="14757"/>
                        <a:pt x="7396" y="14129"/>
                        <a:pt x="7689" y="13093"/>
                      </a:cubicBezTo>
                      <a:cubicBezTo>
                        <a:pt x="8962" y="8285"/>
                        <a:pt x="10006" y="5252"/>
                        <a:pt x="10887" y="3994"/>
                      </a:cubicBezTo>
                      <a:cubicBezTo>
                        <a:pt x="12094" y="2256"/>
                        <a:pt x="13661" y="1480"/>
                        <a:pt x="15618" y="1627"/>
                      </a:cubicBezTo>
                      <a:cubicBezTo>
                        <a:pt x="17380" y="1775"/>
                        <a:pt x="18783" y="2663"/>
                        <a:pt x="19893" y="4328"/>
                      </a:cubicBezTo>
                      <a:cubicBezTo>
                        <a:pt x="21002" y="5992"/>
                        <a:pt x="21426" y="8470"/>
                        <a:pt x="21230" y="11762"/>
                      </a:cubicBezTo>
                      <a:cubicBezTo>
                        <a:pt x="21034" y="14906"/>
                        <a:pt x="20447" y="17198"/>
                        <a:pt x="19436" y="18641"/>
                      </a:cubicBezTo>
                      <a:cubicBezTo>
                        <a:pt x="18424" y="20084"/>
                        <a:pt x="17021" y="21045"/>
                        <a:pt x="15227" y="21452"/>
                      </a:cubicBezTo>
                      <a:lnTo>
                        <a:pt x="14672" y="15645"/>
                      </a:lnTo>
                      <a:cubicBezTo>
                        <a:pt x="15488" y="15460"/>
                        <a:pt x="16108" y="15053"/>
                        <a:pt x="16564" y="14387"/>
                      </a:cubicBezTo>
                      <a:cubicBezTo>
                        <a:pt x="17021" y="13722"/>
                        <a:pt x="17315" y="12760"/>
                        <a:pt x="17380" y="11503"/>
                      </a:cubicBezTo>
                      <a:cubicBezTo>
                        <a:pt x="17478" y="9913"/>
                        <a:pt x="17380" y="8729"/>
                        <a:pt x="17021" y="8026"/>
                      </a:cubicBezTo>
                      <a:cubicBezTo>
                        <a:pt x="16760" y="7545"/>
                        <a:pt x="16434" y="7286"/>
                        <a:pt x="15977" y="7249"/>
                      </a:cubicBezTo>
                      <a:cubicBezTo>
                        <a:pt x="15585" y="7249"/>
                        <a:pt x="15259" y="7397"/>
                        <a:pt x="14966" y="7767"/>
                      </a:cubicBezTo>
                      <a:cubicBezTo>
                        <a:pt x="14574" y="8285"/>
                        <a:pt x="13954" y="10135"/>
                        <a:pt x="13106" y="13315"/>
                      </a:cubicBezTo>
                      <a:cubicBezTo>
                        <a:pt x="12257" y="16496"/>
                        <a:pt x="11311" y="18678"/>
                        <a:pt x="10300" y="19899"/>
                      </a:cubicBezTo>
                      <a:cubicBezTo>
                        <a:pt x="9255" y="21082"/>
                        <a:pt x="7885" y="21600"/>
                        <a:pt x="6189" y="21489"/>
                      </a:cubicBezTo>
                      <a:cubicBezTo>
                        <a:pt x="4329" y="21341"/>
                        <a:pt x="2795" y="20342"/>
                        <a:pt x="1556" y="18456"/>
                      </a:cubicBezTo>
                      <a:cubicBezTo>
                        <a:pt x="315" y="16570"/>
                        <a:pt x="-174" y="13944"/>
                        <a:pt x="55" y="10504"/>
                      </a:cubicBezTo>
                      <a:cubicBezTo>
                        <a:pt x="250" y="7397"/>
                        <a:pt x="968" y="4956"/>
                        <a:pt x="2208" y="3218"/>
                      </a:cubicBezTo>
                      <a:cubicBezTo>
                        <a:pt x="3448" y="1480"/>
                        <a:pt x="5047" y="407"/>
                        <a:pt x="7004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32" name="Freeform: Shape 3868"/>
                <p:cNvSpPr/>
                <p:nvPr/>
              </p:nvSpPr>
              <p:spPr>
                <a:xfrm>
                  <a:off x="2192" y="375553"/>
                  <a:ext cx="38107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98" y="0"/>
                      </a:moveTo>
                      <a:lnTo>
                        <a:pt x="15734" y="4301"/>
                      </a:lnTo>
                      <a:lnTo>
                        <a:pt x="15436" y="19976"/>
                      </a:lnTo>
                      <a:lnTo>
                        <a:pt x="0" y="15675"/>
                      </a:lnTo>
                      <a:lnTo>
                        <a:pt x="298" y="0"/>
                      </a:lnTo>
                      <a:close/>
                      <a:moveTo>
                        <a:pt x="17822" y="4874"/>
                      </a:moveTo>
                      <a:lnTo>
                        <a:pt x="21600" y="5925"/>
                      </a:lnTo>
                      <a:lnTo>
                        <a:pt x="21302" y="21600"/>
                      </a:lnTo>
                      <a:lnTo>
                        <a:pt x="17524" y="20549"/>
                      </a:lnTo>
                      <a:lnTo>
                        <a:pt x="17822" y="48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33" name="Freeform: Shape 3869"/>
                <p:cNvSpPr/>
                <p:nvPr/>
              </p:nvSpPr>
              <p:spPr>
                <a:xfrm>
                  <a:off x="0" y="390252"/>
                  <a:ext cx="28840" cy="249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9" h="21472" fill="norm" stroke="1" extrusionOk="0">
                      <a:moveTo>
                        <a:pt x="15041" y="6921"/>
                      </a:moveTo>
                      <a:lnTo>
                        <a:pt x="16282" y="1380"/>
                      </a:lnTo>
                      <a:cubicBezTo>
                        <a:pt x="18206" y="2172"/>
                        <a:pt x="19577" y="3378"/>
                        <a:pt x="20425" y="4999"/>
                      </a:cubicBezTo>
                      <a:cubicBezTo>
                        <a:pt x="21274" y="6620"/>
                        <a:pt x="21600" y="8957"/>
                        <a:pt x="21404" y="11972"/>
                      </a:cubicBezTo>
                      <a:cubicBezTo>
                        <a:pt x="21241" y="14724"/>
                        <a:pt x="20817" y="16760"/>
                        <a:pt x="20165" y="18079"/>
                      </a:cubicBezTo>
                      <a:cubicBezTo>
                        <a:pt x="19512" y="19399"/>
                        <a:pt x="18729" y="20265"/>
                        <a:pt x="17848" y="20756"/>
                      </a:cubicBezTo>
                      <a:cubicBezTo>
                        <a:pt x="16967" y="21246"/>
                        <a:pt x="15335" y="21359"/>
                        <a:pt x="12986" y="21170"/>
                      </a:cubicBezTo>
                      <a:lnTo>
                        <a:pt x="6722" y="20567"/>
                      </a:lnTo>
                      <a:cubicBezTo>
                        <a:pt x="4927" y="20416"/>
                        <a:pt x="3622" y="20416"/>
                        <a:pt x="2773" y="20567"/>
                      </a:cubicBezTo>
                      <a:cubicBezTo>
                        <a:pt x="1925" y="20718"/>
                        <a:pt x="979" y="20982"/>
                        <a:pt x="0" y="21472"/>
                      </a:cubicBezTo>
                      <a:lnTo>
                        <a:pt x="392" y="15365"/>
                      </a:lnTo>
                      <a:cubicBezTo>
                        <a:pt x="750" y="15214"/>
                        <a:pt x="1305" y="15064"/>
                        <a:pt x="2023" y="14913"/>
                      </a:cubicBezTo>
                      <a:cubicBezTo>
                        <a:pt x="2349" y="14837"/>
                        <a:pt x="2578" y="14762"/>
                        <a:pt x="2676" y="14762"/>
                      </a:cubicBezTo>
                      <a:cubicBezTo>
                        <a:pt x="1860" y="13631"/>
                        <a:pt x="1272" y="12425"/>
                        <a:pt x="881" y="11219"/>
                      </a:cubicBezTo>
                      <a:cubicBezTo>
                        <a:pt x="522" y="9975"/>
                        <a:pt x="359" y="8693"/>
                        <a:pt x="457" y="7298"/>
                      </a:cubicBezTo>
                      <a:cubicBezTo>
                        <a:pt x="620" y="4886"/>
                        <a:pt x="1305" y="3038"/>
                        <a:pt x="2512" y="1757"/>
                      </a:cubicBezTo>
                      <a:cubicBezTo>
                        <a:pt x="3720" y="475"/>
                        <a:pt x="5188" y="-128"/>
                        <a:pt x="6950" y="23"/>
                      </a:cubicBezTo>
                      <a:cubicBezTo>
                        <a:pt x="8092" y="136"/>
                        <a:pt x="9103" y="513"/>
                        <a:pt x="9952" y="1229"/>
                      </a:cubicBezTo>
                      <a:cubicBezTo>
                        <a:pt x="10800" y="1945"/>
                        <a:pt x="11453" y="2888"/>
                        <a:pt x="11844" y="4057"/>
                      </a:cubicBezTo>
                      <a:cubicBezTo>
                        <a:pt x="12236" y="5225"/>
                        <a:pt x="12562" y="6921"/>
                        <a:pt x="12790" y="9070"/>
                      </a:cubicBezTo>
                      <a:cubicBezTo>
                        <a:pt x="13084" y="12010"/>
                        <a:pt x="13377" y="14046"/>
                        <a:pt x="13737" y="15177"/>
                      </a:cubicBezTo>
                      <a:lnTo>
                        <a:pt x="14258" y="15177"/>
                      </a:lnTo>
                      <a:cubicBezTo>
                        <a:pt x="15303" y="15328"/>
                        <a:pt x="16053" y="15064"/>
                        <a:pt x="16510" y="14536"/>
                      </a:cubicBezTo>
                      <a:cubicBezTo>
                        <a:pt x="17000" y="13971"/>
                        <a:pt x="17260" y="12877"/>
                        <a:pt x="17391" y="11256"/>
                      </a:cubicBezTo>
                      <a:cubicBezTo>
                        <a:pt x="17456" y="10163"/>
                        <a:pt x="17326" y="9296"/>
                        <a:pt x="17000" y="8617"/>
                      </a:cubicBezTo>
                      <a:cubicBezTo>
                        <a:pt x="16673" y="7977"/>
                        <a:pt x="16053" y="7411"/>
                        <a:pt x="15107" y="6959"/>
                      </a:cubicBezTo>
                      <a:close/>
                      <a:moveTo>
                        <a:pt x="10147" y="14837"/>
                      </a:moveTo>
                      <a:cubicBezTo>
                        <a:pt x="9984" y="14046"/>
                        <a:pt x="9789" y="12764"/>
                        <a:pt x="9560" y="10993"/>
                      </a:cubicBezTo>
                      <a:cubicBezTo>
                        <a:pt x="9332" y="9258"/>
                        <a:pt x="9103" y="8090"/>
                        <a:pt x="8842" y="7562"/>
                      </a:cubicBezTo>
                      <a:cubicBezTo>
                        <a:pt x="8386" y="6695"/>
                        <a:pt x="7798" y="6243"/>
                        <a:pt x="7015" y="6205"/>
                      </a:cubicBezTo>
                      <a:cubicBezTo>
                        <a:pt x="6264" y="6129"/>
                        <a:pt x="5612" y="6393"/>
                        <a:pt x="5025" y="6997"/>
                      </a:cubicBezTo>
                      <a:cubicBezTo>
                        <a:pt x="4437" y="7600"/>
                        <a:pt x="4111" y="8391"/>
                        <a:pt x="4046" y="9409"/>
                      </a:cubicBezTo>
                      <a:cubicBezTo>
                        <a:pt x="3981" y="10540"/>
                        <a:pt x="4209" y="11633"/>
                        <a:pt x="4796" y="12689"/>
                      </a:cubicBezTo>
                      <a:cubicBezTo>
                        <a:pt x="5221" y="13480"/>
                        <a:pt x="5775" y="14008"/>
                        <a:pt x="6461" y="14310"/>
                      </a:cubicBezTo>
                      <a:cubicBezTo>
                        <a:pt x="6917" y="14498"/>
                        <a:pt x="7765" y="14649"/>
                        <a:pt x="9071" y="14762"/>
                      </a:cubicBezTo>
                      <a:lnTo>
                        <a:pt x="10147" y="148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945" name="Graphic 3682"/>
              <p:cNvGrpSpPr/>
              <p:nvPr/>
            </p:nvGrpSpPr>
            <p:grpSpPr>
              <a:xfrm>
                <a:off x="623372" y="226150"/>
                <a:ext cx="222539" cy="315003"/>
                <a:chOff x="0" y="0"/>
                <a:chExt cx="222538" cy="315001"/>
              </a:xfrm>
            </p:grpSpPr>
            <p:sp>
              <p:nvSpPr>
                <p:cNvPr id="935" name="Freeform: Shape 3846"/>
                <p:cNvSpPr/>
                <p:nvPr/>
              </p:nvSpPr>
              <p:spPr>
                <a:xfrm>
                  <a:off x="0" y="290621"/>
                  <a:ext cx="33414" cy="243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72" y="18143"/>
                      </a:moveTo>
                      <a:lnTo>
                        <a:pt x="19956" y="21600"/>
                      </a:lnTo>
                      <a:lnTo>
                        <a:pt x="3940" y="7459"/>
                      </a:lnTo>
                      <a:cubicBezTo>
                        <a:pt x="4110" y="8780"/>
                        <a:pt x="4195" y="10411"/>
                        <a:pt x="4139" y="12238"/>
                      </a:cubicBezTo>
                      <a:cubicBezTo>
                        <a:pt x="4082" y="14063"/>
                        <a:pt x="3940" y="15695"/>
                        <a:pt x="3742" y="17016"/>
                      </a:cubicBezTo>
                      <a:lnTo>
                        <a:pt x="1304" y="14879"/>
                      </a:lnTo>
                      <a:cubicBezTo>
                        <a:pt x="1559" y="12354"/>
                        <a:pt x="1531" y="9984"/>
                        <a:pt x="1304" y="7692"/>
                      </a:cubicBezTo>
                      <a:cubicBezTo>
                        <a:pt x="1049" y="5439"/>
                        <a:pt x="595" y="3613"/>
                        <a:pt x="0" y="2214"/>
                      </a:cubicBezTo>
                      <a:lnTo>
                        <a:pt x="1049" y="0"/>
                      </a:lnTo>
                      <a:lnTo>
                        <a:pt x="21600" y="181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36" name="Freeform: Shape 3847"/>
                <p:cNvSpPr/>
                <p:nvPr/>
              </p:nvSpPr>
              <p:spPr>
                <a:xfrm>
                  <a:off x="34079" y="289007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3143" y="21600"/>
                      </a:moveTo>
                      <a:lnTo>
                        <a:pt x="0" y="13143"/>
                      </a:lnTo>
                      <a:lnTo>
                        <a:pt x="8457" y="0"/>
                      </a:lnTo>
                      <a:lnTo>
                        <a:pt x="21600" y="8459"/>
                      </a:lnTo>
                      <a:lnTo>
                        <a:pt x="13143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37" name="Freeform: Shape 3848"/>
                <p:cNvSpPr/>
                <p:nvPr/>
              </p:nvSpPr>
              <p:spPr>
                <a:xfrm>
                  <a:off x="24599" y="252121"/>
                  <a:ext cx="33722" cy="331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9971" y="15850"/>
                      </a:moveTo>
                      <a:lnTo>
                        <a:pt x="15111" y="12645"/>
                      </a:lnTo>
                      <a:lnTo>
                        <a:pt x="9438" y="21600"/>
                      </a:lnTo>
                      <a:lnTo>
                        <a:pt x="7163" y="20112"/>
                      </a:lnTo>
                      <a:lnTo>
                        <a:pt x="0" y="2060"/>
                      </a:lnTo>
                      <a:lnTo>
                        <a:pt x="1320" y="0"/>
                      </a:lnTo>
                      <a:lnTo>
                        <a:pt x="14466" y="8640"/>
                      </a:lnTo>
                      <a:lnTo>
                        <a:pt x="16235" y="5865"/>
                      </a:lnTo>
                      <a:lnTo>
                        <a:pt x="18510" y="7353"/>
                      </a:lnTo>
                      <a:lnTo>
                        <a:pt x="16741" y="10128"/>
                      </a:lnTo>
                      <a:lnTo>
                        <a:pt x="21600" y="13332"/>
                      </a:lnTo>
                      <a:lnTo>
                        <a:pt x="19999" y="15878"/>
                      </a:lnTo>
                      <a:close/>
                      <a:moveTo>
                        <a:pt x="12836" y="11158"/>
                      </a:moveTo>
                      <a:lnTo>
                        <a:pt x="3708" y="5150"/>
                      </a:lnTo>
                      <a:lnTo>
                        <a:pt x="8735" y="17623"/>
                      </a:lnTo>
                      <a:lnTo>
                        <a:pt x="12836" y="111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38" name="Freeform: Shape 3849"/>
                <p:cNvSpPr/>
                <p:nvPr/>
              </p:nvSpPr>
              <p:spPr>
                <a:xfrm>
                  <a:off x="36992" y="227504"/>
                  <a:ext cx="36108" cy="320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50" h="21101" fill="norm" stroke="1" extrusionOk="0">
                      <a:moveTo>
                        <a:pt x="9248" y="790"/>
                      </a:moveTo>
                      <a:lnTo>
                        <a:pt x="7958" y="3472"/>
                      </a:lnTo>
                      <a:cubicBezTo>
                        <a:pt x="6926" y="3040"/>
                        <a:pt x="6100" y="2895"/>
                        <a:pt x="5455" y="3040"/>
                      </a:cubicBezTo>
                      <a:cubicBezTo>
                        <a:pt x="4396" y="3270"/>
                        <a:pt x="3596" y="3876"/>
                        <a:pt x="3003" y="4885"/>
                      </a:cubicBezTo>
                      <a:cubicBezTo>
                        <a:pt x="2538" y="5693"/>
                        <a:pt x="2332" y="6558"/>
                        <a:pt x="2384" y="7481"/>
                      </a:cubicBezTo>
                      <a:cubicBezTo>
                        <a:pt x="2435" y="8663"/>
                        <a:pt x="2848" y="9845"/>
                        <a:pt x="3571" y="11028"/>
                      </a:cubicBezTo>
                      <a:cubicBezTo>
                        <a:pt x="4319" y="12210"/>
                        <a:pt x="5610" y="13508"/>
                        <a:pt x="7468" y="14864"/>
                      </a:cubicBezTo>
                      <a:cubicBezTo>
                        <a:pt x="6977" y="13652"/>
                        <a:pt x="6797" y="12441"/>
                        <a:pt x="6900" y="11259"/>
                      </a:cubicBezTo>
                      <a:cubicBezTo>
                        <a:pt x="7003" y="10076"/>
                        <a:pt x="7339" y="9009"/>
                        <a:pt x="7906" y="8029"/>
                      </a:cubicBezTo>
                      <a:cubicBezTo>
                        <a:pt x="8887" y="6327"/>
                        <a:pt x="10280" y="5289"/>
                        <a:pt x="12113" y="4885"/>
                      </a:cubicBezTo>
                      <a:cubicBezTo>
                        <a:pt x="13919" y="4510"/>
                        <a:pt x="15726" y="4943"/>
                        <a:pt x="17506" y="6241"/>
                      </a:cubicBezTo>
                      <a:cubicBezTo>
                        <a:pt x="18667" y="7077"/>
                        <a:pt x="19596" y="8144"/>
                        <a:pt x="20268" y="9442"/>
                      </a:cubicBezTo>
                      <a:cubicBezTo>
                        <a:pt x="20938" y="10740"/>
                        <a:pt x="21274" y="12066"/>
                        <a:pt x="21248" y="13421"/>
                      </a:cubicBezTo>
                      <a:cubicBezTo>
                        <a:pt x="21222" y="14777"/>
                        <a:pt x="20835" y="16104"/>
                        <a:pt x="20113" y="17343"/>
                      </a:cubicBezTo>
                      <a:cubicBezTo>
                        <a:pt x="18874" y="19478"/>
                        <a:pt x="17171" y="20718"/>
                        <a:pt x="15003" y="21035"/>
                      </a:cubicBezTo>
                      <a:cubicBezTo>
                        <a:pt x="12835" y="21381"/>
                        <a:pt x="10126" y="20372"/>
                        <a:pt x="6900" y="18065"/>
                      </a:cubicBezTo>
                      <a:cubicBezTo>
                        <a:pt x="3313" y="15469"/>
                        <a:pt x="1119" y="12845"/>
                        <a:pt x="345" y="10163"/>
                      </a:cubicBezTo>
                      <a:cubicBezTo>
                        <a:pt x="-326" y="7827"/>
                        <a:pt x="-16" y="5577"/>
                        <a:pt x="1248" y="3386"/>
                      </a:cubicBezTo>
                      <a:cubicBezTo>
                        <a:pt x="2203" y="1742"/>
                        <a:pt x="3390" y="704"/>
                        <a:pt x="4809" y="242"/>
                      </a:cubicBezTo>
                      <a:cubicBezTo>
                        <a:pt x="6229" y="-219"/>
                        <a:pt x="7726" y="-17"/>
                        <a:pt x="9300" y="819"/>
                      </a:cubicBezTo>
                      <a:close/>
                      <a:moveTo>
                        <a:pt x="11261" y="17026"/>
                      </a:moveTo>
                      <a:cubicBezTo>
                        <a:pt x="12035" y="17603"/>
                        <a:pt x="12913" y="17949"/>
                        <a:pt x="13842" y="18094"/>
                      </a:cubicBezTo>
                      <a:cubicBezTo>
                        <a:pt x="14771" y="18238"/>
                        <a:pt x="15622" y="18094"/>
                        <a:pt x="16396" y="17718"/>
                      </a:cubicBezTo>
                      <a:cubicBezTo>
                        <a:pt x="17171" y="17343"/>
                        <a:pt x="17764" y="16738"/>
                        <a:pt x="18177" y="16017"/>
                      </a:cubicBezTo>
                      <a:cubicBezTo>
                        <a:pt x="18797" y="14950"/>
                        <a:pt x="18951" y="13739"/>
                        <a:pt x="18616" y="12383"/>
                      </a:cubicBezTo>
                      <a:cubicBezTo>
                        <a:pt x="18280" y="11057"/>
                        <a:pt x="17455" y="9903"/>
                        <a:pt x="16113" y="8923"/>
                      </a:cubicBezTo>
                      <a:cubicBezTo>
                        <a:pt x="14822" y="8000"/>
                        <a:pt x="13583" y="7654"/>
                        <a:pt x="12397" y="7885"/>
                      </a:cubicBezTo>
                      <a:cubicBezTo>
                        <a:pt x="11209" y="8115"/>
                        <a:pt x="10280" y="8807"/>
                        <a:pt x="9609" y="9990"/>
                      </a:cubicBezTo>
                      <a:cubicBezTo>
                        <a:pt x="8938" y="11143"/>
                        <a:pt x="8758" y="12383"/>
                        <a:pt x="9016" y="13739"/>
                      </a:cubicBezTo>
                      <a:cubicBezTo>
                        <a:pt x="9274" y="15094"/>
                        <a:pt x="10022" y="16190"/>
                        <a:pt x="11235" y="1705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39" name="Freeform: Shape 3850"/>
                <p:cNvSpPr/>
                <p:nvPr/>
              </p:nvSpPr>
              <p:spPr>
                <a:xfrm>
                  <a:off x="48717" y="199237"/>
                  <a:ext cx="42861" cy="390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5" h="21600" fill="norm" stroke="1" extrusionOk="0">
                      <a:moveTo>
                        <a:pt x="15930" y="21600"/>
                      </a:moveTo>
                      <a:lnTo>
                        <a:pt x="0" y="10303"/>
                      </a:lnTo>
                      <a:lnTo>
                        <a:pt x="3861" y="3733"/>
                      </a:lnTo>
                      <a:cubicBezTo>
                        <a:pt x="4655" y="2400"/>
                        <a:pt x="5428" y="1430"/>
                        <a:pt x="6244" y="848"/>
                      </a:cubicBezTo>
                      <a:cubicBezTo>
                        <a:pt x="7038" y="267"/>
                        <a:pt x="7899" y="0"/>
                        <a:pt x="8847" y="0"/>
                      </a:cubicBezTo>
                      <a:cubicBezTo>
                        <a:pt x="9796" y="0"/>
                        <a:pt x="10613" y="291"/>
                        <a:pt x="11341" y="800"/>
                      </a:cubicBezTo>
                      <a:cubicBezTo>
                        <a:pt x="12025" y="1285"/>
                        <a:pt x="12532" y="1940"/>
                        <a:pt x="12907" y="2764"/>
                      </a:cubicBezTo>
                      <a:cubicBezTo>
                        <a:pt x="13282" y="3588"/>
                        <a:pt x="13392" y="4558"/>
                        <a:pt x="13282" y="5624"/>
                      </a:cubicBezTo>
                      <a:cubicBezTo>
                        <a:pt x="14187" y="4776"/>
                        <a:pt x="15158" y="4291"/>
                        <a:pt x="16150" y="4218"/>
                      </a:cubicBezTo>
                      <a:cubicBezTo>
                        <a:pt x="17165" y="4121"/>
                        <a:pt x="18136" y="4412"/>
                        <a:pt x="19063" y="5067"/>
                      </a:cubicBezTo>
                      <a:cubicBezTo>
                        <a:pt x="19813" y="5600"/>
                        <a:pt x="20409" y="6255"/>
                        <a:pt x="20828" y="7055"/>
                      </a:cubicBezTo>
                      <a:cubicBezTo>
                        <a:pt x="21269" y="7855"/>
                        <a:pt x="21512" y="8630"/>
                        <a:pt x="21556" y="9382"/>
                      </a:cubicBezTo>
                      <a:cubicBezTo>
                        <a:pt x="21600" y="10133"/>
                        <a:pt x="21490" y="10957"/>
                        <a:pt x="21225" y="11855"/>
                      </a:cubicBezTo>
                      <a:cubicBezTo>
                        <a:pt x="20960" y="12752"/>
                        <a:pt x="20497" y="13745"/>
                        <a:pt x="19835" y="14861"/>
                      </a:cubicBezTo>
                      <a:lnTo>
                        <a:pt x="15908" y="21527"/>
                      </a:lnTo>
                      <a:close/>
                      <a:moveTo>
                        <a:pt x="8053" y="12727"/>
                      </a:moveTo>
                      <a:lnTo>
                        <a:pt x="10282" y="8946"/>
                      </a:lnTo>
                      <a:cubicBezTo>
                        <a:pt x="10877" y="7927"/>
                        <a:pt x="11252" y="7127"/>
                        <a:pt x="11407" y="6618"/>
                      </a:cubicBezTo>
                      <a:cubicBezTo>
                        <a:pt x="11583" y="5915"/>
                        <a:pt x="11583" y="5285"/>
                        <a:pt x="11407" y="4727"/>
                      </a:cubicBezTo>
                      <a:cubicBezTo>
                        <a:pt x="11208" y="4170"/>
                        <a:pt x="10833" y="3685"/>
                        <a:pt x="10282" y="3297"/>
                      </a:cubicBezTo>
                      <a:cubicBezTo>
                        <a:pt x="9752" y="2933"/>
                        <a:pt x="9200" y="2740"/>
                        <a:pt x="8649" y="2715"/>
                      </a:cubicBezTo>
                      <a:cubicBezTo>
                        <a:pt x="8075" y="2715"/>
                        <a:pt x="7568" y="2909"/>
                        <a:pt x="7126" y="3321"/>
                      </a:cubicBezTo>
                      <a:cubicBezTo>
                        <a:pt x="6685" y="3733"/>
                        <a:pt x="6090" y="4558"/>
                        <a:pt x="5339" y="5818"/>
                      </a:cubicBezTo>
                      <a:lnTo>
                        <a:pt x="3288" y="9309"/>
                      </a:lnTo>
                      <a:lnTo>
                        <a:pt x="8097" y="12727"/>
                      </a:lnTo>
                      <a:close/>
                      <a:moveTo>
                        <a:pt x="15422" y="17939"/>
                      </a:moveTo>
                      <a:lnTo>
                        <a:pt x="17982" y="13576"/>
                      </a:lnTo>
                      <a:cubicBezTo>
                        <a:pt x="18423" y="12824"/>
                        <a:pt x="18710" y="12291"/>
                        <a:pt x="18820" y="11952"/>
                      </a:cubicBezTo>
                      <a:cubicBezTo>
                        <a:pt x="19041" y="11345"/>
                        <a:pt x="19173" y="10812"/>
                        <a:pt x="19173" y="10303"/>
                      </a:cubicBezTo>
                      <a:cubicBezTo>
                        <a:pt x="19173" y="9794"/>
                        <a:pt x="19063" y="9309"/>
                        <a:pt x="18798" y="8800"/>
                      </a:cubicBezTo>
                      <a:cubicBezTo>
                        <a:pt x="18555" y="8291"/>
                        <a:pt x="18158" y="7855"/>
                        <a:pt x="17651" y="7491"/>
                      </a:cubicBezTo>
                      <a:cubicBezTo>
                        <a:pt x="17055" y="7079"/>
                        <a:pt x="16437" y="6861"/>
                        <a:pt x="15819" y="6885"/>
                      </a:cubicBezTo>
                      <a:cubicBezTo>
                        <a:pt x="15179" y="6885"/>
                        <a:pt x="14606" y="7151"/>
                        <a:pt x="14076" y="7612"/>
                      </a:cubicBezTo>
                      <a:cubicBezTo>
                        <a:pt x="13547" y="8073"/>
                        <a:pt x="12951" y="8873"/>
                        <a:pt x="12312" y="9988"/>
                      </a:cubicBezTo>
                      <a:lnTo>
                        <a:pt x="9928" y="14037"/>
                      </a:lnTo>
                      <a:lnTo>
                        <a:pt x="15400" y="179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40" name="Freeform: Shape 3851"/>
                <p:cNvSpPr/>
                <p:nvPr/>
              </p:nvSpPr>
              <p:spPr>
                <a:xfrm>
                  <a:off x="63669" y="137760"/>
                  <a:ext cx="59637" cy="446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9106" y="21600"/>
                      </a:moveTo>
                      <a:lnTo>
                        <a:pt x="0" y="5151"/>
                      </a:lnTo>
                      <a:lnTo>
                        <a:pt x="2494" y="0"/>
                      </a:lnTo>
                      <a:lnTo>
                        <a:pt x="21600" y="16449"/>
                      </a:lnTo>
                      <a:lnTo>
                        <a:pt x="19106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41" name="Freeform: Shape 3852"/>
                <p:cNvSpPr/>
                <p:nvPr/>
              </p:nvSpPr>
              <p:spPr>
                <a:xfrm>
                  <a:off x="91514" y="107116"/>
                  <a:ext cx="60733" cy="547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63" fill="norm" stroke="1" extrusionOk="0">
                      <a:moveTo>
                        <a:pt x="21600" y="7825"/>
                      </a:moveTo>
                      <a:lnTo>
                        <a:pt x="19276" y="11817"/>
                      </a:lnTo>
                      <a:lnTo>
                        <a:pt x="12336" y="6858"/>
                      </a:lnTo>
                      <a:cubicBezTo>
                        <a:pt x="10870" y="5804"/>
                        <a:pt x="9872" y="5216"/>
                        <a:pt x="9342" y="5078"/>
                      </a:cubicBezTo>
                      <a:cubicBezTo>
                        <a:pt x="8812" y="4940"/>
                        <a:pt x="8313" y="4974"/>
                        <a:pt x="7845" y="5182"/>
                      </a:cubicBezTo>
                      <a:cubicBezTo>
                        <a:pt x="7377" y="5389"/>
                        <a:pt x="7002" y="5769"/>
                        <a:pt x="6675" y="6305"/>
                      </a:cubicBezTo>
                      <a:cubicBezTo>
                        <a:pt x="6269" y="6996"/>
                        <a:pt x="6082" y="7739"/>
                        <a:pt x="6098" y="8534"/>
                      </a:cubicBezTo>
                      <a:cubicBezTo>
                        <a:pt x="6129" y="9329"/>
                        <a:pt x="6347" y="10020"/>
                        <a:pt x="6800" y="10625"/>
                      </a:cubicBezTo>
                      <a:cubicBezTo>
                        <a:pt x="7252" y="11230"/>
                        <a:pt x="8219" y="12076"/>
                        <a:pt x="9747" y="13165"/>
                      </a:cubicBezTo>
                      <a:lnTo>
                        <a:pt x="15908" y="17571"/>
                      </a:lnTo>
                      <a:lnTo>
                        <a:pt x="13584" y="21563"/>
                      </a:lnTo>
                      <a:lnTo>
                        <a:pt x="0" y="11852"/>
                      </a:lnTo>
                      <a:lnTo>
                        <a:pt x="2152" y="8154"/>
                      </a:lnTo>
                      <a:lnTo>
                        <a:pt x="4148" y="9588"/>
                      </a:lnTo>
                      <a:cubicBezTo>
                        <a:pt x="3384" y="7169"/>
                        <a:pt x="3571" y="4974"/>
                        <a:pt x="4741" y="2987"/>
                      </a:cubicBezTo>
                      <a:cubicBezTo>
                        <a:pt x="5256" y="2106"/>
                        <a:pt x="5864" y="1414"/>
                        <a:pt x="6581" y="879"/>
                      </a:cubicBezTo>
                      <a:cubicBezTo>
                        <a:pt x="7299" y="343"/>
                        <a:pt x="7969" y="67"/>
                        <a:pt x="8640" y="15"/>
                      </a:cubicBezTo>
                      <a:cubicBezTo>
                        <a:pt x="9295" y="-37"/>
                        <a:pt x="9950" y="50"/>
                        <a:pt x="10605" y="309"/>
                      </a:cubicBezTo>
                      <a:cubicBezTo>
                        <a:pt x="11244" y="568"/>
                        <a:pt x="12102" y="1069"/>
                        <a:pt x="13147" y="1812"/>
                      </a:cubicBezTo>
                      <a:lnTo>
                        <a:pt x="21600" y="78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42" name="Freeform: Shape 3853"/>
                <p:cNvSpPr/>
                <p:nvPr/>
              </p:nvSpPr>
              <p:spPr>
                <a:xfrm>
                  <a:off x="122209" y="47560"/>
                  <a:ext cx="59287" cy="640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393" fill="norm" stroke="1" extrusionOk="0">
                      <a:moveTo>
                        <a:pt x="21600" y="11393"/>
                      </a:moveTo>
                      <a:lnTo>
                        <a:pt x="19395" y="14527"/>
                      </a:lnTo>
                      <a:lnTo>
                        <a:pt x="17350" y="13311"/>
                      </a:lnTo>
                      <a:cubicBezTo>
                        <a:pt x="17782" y="14307"/>
                        <a:pt x="17941" y="15274"/>
                        <a:pt x="17830" y="16211"/>
                      </a:cubicBezTo>
                      <a:cubicBezTo>
                        <a:pt x="17718" y="17148"/>
                        <a:pt x="17414" y="17983"/>
                        <a:pt x="16903" y="18701"/>
                      </a:cubicBezTo>
                      <a:cubicBezTo>
                        <a:pt x="15865" y="20165"/>
                        <a:pt x="14347" y="21044"/>
                        <a:pt x="12318" y="21322"/>
                      </a:cubicBezTo>
                      <a:cubicBezTo>
                        <a:pt x="10289" y="21600"/>
                        <a:pt x="8132" y="21058"/>
                        <a:pt x="5815" y="19696"/>
                      </a:cubicBezTo>
                      <a:cubicBezTo>
                        <a:pt x="3451" y="18305"/>
                        <a:pt x="2013" y="16723"/>
                        <a:pt x="1502" y="14981"/>
                      </a:cubicBezTo>
                      <a:cubicBezTo>
                        <a:pt x="990" y="13238"/>
                        <a:pt x="1278" y="11583"/>
                        <a:pt x="2381" y="10031"/>
                      </a:cubicBezTo>
                      <a:cubicBezTo>
                        <a:pt x="3387" y="8611"/>
                        <a:pt x="4905" y="7747"/>
                        <a:pt x="6918" y="7483"/>
                      </a:cubicBezTo>
                      <a:lnTo>
                        <a:pt x="0" y="3383"/>
                      </a:lnTo>
                      <a:lnTo>
                        <a:pt x="2381" y="0"/>
                      </a:lnTo>
                      <a:lnTo>
                        <a:pt x="21600" y="11364"/>
                      </a:lnTo>
                      <a:close/>
                      <a:moveTo>
                        <a:pt x="7988" y="16108"/>
                      </a:moveTo>
                      <a:cubicBezTo>
                        <a:pt x="9474" y="16987"/>
                        <a:pt x="10688" y="17441"/>
                        <a:pt x="11615" y="17456"/>
                      </a:cubicBezTo>
                      <a:cubicBezTo>
                        <a:pt x="12957" y="17485"/>
                        <a:pt x="13979" y="17002"/>
                        <a:pt x="14666" y="16021"/>
                      </a:cubicBezTo>
                      <a:cubicBezTo>
                        <a:pt x="15209" y="15245"/>
                        <a:pt x="15321" y="14366"/>
                        <a:pt x="14986" y="13399"/>
                      </a:cubicBezTo>
                      <a:cubicBezTo>
                        <a:pt x="14650" y="12433"/>
                        <a:pt x="13756" y="11510"/>
                        <a:pt x="12334" y="10676"/>
                      </a:cubicBezTo>
                      <a:cubicBezTo>
                        <a:pt x="10736" y="9724"/>
                        <a:pt x="9394" y="9314"/>
                        <a:pt x="8324" y="9431"/>
                      </a:cubicBezTo>
                      <a:cubicBezTo>
                        <a:pt x="7253" y="9548"/>
                        <a:pt x="6422" y="10017"/>
                        <a:pt x="5831" y="10837"/>
                      </a:cubicBezTo>
                      <a:cubicBezTo>
                        <a:pt x="5272" y="11642"/>
                        <a:pt x="5144" y="12521"/>
                        <a:pt x="5464" y="13473"/>
                      </a:cubicBezTo>
                      <a:cubicBezTo>
                        <a:pt x="5783" y="14424"/>
                        <a:pt x="6630" y="15303"/>
                        <a:pt x="8004" y="1612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43" name="Freeform: Shape 3854"/>
                <p:cNvSpPr/>
                <p:nvPr/>
              </p:nvSpPr>
              <p:spPr>
                <a:xfrm>
                  <a:off x="135189" y="27521"/>
                  <a:ext cx="59242" cy="442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406" y="7907"/>
                      </a:moveTo>
                      <a:lnTo>
                        <a:pt x="0" y="4950"/>
                      </a:lnTo>
                      <a:lnTo>
                        <a:pt x="2382" y="0"/>
                      </a:lnTo>
                      <a:lnTo>
                        <a:pt x="5788" y="2957"/>
                      </a:lnTo>
                      <a:lnTo>
                        <a:pt x="3406" y="7907"/>
                      </a:lnTo>
                      <a:close/>
                      <a:moveTo>
                        <a:pt x="19218" y="21600"/>
                      </a:moveTo>
                      <a:lnTo>
                        <a:pt x="5292" y="9557"/>
                      </a:lnTo>
                      <a:lnTo>
                        <a:pt x="7674" y="4607"/>
                      </a:lnTo>
                      <a:lnTo>
                        <a:pt x="21600" y="16650"/>
                      </a:lnTo>
                      <a:lnTo>
                        <a:pt x="19218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44" name="Freeform: Shape 3855"/>
                <p:cNvSpPr/>
                <p:nvPr/>
              </p:nvSpPr>
              <p:spPr>
                <a:xfrm>
                  <a:off x="167055" y="-1"/>
                  <a:ext cx="55484" cy="4935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7" h="21325" fill="norm" stroke="1" extrusionOk="0">
                      <a:moveTo>
                        <a:pt x="4805" y="11456"/>
                      </a:moveTo>
                      <a:lnTo>
                        <a:pt x="1860" y="14961"/>
                      </a:lnTo>
                      <a:cubicBezTo>
                        <a:pt x="686" y="13483"/>
                        <a:pt x="73" y="11949"/>
                        <a:pt x="5" y="10376"/>
                      </a:cubicBezTo>
                      <a:cubicBezTo>
                        <a:pt x="-63" y="8784"/>
                        <a:pt x="533" y="6927"/>
                        <a:pt x="1775" y="4786"/>
                      </a:cubicBezTo>
                      <a:cubicBezTo>
                        <a:pt x="2899" y="2835"/>
                        <a:pt x="3954" y="1528"/>
                        <a:pt x="4924" y="883"/>
                      </a:cubicBezTo>
                      <a:cubicBezTo>
                        <a:pt x="5894" y="220"/>
                        <a:pt x="6814" y="-64"/>
                        <a:pt x="7665" y="12"/>
                      </a:cubicBezTo>
                      <a:cubicBezTo>
                        <a:pt x="8516" y="87"/>
                        <a:pt x="9809" y="732"/>
                        <a:pt x="11511" y="1944"/>
                      </a:cubicBezTo>
                      <a:lnTo>
                        <a:pt x="16073" y="5279"/>
                      </a:lnTo>
                      <a:cubicBezTo>
                        <a:pt x="17384" y="6208"/>
                        <a:pt x="18388" y="6833"/>
                        <a:pt x="19086" y="7136"/>
                      </a:cubicBezTo>
                      <a:cubicBezTo>
                        <a:pt x="19784" y="7439"/>
                        <a:pt x="20601" y="7648"/>
                        <a:pt x="21537" y="7780"/>
                      </a:cubicBezTo>
                      <a:lnTo>
                        <a:pt x="19035" y="12100"/>
                      </a:lnTo>
                      <a:cubicBezTo>
                        <a:pt x="18711" y="12025"/>
                        <a:pt x="18235" y="11892"/>
                        <a:pt x="17639" y="11683"/>
                      </a:cubicBezTo>
                      <a:cubicBezTo>
                        <a:pt x="17367" y="11589"/>
                        <a:pt x="17180" y="11532"/>
                        <a:pt x="17094" y="11513"/>
                      </a:cubicBezTo>
                      <a:cubicBezTo>
                        <a:pt x="17316" y="12725"/>
                        <a:pt x="17333" y="13881"/>
                        <a:pt x="17180" y="14961"/>
                      </a:cubicBezTo>
                      <a:cubicBezTo>
                        <a:pt x="17009" y="16041"/>
                        <a:pt x="16652" y="17065"/>
                        <a:pt x="16090" y="18031"/>
                      </a:cubicBezTo>
                      <a:cubicBezTo>
                        <a:pt x="15103" y="19736"/>
                        <a:pt x="13911" y="20778"/>
                        <a:pt x="12516" y="21157"/>
                      </a:cubicBezTo>
                      <a:cubicBezTo>
                        <a:pt x="11120" y="21536"/>
                        <a:pt x="9792" y="21271"/>
                        <a:pt x="8516" y="20361"/>
                      </a:cubicBezTo>
                      <a:cubicBezTo>
                        <a:pt x="7682" y="19755"/>
                        <a:pt x="7052" y="18997"/>
                        <a:pt x="6660" y="18088"/>
                      </a:cubicBezTo>
                      <a:cubicBezTo>
                        <a:pt x="6269" y="17178"/>
                        <a:pt x="6116" y="16193"/>
                        <a:pt x="6235" y="15132"/>
                      </a:cubicBezTo>
                      <a:cubicBezTo>
                        <a:pt x="6354" y="14071"/>
                        <a:pt x="6729" y="12707"/>
                        <a:pt x="7341" y="11001"/>
                      </a:cubicBezTo>
                      <a:cubicBezTo>
                        <a:pt x="8175" y="8709"/>
                        <a:pt x="8686" y="7060"/>
                        <a:pt x="8839" y="6056"/>
                      </a:cubicBezTo>
                      <a:lnTo>
                        <a:pt x="8448" y="5772"/>
                      </a:lnTo>
                      <a:cubicBezTo>
                        <a:pt x="7699" y="5222"/>
                        <a:pt x="7035" y="5052"/>
                        <a:pt x="6473" y="5241"/>
                      </a:cubicBezTo>
                      <a:cubicBezTo>
                        <a:pt x="5912" y="5431"/>
                        <a:pt x="5299" y="6094"/>
                        <a:pt x="4635" y="7250"/>
                      </a:cubicBezTo>
                      <a:cubicBezTo>
                        <a:pt x="4175" y="8026"/>
                        <a:pt x="3971" y="8728"/>
                        <a:pt x="3988" y="9372"/>
                      </a:cubicBezTo>
                      <a:cubicBezTo>
                        <a:pt x="4005" y="9997"/>
                        <a:pt x="4294" y="10698"/>
                        <a:pt x="4822" y="11475"/>
                      </a:cubicBezTo>
                      <a:close/>
                      <a:moveTo>
                        <a:pt x="11392" y="7913"/>
                      </a:moveTo>
                      <a:cubicBezTo>
                        <a:pt x="11239" y="8595"/>
                        <a:pt x="10916" y="9618"/>
                        <a:pt x="10456" y="11001"/>
                      </a:cubicBezTo>
                      <a:cubicBezTo>
                        <a:pt x="9980" y="12384"/>
                        <a:pt x="9758" y="13332"/>
                        <a:pt x="9758" y="13862"/>
                      </a:cubicBezTo>
                      <a:cubicBezTo>
                        <a:pt x="9792" y="14696"/>
                        <a:pt x="10082" y="15302"/>
                        <a:pt x="10643" y="15719"/>
                      </a:cubicBezTo>
                      <a:cubicBezTo>
                        <a:pt x="11188" y="16117"/>
                        <a:pt x="11801" y="16231"/>
                        <a:pt x="12465" y="16060"/>
                      </a:cubicBezTo>
                      <a:cubicBezTo>
                        <a:pt x="13128" y="15890"/>
                        <a:pt x="13673" y="15454"/>
                        <a:pt x="14082" y="14753"/>
                      </a:cubicBezTo>
                      <a:cubicBezTo>
                        <a:pt x="14541" y="13957"/>
                        <a:pt x="14745" y="13048"/>
                        <a:pt x="14694" y="11986"/>
                      </a:cubicBezTo>
                      <a:cubicBezTo>
                        <a:pt x="14643" y="11210"/>
                        <a:pt x="14422" y="10546"/>
                        <a:pt x="13997" y="10016"/>
                      </a:cubicBezTo>
                      <a:cubicBezTo>
                        <a:pt x="13724" y="9656"/>
                        <a:pt x="13128" y="9144"/>
                        <a:pt x="12192" y="8462"/>
                      </a:cubicBezTo>
                      <a:lnTo>
                        <a:pt x="11409" y="78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grpSp>
          <p:nvGrpSpPr>
            <p:cNvPr id="1064" name="Graphic 3682"/>
            <p:cNvGrpSpPr/>
            <p:nvPr/>
          </p:nvGrpSpPr>
          <p:grpSpPr>
            <a:xfrm>
              <a:off x="271621" y="1227"/>
              <a:ext cx="1198947" cy="1141153"/>
              <a:chOff x="0" y="0"/>
              <a:chExt cx="1198946" cy="1141151"/>
            </a:xfrm>
          </p:grpSpPr>
          <p:grpSp>
            <p:nvGrpSpPr>
              <p:cNvPr id="1056" name="Graphic 3682"/>
              <p:cNvGrpSpPr/>
              <p:nvPr/>
            </p:nvGrpSpPr>
            <p:grpSpPr>
              <a:xfrm>
                <a:off x="0" y="-1"/>
                <a:ext cx="1198947" cy="1141153"/>
                <a:chOff x="0" y="0"/>
                <a:chExt cx="1198946" cy="1141151"/>
              </a:xfrm>
            </p:grpSpPr>
            <p:sp>
              <p:nvSpPr>
                <p:cNvPr id="947" name="Freeform: Shape 3386"/>
                <p:cNvSpPr/>
                <p:nvPr/>
              </p:nvSpPr>
              <p:spPr>
                <a:xfrm>
                  <a:off x="218" y="569"/>
                  <a:ext cx="1198729" cy="11405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6020"/>
                      </a:moveTo>
                      <a:cubicBezTo>
                        <a:pt x="3274" y="6688"/>
                        <a:pt x="11587" y="360"/>
                        <a:pt x="21045" y="0"/>
                      </a:cubicBezTo>
                      <a:lnTo>
                        <a:pt x="21600" y="16119"/>
                      </a:lnTo>
                      <a:cubicBezTo>
                        <a:pt x="18364" y="16243"/>
                        <a:pt x="15521" y="18408"/>
                        <a:pt x="14400" y="21600"/>
                      </a:cubicBezTo>
                      <a:lnTo>
                        <a:pt x="0" y="16020"/>
                      </a:lnTo>
                      <a:close/>
                    </a:path>
                  </a:pathLst>
                </a:custGeom>
                <a:solidFill>
                  <a:srgbClr val="3AB481"/>
                </a:solidFill>
                <a:ln w="796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48" name="Freeform: Shape 3387"/>
                <p:cNvSpPr/>
                <p:nvPr/>
              </p:nvSpPr>
              <p:spPr>
                <a:xfrm>
                  <a:off x="-1" y="628632"/>
                  <a:ext cx="614822" cy="4236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1100"/>
                      </a:moveTo>
                      <a:cubicBezTo>
                        <a:pt x="980" y="7243"/>
                        <a:pt x="2206" y="3525"/>
                        <a:pt x="3663" y="0"/>
                      </a:cubicBezTo>
                      <a:lnTo>
                        <a:pt x="21600" y="15602"/>
                      </a:lnTo>
                      <a:cubicBezTo>
                        <a:pt x="20813" y="17507"/>
                        <a:pt x="20150" y="19516"/>
                        <a:pt x="19620" y="21600"/>
                      </a:cubicBezTo>
                      <a:lnTo>
                        <a:pt x="0" y="11100"/>
                      </a:lnTo>
                      <a:close/>
                    </a:path>
                  </a:pathLst>
                </a:custGeom>
                <a:noFill/>
                <a:ln w="7964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49" name="Freeform: Shape 3388"/>
                <p:cNvSpPr/>
                <p:nvPr/>
              </p:nvSpPr>
              <p:spPr>
                <a:xfrm>
                  <a:off x="104275" y="514622"/>
                  <a:ext cx="552116" cy="41999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5863"/>
                      </a:moveTo>
                      <a:cubicBezTo>
                        <a:pt x="923" y="3841"/>
                        <a:pt x="1927" y="1883"/>
                        <a:pt x="3006" y="0"/>
                      </a:cubicBezTo>
                      <a:lnTo>
                        <a:pt x="21600" y="18431"/>
                      </a:lnTo>
                      <a:cubicBezTo>
                        <a:pt x="21017" y="19449"/>
                        <a:pt x="20475" y="20506"/>
                        <a:pt x="19975" y="21600"/>
                      </a:cubicBezTo>
                      <a:lnTo>
                        <a:pt x="0" y="5861"/>
                      </a:lnTo>
                      <a:close/>
                    </a:path>
                  </a:pathLst>
                </a:custGeom>
                <a:noFill/>
                <a:ln w="7964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50" name="Freeform: Shape 3389"/>
                <p:cNvSpPr/>
                <p:nvPr/>
              </p:nvSpPr>
              <p:spPr>
                <a:xfrm>
                  <a:off x="181100" y="421968"/>
                  <a:ext cx="516817" cy="4510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437"/>
                      </a:moveTo>
                      <a:cubicBezTo>
                        <a:pt x="1010" y="2902"/>
                        <a:pt x="2084" y="1419"/>
                        <a:pt x="3215" y="0"/>
                      </a:cubicBezTo>
                      <a:lnTo>
                        <a:pt x="21600" y="19200"/>
                      </a:lnTo>
                      <a:cubicBezTo>
                        <a:pt x="20990" y="19969"/>
                        <a:pt x="20409" y="20769"/>
                        <a:pt x="19863" y="21600"/>
                      </a:cubicBezTo>
                      <a:lnTo>
                        <a:pt x="0" y="4437"/>
                      </a:lnTo>
                      <a:close/>
                    </a:path>
                  </a:pathLst>
                </a:custGeom>
                <a:noFill/>
                <a:ln w="7964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51" name="Freeform: Shape 3390"/>
                <p:cNvSpPr/>
                <p:nvPr/>
              </p:nvSpPr>
              <p:spPr>
                <a:xfrm>
                  <a:off x="257969" y="340670"/>
                  <a:ext cx="483710" cy="4822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3641"/>
                      </a:moveTo>
                      <a:cubicBezTo>
                        <a:pt x="1151" y="2374"/>
                        <a:pt x="2358" y="1161"/>
                        <a:pt x="3617" y="0"/>
                      </a:cubicBezTo>
                      <a:lnTo>
                        <a:pt x="21600" y="19632"/>
                      </a:lnTo>
                      <a:cubicBezTo>
                        <a:pt x="20921" y="20259"/>
                        <a:pt x="20268" y="20915"/>
                        <a:pt x="19646" y="21600"/>
                      </a:cubicBezTo>
                      <a:lnTo>
                        <a:pt x="0" y="3641"/>
                      </a:lnTo>
                      <a:close/>
                    </a:path>
                  </a:pathLst>
                </a:custGeom>
                <a:noFill/>
                <a:ln w="7964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52" name="Freeform: Shape 3391"/>
                <p:cNvSpPr/>
                <p:nvPr/>
              </p:nvSpPr>
              <p:spPr>
                <a:xfrm>
                  <a:off x="338960" y="293706"/>
                  <a:ext cx="431967" cy="4852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090"/>
                      </a:moveTo>
                      <a:cubicBezTo>
                        <a:pt x="879" y="1370"/>
                        <a:pt x="1780" y="673"/>
                        <a:pt x="2704" y="0"/>
                      </a:cubicBezTo>
                      <a:lnTo>
                        <a:pt x="21600" y="20470"/>
                      </a:lnTo>
                      <a:cubicBezTo>
                        <a:pt x="21102" y="20835"/>
                        <a:pt x="20613" y="21212"/>
                        <a:pt x="20140" y="21600"/>
                      </a:cubicBezTo>
                      <a:lnTo>
                        <a:pt x="0" y="2090"/>
                      </a:lnTo>
                      <a:close/>
                    </a:path>
                  </a:pathLst>
                </a:custGeom>
                <a:noFill/>
                <a:ln w="7964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53" name="Freeform: Shape 3392"/>
                <p:cNvSpPr/>
                <p:nvPr/>
              </p:nvSpPr>
              <p:spPr>
                <a:xfrm>
                  <a:off x="392983" y="253145"/>
                  <a:ext cx="406008" cy="50046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" y="1751"/>
                      </a:moveTo>
                      <a:cubicBezTo>
                        <a:pt x="905" y="1149"/>
                        <a:pt x="1829" y="566"/>
                        <a:pt x="2767" y="0"/>
                      </a:cubicBezTo>
                      <a:lnTo>
                        <a:pt x="21600" y="20654"/>
                      </a:lnTo>
                      <a:cubicBezTo>
                        <a:pt x="21091" y="20958"/>
                        <a:pt x="20595" y="21274"/>
                        <a:pt x="20105" y="21600"/>
                      </a:cubicBezTo>
                      <a:lnTo>
                        <a:pt x="0" y="1751"/>
                      </a:lnTo>
                      <a:close/>
                    </a:path>
                  </a:pathLst>
                </a:custGeom>
                <a:noFill/>
                <a:ln w="7964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54" name="Freeform: Shape 3393"/>
                <p:cNvSpPr/>
                <p:nvPr/>
              </p:nvSpPr>
              <p:spPr>
                <a:xfrm>
                  <a:off x="444989" y="219381"/>
                  <a:ext cx="379874" cy="5123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424"/>
                      </a:moveTo>
                      <a:cubicBezTo>
                        <a:pt x="893" y="934"/>
                        <a:pt x="1800" y="459"/>
                        <a:pt x="2723" y="0"/>
                      </a:cubicBezTo>
                      <a:lnTo>
                        <a:pt x="21600" y="20831"/>
                      </a:lnTo>
                      <a:cubicBezTo>
                        <a:pt x="21101" y="21079"/>
                        <a:pt x="20610" y="21336"/>
                        <a:pt x="20129" y="21600"/>
                      </a:cubicBezTo>
                      <a:lnTo>
                        <a:pt x="0" y="1424"/>
                      </a:lnTo>
                      <a:close/>
                    </a:path>
                  </a:pathLst>
                </a:custGeom>
                <a:noFill/>
                <a:ln w="7964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955" name="Freeform: Shape 3394"/>
                <p:cNvSpPr/>
                <p:nvPr/>
              </p:nvSpPr>
              <p:spPr>
                <a:xfrm>
                  <a:off x="492874" y="-1"/>
                  <a:ext cx="697171" cy="7134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6642"/>
                      </a:moveTo>
                      <a:cubicBezTo>
                        <a:pt x="6207" y="2566"/>
                        <a:pt x="13457" y="266"/>
                        <a:pt x="20932" y="0"/>
                      </a:cubicBezTo>
                      <a:lnTo>
                        <a:pt x="21600" y="18010"/>
                      </a:lnTo>
                      <a:cubicBezTo>
                        <a:pt x="17560" y="18154"/>
                        <a:pt x="13641" y="19396"/>
                        <a:pt x="10287" y="21600"/>
                      </a:cubicBezTo>
                      <a:lnTo>
                        <a:pt x="1" y="6642"/>
                      </a:lnTo>
                      <a:close/>
                    </a:path>
                  </a:pathLst>
                </a:custGeom>
                <a:noFill/>
                <a:ln w="7964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grpSp>
              <p:nvGrpSpPr>
                <p:cNvPr id="967" name="Graphic 3682"/>
                <p:cNvGrpSpPr/>
                <p:nvPr/>
              </p:nvGrpSpPr>
              <p:grpSpPr>
                <a:xfrm>
                  <a:off x="65161" y="714754"/>
                  <a:ext cx="340583" cy="203991"/>
                  <a:chOff x="0" y="0"/>
                  <a:chExt cx="340582" cy="203989"/>
                </a:xfrm>
              </p:grpSpPr>
              <p:sp>
                <p:nvSpPr>
                  <p:cNvPr id="956" name="Freeform: Shape 3484"/>
                  <p:cNvSpPr/>
                  <p:nvPr/>
                </p:nvSpPr>
                <p:spPr>
                  <a:xfrm>
                    <a:off x="-1" y="0"/>
                    <a:ext cx="57840" cy="6257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3" y="15591"/>
                        </a:moveTo>
                        <a:lnTo>
                          <a:pt x="8237" y="0"/>
                        </a:lnTo>
                        <a:lnTo>
                          <a:pt x="11545" y="1483"/>
                        </a:lnTo>
                        <a:lnTo>
                          <a:pt x="12970" y="15000"/>
                        </a:lnTo>
                        <a:lnTo>
                          <a:pt x="18439" y="4586"/>
                        </a:lnTo>
                        <a:lnTo>
                          <a:pt x="21600" y="6009"/>
                        </a:lnTo>
                        <a:lnTo>
                          <a:pt x="13395" y="21600"/>
                        </a:lnTo>
                        <a:lnTo>
                          <a:pt x="9973" y="20071"/>
                        </a:lnTo>
                        <a:lnTo>
                          <a:pt x="8516" y="6842"/>
                        </a:lnTo>
                        <a:lnTo>
                          <a:pt x="3161" y="17014"/>
                        </a:lnTo>
                        <a:lnTo>
                          <a:pt x="0" y="1559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57" name="Freeform: Shape 3485"/>
                  <p:cNvSpPr/>
                  <p:nvPr/>
                </p:nvSpPr>
                <p:spPr>
                  <a:xfrm>
                    <a:off x="45515" y="22056"/>
                    <a:ext cx="30609" cy="4937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758"/>
                        </a:moveTo>
                        <a:lnTo>
                          <a:pt x="11233" y="5448"/>
                        </a:lnTo>
                        <a:lnTo>
                          <a:pt x="17330" y="7289"/>
                        </a:lnTo>
                        <a:lnTo>
                          <a:pt x="6096" y="21600"/>
                        </a:lnTo>
                        <a:lnTo>
                          <a:pt x="0" y="19758"/>
                        </a:lnTo>
                        <a:close/>
                        <a:moveTo>
                          <a:pt x="12750" y="3510"/>
                        </a:moveTo>
                        <a:lnTo>
                          <a:pt x="15504" y="0"/>
                        </a:lnTo>
                        <a:lnTo>
                          <a:pt x="21600" y="1841"/>
                        </a:lnTo>
                        <a:lnTo>
                          <a:pt x="18846" y="5352"/>
                        </a:lnTo>
                        <a:lnTo>
                          <a:pt x="12750" y="35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58" name="Freeform: Shape 3486"/>
                  <p:cNvSpPr/>
                  <p:nvPr/>
                </p:nvSpPr>
                <p:spPr>
                  <a:xfrm>
                    <a:off x="59591" y="46470"/>
                    <a:ext cx="49377" cy="5238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48" h="21327" fill="norm" stroke="1" extrusionOk="0">
                        <a:moveTo>
                          <a:pt x="686" y="12643"/>
                        </a:moveTo>
                        <a:lnTo>
                          <a:pt x="4724" y="15089"/>
                        </a:lnTo>
                        <a:cubicBezTo>
                          <a:pt x="4553" y="15588"/>
                          <a:pt x="4553" y="15981"/>
                          <a:pt x="4724" y="16285"/>
                        </a:cubicBezTo>
                        <a:cubicBezTo>
                          <a:pt x="4953" y="16695"/>
                          <a:pt x="5448" y="17088"/>
                          <a:pt x="6210" y="17427"/>
                        </a:cubicBezTo>
                        <a:cubicBezTo>
                          <a:pt x="7200" y="17873"/>
                          <a:pt x="8000" y="18070"/>
                          <a:pt x="8629" y="18016"/>
                        </a:cubicBezTo>
                        <a:cubicBezTo>
                          <a:pt x="9048" y="17980"/>
                          <a:pt x="9467" y="17802"/>
                          <a:pt x="9848" y="17463"/>
                        </a:cubicBezTo>
                        <a:cubicBezTo>
                          <a:pt x="10114" y="17231"/>
                          <a:pt x="10457" y="16713"/>
                          <a:pt x="10857" y="15927"/>
                        </a:cubicBezTo>
                        <a:lnTo>
                          <a:pt x="11867" y="13982"/>
                        </a:lnTo>
                        <a:cubicBezTo>
                          <a:pt x="10000" y="14910"/>
                          <a:pt x="8210" y="14981"/>
                          <a:pt x="6495" y="14196"/>
                        </a:cubicBezTo>
                        <a:cubicBezTo>
                          <a:pt x="4591" y="13321"/>
                          <a:pt x="3467" y="11875"/>
                          <a:pt x="3143" y="9858"/>
                        </a:cubicBezTo>
                        <a:cubicBezTo>
                          <a:pt x="2896" y="8269"/>
                          <a:pt x="3219" y="6574"/>
                          <a:pt x="4153" y="4788"/>
                        </a:cubicBezTo>
                        <a:cubicBezTo>
                          <a:pt x="5315" y="2557"/>
                          <a:pt x="6762" y="1111"/>
                          <a:pt x="8534" y="451"/>
                        </a:cubicBezTo>
                        <a:cubicBezTo>
                          <a:pt x="10286" y="-210"/>
                          <a:pt x="12019" y="-139"/>
                          <a:pt x="13734" y="629"/>
                        </a:cubicBezTo>
                        <a:cubicBezTo>
                          <a:pt x="15486" y="1432"/>
                          <a:pt x="16572" y="2807"/>
                          <a:pt x="16953" y="4788"/>
                        </a:cubicBezTo>
                        <a:lnTo>
                          <a:pt x="17924" y="2914"/>
                        </a:lnTo>
                        <a:lnTo>
                          <a:pt x="21448" y="4521"/>
                        </a:lnTo>
                        <a:lnTo>
                          <a:pt x="15238" y="16481"/>
                        </a:lnTo>
                        <a:cubicBezTo>
                          <a:pt x="14419" y="18052"/>
                          <a:pt x="13677" y="19159"/>
                          <a:pt x="12991" y="19819"/>
                        </a:cubicBezTo>
                        <a:cubicBezTo>
                          <a:pt x="12305" y="20480"/>
                          <a:pt x="11600" y="20908"/>
                          <a:pt x="10876" y="21122"/>
                        </a:cubicBezTo>
                        <a:cubicBezTo>
                          <a:pt x="10153" y="21336"/>
                          <a:pt x="9296" y="21390"/>
                          <a:pt x="8343" y="21247"/>
                        </a:cubicBezTo>
                        <a:cubicBezTo>
                          <a:pt x="7372" y="21122"/>
                          <a:pt x="6267" y="20765"/>
                          <a:pt x="4991" y="20176"/>
                        </a:cubicBezTo>
                        <a:cubicBezTo>
                          <a:pt x="2591" y="19069"/>
                          <a:pt x="1067" y="17909"/>
                          <a:pt x="457" y="16677"/>
                        </a:cubicBezTo>
                        <a:cubicBezTo>
                          <a:pt x="-152" y="15446"/>
                          <a:pt x="-152" y="14232"/>
                          <a:pt x="457" y="13054"/>
                        </a:cubicBezTo>
                        <a:cubicBezTo>
                          <a:pt x="515" y="12929"/>
                          <a:pt x="591" y="12804"/>
                          <a:pt x="686" y="12643"/>
                        </a:cubicBezTo>
                        <a:close/>
                        <a:moveTo>
                          <a:pt x="8095" y="6359"/>
                        </a:moveTo>
                        <a:cubicBezTo>
                          <a:pt x="7372" y="7769"/>
                          <a:pt x="7124" y="8948"/>
                          <a:pt x="7353" y="9858"/>
                        </a:cubicBezTo>
                        <a:cubicBezTo>
                          <a:pt x="7600" y="10787"/>
                          <a:pt x="8153" y="11429"/>
                          <a:pt x="9010" y="11822"/>
                        </a:cubicBezTo>
                        <a:cubicBezTo>
                          <a:pt x="9924" y="12232"/>
                          <a:pt x="10876" y="12250"/>
                          <a:pt x="11867" y="11875"/>
                        </a:cubicBezTo>
                        <a:cubicBezTo>
                          <a:pt x="12857" y="11500"/>
                          <a:pt x="13677" y="10644"/>
                          <a:pt x="14362" y="9323"/>
                        </a:cubicBezTo>
                        <a:cubicBezTo>
                          <a:pt x="15086" y="7948"/>
                          <a:pt x="15315" y="6788"/>
                          <a:pt x="15048" y="5842"/>
                        </a:cubicBezTo>
                        <a:cubicBezTo>
                          <a:pt x="14781" y="4896"/>
                          <a:pt x="14191" y="4217"/>
                          <a:pt x="13257" y="3789"/>
                        </a:cubicBezTo>
                        <a:cubicBezTo>
                          <a:pt x="12362" y="3378"/>
                          <a:pt x="11448" y="3360"/>
                          <a:pt x="10514" y="3753"/>
                        </a:cubicBezTo>
                        <a:cubicBezTo>
                          <a:pt x="9581" y="4146"/>
                          <a:pt x="8781" y="5020"/>
                          <a:pt x="8077" y="635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59" name="Freeform: Shape 3487"/>
                  <p:cNvSpPr/>
                  <p:nvPr/>
                </p:nvSpPr>
                <p:spPr>
                  <a:xfrm>
                    <a:off x="104408" y="65441"/>
                    <a:ext cx="35601" cy="3837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01" h="21123" fill="norm" stroke="1" extrusionOk="0">
                        <a:moveTo>
                          <a:pt x="12433" y="15340"/>
                        </a:moveTo>
                        <a:lnTo>
                          <a:pt x="17093" y="18453"/>
                        </a:lnTo>
                        <a:cubicBezTo>
                          <a:pt x="15549" y="19901"/>
                          <a:pt x="13824" y="20746"/>
                          <a:pt x="11944" y="21036"/>
                        </a:cubicBezTo>
                        <a:cubicBezTo>
                          <a:pt x="10065" y="21301"/>
                          <a:pt x="8082" y="20963"/>
                          <a:pt x="5971" y="19998"/>
                        </a:cubicBezTo>
                        <a:cubicBezTo>
                          <a:pt x="2624" y="18477"/>
                          <a:pt x="693" y="16330"/>
                          <a:pt x="153" y="13554"/>
                        </a:cubicBezTo>
                        <a:cubicBezTo>
                          <a:pt x="-259" y="11334"/>
                          <a:pt x="153" y="8993"/>
                          <a:pt x="1466" y="6483"/>
                        </a:cubicBezTo>
                        <a:cubicBezTo>
                          <a:pt x="3011" y="3490"/>
                          <a:pt x="5070" y="1535"/>
                          <a:pt x="7593" y="618"/>
                        </a:cubicBezTo>
                        <a:cubicBezTo>
                          <a:pt x="10116" y="-299"/>
                          <a:pt x="12665" y="-202"/>
                          <a:pt x="15214" y="956"/>
                        </a:cubicBezTo>
                        <a:cubicBezTo>
                          <a:pt x="18071" y="2259"/>
                          <a:pt x="19874" y="4166"/>
                          <a:pt x="20595" y="6700"/>
                        </a:cubicBezTo>
                        <a:cubicBezTo>
                          <a:pt x="21341" y="9210"/>
                          <a:pt x="20723" y="12299"/>
                          <a:pt x="18741" y="15919"/>
                        </a:cubicBezTo>
                        <a:lnTo>
                          <a:pt x="5997" y="10103"/>
                        </a:lnTo>
                        <a:cubicBezTo>
                          <a:pt x="5302" y="11527"/>
                          <a:pt x="5147" y="12806"/>
                          <a:pt x="5508" y="13964"/>
                        </a:cubicBezTo>
                        <a:cubicBezTo>
                          <a:pt x="5894" y="15099"/>
                          <a:pt x="6666" y="15943"/>
                          <a:pt x="7825" y="16474"/>
                        </a:cubicBezTo>
                        <a:cubicBezTo>
                          <a:pt x="8623" y="16836"/>
                          <a:pt x="9395" y="16933"/>
                          <a:pt x="10142" y="16788"/>
                        </a:cubicBezTo>
                        <a:cubicBezTo>
                          <a:pt x="10888" y="16643"/>
                          <a:pt x="11635" y="16161"/>
                          <a:pt x="12382" y="15388"/>
                        </a:cubicBezTo>
                        <a:close/>
                        <a:moveTo>
                          <a:pt x="15214" y="10634"/>
                        </a:moveTo>
                        <a:cubicBezTo>
                          <a:pt x="15883" y="9234"/>
                          <a:pt x="16063" y="8027"/>
                          <a:pt x="15703" y="6966"/>
                        </a:cubicBezTo>
                        <a:cubicBezTo>
                          <a:pt x="15342" y="5903"/>
                          <a:pt x="14647" y="5156"/>
                          <a:pt x="13617" y="4673"/>
                        </a:cubicBezTo>
                        <a:cubicBezTo>
                          <a:pt x="12511" y="4166"/>
                          <a:pt x="11403" y="4118"/>
                          <a:pt x="10271" y="4552"/>
                        </a:cubicBezTo>
                        <a:cubicBezTo>
                          <a:pt x="9138" y="4986"/>
                          <a:pt x="8262" y="5855"/>
                          <a:pt x="7593" y="7158"/>
                        </a:cubicBezTo>
                        <a:lnTo>
                          <a:pt x="15188" y="106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60" name="Freeform: Shape 3488"/>
                  <p:cNvSpPr/>
                  <p:nvPr/>
                </p:nvSpPr>
                <p:spPr>
                  <a:xfrm>
                    <a:off x="136329" y="78666"/>
                    <a:ext cx="36660" cy="369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090" y="21600"/>
                        </a:moveTo>
                        <a:lnTo>
                          <a:pt x="0" y="19137"/>
                        </a:lnTo>
                        <a:lnTo>
                          <a:pt x="9379" y="0"/>
                        </a:lnTo>
                        <a:lnTo>
                          <a:pt x="14107" y="2283"/>
                        </a:lnTo>
                        <a:lnTo>
                          <a:pt x="12764" y="5002"/>
                        </a:lnTo>
                        <a:cubicBezTo>
                          <a:pt x="14210" y="4104"/>
                          <a:pt x="15347" y="3617"/>
                          <a:pt x="16200" y="3515"/>
                        </a:cubicBezTo>
                        <a:cubicBezTo>
                          <a:pt x="17053" y="3412"/>
                          <a:pt x="17879" y="3566"/>
                          <a:pt x="18706" y="3976"/>
                        </a:cubicBezTo>
                        <a:cubicBezTo>
                          <a:pt x="19869" y="4540"/>
                          <a:pt x="20825" y="5387"/>
                          <a:pt x="21600" y="6542"/>
                        </a:cubicBezTo>
                        <a:lnTo>
                          <a:pt x="17853" y="10184"/>
                        </a:lnTo>
                        <a:cubicBezTo>
                          <a:pt x="17259" y="9209"/>
                          <a:pt x="16613" y="8543"/>
                          <a:pt x="15864" y="8209"/>
                        </a:cubicBezTo>
                        <a:cubicBezTo>
                          <a:pt x="15140" y="7875"/>
                          <a:pt x="14443" y="7773"/>
                          <a:pt x="13771" y="7927"/>
                        </a:cubicBezTo>
                        <a:cubicBezTo>
                          <a:pt x="13074" y="8081"/>
                          <a:pt x="12350" y="8594"/>
                          <a:pt x="11575" y="9492"/>
                        </a:cubicBezTo>
                        <a:cubicBezTo>
                          <a:pt x="10800" y="10364"/>
                          <a:pt x="9611" y="12442"/>
                          <a:pt x="8009" y="15700"/>
                        </a:cubicBezTo>
                        <a:lnTo>
                          <a:pt x="5116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61" name="Freeform: Shape 3489"/>
                  <p:cNvSpPr/>
                  <p:nvPr/>
                </p:nvSpPr>
                <p:spPr>
                  <a:xfrm>
                    <a:off x="161235" y="78315"/>
                    <a:ext cx="30609" cy="493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758"/>
                        </a:moveTo>
                        <a:lnTo>
                          <a:pt x="11233" y="5448"/>
                        </a:lnTo>
                        <a:lnTo>
                          <a:pt x="17330" y="7289"/>
                        </a:lnTo>
                        <a:lnTo>
                          <a:pt x="6096" y="21600"/>
                        </a:lnTo>
                        <a:lnTo>
                          <a:pt x="0" y="19758"/>
                        </a:lnTo>
                        <a:close/>
                        <a:moveTo>
                          <a:pt x="12750" y="3510"/>
                        </a:moveTo>
                        <a:lnTo>
                          <a:pt x="15504" y="0"/>
                        </a:lnTo>
                        <a:lnTo>
                          <a:pt x="21600" y="1841"/>
                        </a:lnTo>
                        <a:lnTo>
                          <a:pt x="18846" y="5352"/>
                        </a:lnTo>
                        <a:lnTo>
                          <a:pt x="12750" y="35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62" name="Freeform: Shape 3490"/>
                  <p:cNvSpPr/>
                  <p:nvPr/>
                </p:nvSpPr>
                <p:spPr>
                  <a:xfrm>
                    <a:off x="179700" y="102252"/>
                    <a:ext cx="38416" cy="4354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7" h="21430" fill="norm" stroke="1" extrusionOk="0">
                        <a:moveTo>
                          <a:pt x="9213" y="5009"/>
                        </a:moveTo>
                        <a:lnTo>
                          <a:pt x="5239" y="2441"/>
                        </a:lnTo>
                        <a:cubicBezTo>
                          <a:pt x="6580" y="1103"/>
                          <a:pt x="8068" y="305"/>
                          <a:pt x="9677" y="67"/>
                        </a:cubicBezTo>
                        <a:cubicBezTo>
                          <a:pt x="11286" y="-170"/>
                          <a:pt x="13285" y="218"/>
                          <a:pt x="15649" y="1232"/>
                        </a:cubicBezTo>
                        <a:cubicBezTo>
                          <a:pt x="17795" y="2160"/>
                          <a:pt x="19282" y="3067"/>
                          <a:pt x="20087" y="3973"/>
                        </a:cubicBezTo>
                        <a:cubicBezTo>
                          <a:pt x="20891" y="4879"/>
                          <a:pt x="21305" y="5764"/>
                          <a:pt x="21354" y="6649"/>
                        </a:cubicBezTo>
                        <a:cubicBezTo>
                          <a:pt x="21403" y="7534"/>
                          <a:pt x="20915" y="8893"/>
                          <a:pt x="19891" y="10727"/>
                        </a:cubicBezTo>
                        <a:lnTo>
                          <a:pt x="17112" y="15668"/>
                        </a:lnTo>
                        <a:cubicBezTo>
                          <a:pt x="16332" y="17093"/>
                          <a:pt x="15844" y="18150"/>
                          <a:pt x="15625" y="18905"/>
                        </a:cubicBezTo>
                        <a:cubicBezTo>
                          <a:pt x="15406" y="19639"/>
                          <a:pt x="15308" y="20480"/>
                          <a:pt x="15308" y="21430"/>
                        </a:cubicBezTo>
                        <a:lnTo>
                          <a:pt x="10554" y="19380"/>
                        </a:lnTo>
                        <a:cubicBezTo>
                          <a:pt x="10579" y="19035"/>
                          <a:pt x="10652" y="18560"/>
                          <a:pt x="10774" y="17934"/>
                        </a:cubicBezTo>
                        <a:cubicBezTo>
                          <a:pt x="10822" y="17654"/>
                          <a:pt x="10871" y="17460"/>
                          <a:pt x="10871" y="17352"/>
                        </a:cubicBezTo>
                        <a:cubicBezTo>
                          <a:pt x="9652" y="17697"/>
                          <a:pt x="8482" y="17848"/>
                          <a:pt x="7360" y="17805"/>
                        </a:cubicBezTo>
                        <a:cubicBezTo>
                          <a:pt x="6239" y="17762"/>
                          <a:pt x="5142" y="17503"/>
                          <a:pt x="4069" y="17050"/>
                        </a:cubicBezTo>
                        <a:cubicBezTo>
                          <a:pt x="2192" y="16251"/>
                          <a:pt x="973" y="15151"/>
                          <a:pt x="388" y="13791"/>
                        </a:cubicBezTo>
                        <a:cubicBezTo>
                          <a:pt x="-197" y="12432"/>
                          <a:pt x="-124" y="11051"/>
                          <a:pt x="632" y="9691"/>
                        </a:cubicBezTo>
                        <a:cubicBezTo>
                          <a:pt x="1144" y="8785"/>
                          <a:pt x="1826" y="8073"/>
                          <a:pt x="2704" y="7577"/>
                        </a:cubicBezTo>
                        <a:cubicBezTo>
                          <a:pt x="3582" y="7080"/>
                          <a:pt x="4581" y="6821"/>
                          <a:pt x="5678" y="6821"/>
                        </a:cubicBezTo>
                        <a:cubicBezTo>
                          <a:pt x="6775" y="6821"/>
                          <a:pt x="8238" y="7037"/>
                          <a:pt x="10042" y="7469"/>
                        </a:cubicBezTo>
                        <a:cubicBezTo>
                          <a:pt x="12504" y="8073"/>
                          <a:pt x="14235" y="8375"/>
                          <a:pt x="15284" y="8440"/>
                        </a:cubicBezTo>
                        <a:lnTo>
                          <a:pt x="15527" y="8008"/>
                        </a:lnTo>
                        <a:cubicBezTo>
                          <a:pt x="15966" y="7188"/>
                          <a:pt x="16064" y="6498"/>
                          <a:pt x="15796" y="5958"/>
                        </a:cubicBezTo>
                        <a:cubicBezTo>
                          <a:pt x="15527" y="5419"/>
                          <a:pt x="14772" y="4858"/>
                          <a:pt x="13504" y="4318"/>
                        </a:cubicBezTo>
                        <a:cubicBezTo>
                          <a:pt x="12651" y="3952"/>
                          <a:pt x="11895" y="3822"/>
                          <a:pt x="11261" y="3908"/>
                        </a:cubicBezTo>
                        <a:cubicBezTo>
                          <a:pt x="10627" y="3995"/>
                          <a:pt x="9945" y="4361"/>
                          <a:pt x="9238" y="4987"/>
                        </a:cubicBezTo>
                        <a:close/>
                        <a:moveTo>
                          <a:pt x="13748" y="11223"/>
                        </a:moveTo>
                        <a:cubicBezTo>
                          <a:pt x="13041" y="11137"/>
                          <a:pt x="11944" y="10943"/>
                          <a:pt x="10457" y="10619"/>
                        </a:cubicBezTo>
                        <a:cubicBezTo>
                          <a:pt x="8969" y="10295"/>
                          <a:pt x="7970" y="10166"/>
                          <a:pt x="7434" y="10231"/>
                        </a:cubicBezTo>
                        <a:cubicBezTo>
                          <a:pt x="6580" y="10360"/>
                          <a:pt x="5995" y="10727"/>
                          <a:pt x="5678" y="11331"/>
                        </a:cubicBezTo>
                        <a:cubicBezTo>
                          <a:pt x="5361" y="11935"/>
                          <a:pt x="5313" y="12561"/>
                          <a:pt x="5581" y="13209"/>
                        </a:cubicBezTo>
                        <a:cubicBezTo>
                          <a:pt x="5849" y="13856"/>
                          <a:pt x="6361" y="14352"/>
                          <a:pt x="7141" y="14676"/>
                        </a:cubicBezTo>
                        <a:cubicBezTo>
                          <a:pt x="8019" y="15043"/>
                          <a:pt x="8969" y="15151"/>
                          <a:pt x="10042" y="14978"/>
                        </a:cubicBezTo>
                        <a:cubicBezTo>
                          <a:pt x="10847" y="14849"/>
                          <a:pt x="11480" y="14546"/>
                          <a:pt x="11968" y="14072"/>
                        </a:cubicBezTo>
                        <a:cubicBezTo>
                          <a:pt x="12285" y="13770"/>
                          <a:pt x="12724" y="13101"/>
                          <a:pt x="13285" y="12065"/>
                        </a:cubicBezTo>
                        <a:lnTo>
                          <a:pt x="13748" y="1122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63" name="Freeform: Shape 3491"/>
                  <p:cNvSpPr/>
                  <p:nvPr/>
                </p:nvSpPr>
                <p:spPr>
                  <a:xfrm>
                    <a:off x="232448" y="133272"/>
                    <a:ext cx="29499" cy="339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0" h="21399" fill="norm" stroke="1" extrusionOk="0">
                        <a:moveTo>
                          <a:pt x="14697" y="19297"/>
                        </a:moveTo>
                        <a:lnTo>
                          <a:pt x="13520" y="21399"/>
                        </a:lnTo>
                        <a:lnTo>
                          <a:pt x="0" y="15674"/>
                        </a:lnTo>
                        <a:cubicBezTo>
                          <a:pt x="286" y="15149"/>
                          <a:pt x="668" y="14679"/>
                          <a:pt x="1145" y="14291"/>
                        </a:cubicBezTo>
                        <a:cubicBezTo>
                          <a:pt x="1941" y="13627"/>
                          <a:pt x="2927" y="13074"/>
                          <a:pt x="4136" y="12632"/>
                        </a:cubicBezTo>
                        <a:cubicBezTo>
                          <a:pt x="5344" y="12162"/>
                          <a:pt x="6935" y="11747"/>
                          <a:pt x="8939" y="11332"/>
                        </a:cubicBezTo>
                        <a:cubicBezTo>
                          <a:pt x="12057" y="10696"/>
                          <a:pt x="14252" y="10060"/>
                          <a:pt x="15556" y="9479"/>
                        </a:cubicBezTo>
                        <a:cubicBezTo>
                          <a:pt x="16860" y="8870"/>
                          <a:pt x="17751" y="8179"/>
                          <a:pt x="18196" y="7349"/>
                        </a:cubicBezTo>
                        <a:cubicBezTo>
                          <a:pt x="18674" y="6492"/>
                          <a:pt x="18737" y="5607"/>
                          <a:pt x="18355" y="4694"/>
                        </a:cubicBezTo>
                        <a:cubicBezTo>
                          <a:pt x="17974" y="3809"/>
                          <a:pt x="17210" y="3118"/>
                          <a:pt x="16065" y="2620"/>
                        </a:cubicBezTo>
                        <a:cubicBezTo>
                          <a:pt x="14856" y="2122"/>
                          <a:pt x="13711" y="2011"/>
                          <a:pt x="12629" y="2343"/>
                        </a:cubicBezTo>
                        <a:cubicBezTo>
                          <a:pt x="11548" y="2675"/>
                          <a:pt x="10689" y="3394"/>
                          <a:pt x="10053" y="4500"/>
                        </a:cubicBezTo>
                        <a:lnTo>
                          <a:pt x="7603" y="3173"/>
                        </a:lnTo>
                        <a:cubicBezTo>
                          <a:pt x="8716" y="1569"/>
                          <a:pt x="10084" y="573"/>
                          <a:pt x="11739" y="186"/>
                        </a:cubicBezTo>
                        <a:cubicBezTo>
                          <a:pt x="13393" y="-201"/>
                          <a:pt x="15174" y="20"/>
                          <a:pt x="17115" y="822"/>
                        </a:cubicBezTo>
                        <a:cubicBezTo>
                          <a:pt x="19087" y="1652"/>
                          <a:pt x="20359" y="2786"/>
                          <a:pt x="20996" y="4224"/>
                        </a:cubicBezTo>
                        <a:cubicBezTo>
                          <a:pt x="21600" y="5662"/>
                          <a:pt x="21537" y="7073"/>
                          <a:pt x="20741" y="8483"/>
                        </a:cubicBezTo>
                        <a:cubicBezTo>
                          <a:pt x="20328" y="9202"/>
                          <a:pt x="19787" y="9838"/>
                          <a:pt x="19055" y="10364"/>
                        </a:cubicBezTo>
                        <a:cubicBezTo>
                          <a:pt x="18324" y="10917"/>
                          <a:pt x="17369" y="11415"/>
                          <a:pt x="16160" y="11830"/>
                        </a:cubicBezTo>
                        <a:cubicBezTo>
                          <a:pt x="14952" y="12272"/>
                          <a:pt x="13075" y="12770"/>
                          <a:pt x="10530" y="13323"/>
                        </a:cubicBezTo>
                        <a:cubicBezTo>
                          <a:pt x="8398" y="13793"/>
                          <a:pt x="7030" y="14125"/>
                          <a:pt x="6362" y="14347"/>
                        </a:cubicBezTo>
                        <a:cubicBezTo>
                          <a:pt x="5726" y="14568"/>
                          <a:pt x="5153" y="14817"/>
                          <a:pt x="4645" y="15093"/>
                        </a:cubicBezTo>
                        <a:lnTo>
                          <a:pt x="14697" y="1935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64" name="Freeform: Shape 3492"/>
                  <p:cNvSpPr/>
                  <p:nvPr/>
                </p:nvSpPr>
                <p:spPr>
                  <a:xfrm>
                    <a:off x="257804" y="143915"/>
                    <a:ext cx="25150" cy="3118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1" h="21188" fill="norm" stroke="1" extrusionOk="0">
                        <a:moveTo>
                          <a:pt x="548" y="11977"/>
                        </a:moveTo>
                        <a:lnTo>
                          <a:pt x="3671" y="12811"/>
                        </a:lnTo>
                        <a:cubicBezTo>
                          <a:pt x="3188" y="14271"/>
                          <a:pt x="3188" y="15462"/>
                          <a:pt x="3671" y="16356"/>
                        </a:cubicBezTo>
                        <a:cubicBezTo>
                          <a:pt x="4117" y="17250"/>
                          <a:pt x="4935" y="17935"/>
                          <a:pt x="6088" y="18382"/>
                        </a:cubicBezTo>
                        <a:cubicBezTo>
                          <a:pt x="7464" y="18918"/>
                          <a:pt x="8876" y="18978"/>
                          <a:pt x="10289" y="18591"/>
                        </a:cubicBezTo>
                        <a:cubicBezTo>
                          <a:pt x="11702" y="18203"/>
                          <a:pt x="12743" y="17429"/>
                          <a:pt x="13449" y="16297"/>
                        </a:cubicBezTo>
                        <a:cubicBezTo>
                          <a:pt x="14118" y="15224"/>
                          <a:pt x="14193" y="14152"/>
                          <a:pt x="13746" y="13109"/>
                        </a:cubicBezTo>
                        <a:cubicBezTo>
                          <a:pt x="13300" y="12066"/>
                          <a:pt x="12371" y="11262"/>
                          <a:pt x="11032" y="10755"/>
                        </a:cubicBezTo>
                        <a:cubicBezTo>
                          <a:pt x="10475" y="10547"/>
                          <a:pt x="9731" y="10368"/>
                          <a:pt x="8802" y="10219"/>
                        </a:cubicBezTo>
                        <a:lnTo>
                          <a:pt x="10363" y="8282"/>
                        </a:lnTo>
                        <a:cubicBezTo>
                          <a:pt x="10363" y="8282"/>
                          <a:pt x="10698" y="8461"/>
                          <a:pt x="10809" y="8491"/>
                        </a:cubicBezTo>
                        <a:cubicBezTo>
                          <a:pt x="12074" y="8967"/>
                          <a:pt x="13337" y="9146"/>
                          <a:pt x="14676" y="9027"/>
                        </a:cubicBezTo>
                        <a:cubicBezTo>
                          <a:pt x="15977" y="8908"/>
                          <a:pt x="16981" y="8282"/>
                          <a:pt x="17650" y="7180"/>
                        </a:cubicBezTo>
                        <a:cubicBezTo>
                          <a:pt x="18170" y="6316"/>
                          <a:pt x="18245" y="5452"/>
                          <a:pt x="17873" y="4618"/>
                        </a:cubicBezTo>
                        <a:cubicBezTo>
                          <a:pt x="17501" y="3754"/>
                          <a:pt x="16720" y="3128"/>
                          <a:pt x="15568" y="2681"/>
                        </a:cubicBezTo>
                        <a:cubicBezTo>
                          <a:pt x="14416" y="2234"/>
                          <a:pt x="13300" y="2145"/>
                          <a:pt x="12185" y="2443"/>
                        </a:cubicBezTo>
                        <a:cubicBezTo>
                          <a:pt x="11070" y="2711"/>
                          <a:pt x="10066" y="3396"/>
                          <a:pt x="9136" y="4469"/>
                        </a:cubicBezTo>
                        <a:lnTo>
                          <a:pt x="6460" y="2890"/>
                        </a:lnTo>
                        <a:cubicBezTo>
                          <a:pt x="7761" y="1460"/>
                          <a:pt x="9322" y="536"/>
                          <a:pt x="11144" y="179"/>
                        </a:cubicBezTo>
                        <a:cubicBezTo>
                          <a:pt x="12928" y="-179"/>
                          <a:pt x="14787" y="0"/>
                          <a:pt x="16683" y="715"/>
                        </a:cubicBezTo>
                        <a:cubicBezTo>
                          <a:pt x="17985" y="1221"/>
                          <a:pt x="19062" y="1907"/>
                          <a:pt x="19880" y="2800"/>
                        </a:cubicBezTo>
                        <a:cubicBezTo>
                          <a:pt x="20699" y="3664"/>
                          <a:pt x="21182" y="4618"/>
                          <a:pt x="21293" y="5631"/>
                        </a:cubicBezTo>
                        <a:cubicBezTo>
                          <a:pt x="21405" y="6644"/>
                          <a:pt x="21182" y="7567"/>
                          <a:pt x="20661" y="8431"/>
                        </a:cubicBezTo>
                        <a:cubicBezTo>
                          <a:pt x="20141" y="9265"/>
                          <a:pt x="19434" y="9921"/>
                          <a:pt x="18468" y="10368"/>
                        </a:cubicBezTo>
                        <a:cubicBezTo>
                          <a:pt x="17501" y="10845"/>
                          <a:pt x="16349" y="11053"/>
                          <a:pt x="15010" y="11023"/>
                        </a:cubicBezTo>
                        <a:cubicBezTo>
                          <a:pt x="16274" y="11828"/>
                          <a:pt x="17018" y="12811"/>
                          <a:pt x="17315" y="13943"/>
                        </a:cubicBezTo>
                        <a:cubicBezTo>
                          <a:pt x="17613" y="15075"/>
                          <a:pt x="17353" y="16267"/>
                          <a:pt x="16609" y="17488"/>
                        </a:cubicBezTo>
                        <a:cubicBezTo>
                          <a:pt x="15605" y="19157"/>
                          <a:pt x="13970" y="20289"/>
                          <a:pt x="11739" y="20855"/>
                        </a:cubicBezTo>
                        <a:cubicBezTo>
                          <a:pt x="9508" y="21421"/>
                          <a:pt x="7240" y="21272"/>
                          <a:pt x="4898" y="20348"/>
                        </a:cubicBezTo>
                        <a:cubicBezTo>
                          <a:pt x="2779" y="19514"/>
                          <a:pt x="1366" y="18352"/>
                          <a:pt x="586" y="16803"/>
                        </a:cubicBezTo>
                        <a:cubicBezTo>
                          <a:pt x="-195" y="15254"/>
                          <a:pt x="-195" y="13645"/>
                          <a:pt x="586" y="1197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65" name="Freeform: Shape 3493"/>
                  <p:cNvSpPr/>
                  <p:nvPr/>
                </p:nvSpPr>
                <p:spPr>
                  <a:xfrm>
                    <a:off x="279658" y="154645"/>
                    <a:ext cx="25497" cy="3126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08" h="21151" fill="norm" stroke="1" extrusionOk="0">
                        <a:moveTo>
                          <a:pt x="8145" y="8316"/>
                        </a:moveTo>
                        <a:cubicBezTo>
                          <a:pt x="7165" y="7486"/>
                          <a:pt x="6584" y="6625"/>
                          <a:pt x="6403" y="5735"/>
                        </a:cubicBezTo>
                        <a:cubicBezTo>
                          <a:pt x="6221" y="4845"/>
                          <a:pt x="6403" y="3955"/>
                          <a:pt x="6947" y="3035"/>
                        </a:cubicBezTo>
                        <a:cubicBezTo>
                          <a:pt x="7782" y="1641"/>
                          <a:pt x="9089" y="721"/>
                          <a:pt x="10868" y="246"/>
                        </a:cubicBezTo>
                        <a:cubicBezTo>
                          <a:pt x="12647" y="-199"/>
                          <a:pt x="14571" y="-51"/>
                          <a:pt x="16604" y="780"/>
                        </a:cubicBezTo>
                        <a:cubicBezTo>
                          <a:pt x="18637" y="1581"/>
                          <a:pt x="20016" y="2738"/>
                          <a:pt x="20670" y="4192"/>
                        </a:cubicBezTo>
                        <a:cubicBezTo>
                          <a:pt x="21323" y="5646"/>
                          <a:pt x="21251" y="7070"/>
                          <a:pt x="20416" y="8465"/>
                        </a:cubicBezTo>
                        <a:cubicBezTo>
                          <a:pt x="19871" y="9355"/>
                          <a:pt x="19145" y="10008"/>
                          <a:pt x="18201" y="10453"/>
                        </a:cubicBezTo>
                        <a:cubicBezTo>
                          <a:pt x="17257" y="10868"/>
                          <a:pt x="16096" y="11046"/>
                          <a:pt x="14716" y="10927"/>
                        </a:cubicBezTo>
                        <a:cubicBezTo>
                          <a:pt x="15914" y="11877"/>
                          <a:pt x="16640" y="12945"/>
                          <a:pt x="16894" y="14073"/>
                        </a:cubicBezTo>
                        <a:cubicBezTo>
                          <a:pt x="17148" y="15230"/>
                          <a:pt x="16894" y="16387"/>
                          <a:pt x="16204" y="17574"/>
                        </a:cubicBezTo>
                        <a:cubicBezTo>
                          <a:pt x="15224" y="19206"/>
                          <a:pt x="13700" y="20303"/>
                          <a:pt x="11630" y="20838"/>
                        </a:cubicBezTo>
                        <a:cubicBezTo>
                          <a:pt x="9561" y="21401"/>
                          <a:pt x="7347" y="21194"/>
                          <a:pt x="5059" y="20303"/>
                        </a:cubicBezTo>
                        <a:cubicBezTo>
                          <a:pt x="2736" y="19384"/>
                          <a:pt x="1211" y="18078"/>
                          <a:pt x="485" y="16417"/>
                        </a:cubicBezTo>
                        <a:cubicBezTo>
                          <a:pt x="-277" y="14755"/>
                          <a:pt x="-132" y="13064"/>
                          <a:pt x="848" y="11402"/>
                        </a:cubicBezTo>
                        <a:cubicBezTo>
                          <a:pt x="1574" y="10156"/>
                          <a:pt x="2591" y="9266"/>
                          <a:pt x="3861" y="8732"/>
                        </a:cubicBezTo>
                        <a:cubicBezTo>
                          <a:pt x="5132" y="8198"/>
                          <a:pt x="6584" y="8079"/>
                          <a:pt x="8182" y="8316"/>
                        </a:cubicBezTo>
                        <a:close/>
                        <a:moveTo>
                          <a:pt x="3789" y="12559"/>
                        </a:moveTo>
                        <a:cubicBezTo>
                          <a:pt x="3390" y="13212"/>
                          <a:pt x="3208" y="13954"/>
                          <a:pt x="3208" y="14725"/>
                        </a:cubicBezTo>
                        <a:cubicBezTo>
                          <a:pt x="3208" y="15497"/>
                          <a:pt x="3499" y="16209"/>
                          <a:pt x="4079" y="16862"/>
                        </a:cubicBezTo>
                        <a:cubicBezTo>
                          <a:pt x="4660" y="17514"/>
                          <a:pt x="5350" y="18019"/>
                          <a:pt x="6258" y="18345"/>
                        </a:cubicBezTo>
                        <a:cubicBezTo>
                          <a:pt x="7637" y="18879"/>
                          <a:pt x="8980" y="18968"/>
                          <a:pt x="10287" y="18612"/>
                        </a:cubicBezTo>
                        <a:cubicBezTo>
                          <a:pt x="11594" y="18256"/>
                          <a:pt x="12611" y="17514"/>
                          <a:pt x="13264" y="16387"/>
                        </a:cubicBezTo>
                        <a:cubicBezTo>
                          <a:pt x="13917" y="15259"/>
                          <a:pt x="14026" y="14132"/>
                          <a:pt x="13554" y="13034"/>
                        </a:cubicBezTo>
                        <a:cubicBezTo>
                          <a:pt x="13082" y="11936"/>
                          <a:pt x="12139" y="11105"/>
                          <a:pt x="10759" y="10542"/>
                        </a:cubicBezTo>
                        <a:cubicBezTo>
                          <a:pt x="9416" y="10008"/>
                          <a:pt x="8073" y="9919"/>
                          <a:pt x="6766" y="10304"/>
                        </a:cubicBezTo>
                        <a:cubicBezTo>
                          <a:pt x="5459" y="10690"/>
                          <a:pt x="4442" y="11432"/>
                          <a:pt x="3825" y="12500"/>
                        </a:cubicBezTo>
                        <a:close/>
                        <a:moveTo>
                          <a:pt x="9960" y="4103"/>
                        </a:moveTo>
                        <a:cubicBezTo>
                          <a:pt x="9416" y="4993"/>
                          <a:pt x="9343" y="5883"/>
                          <a:pt x="9706" y="6744"/>
                        </a:cubicBezTo>
                        <a:cubicBezTo>
                          <a:pt x="10069" y="7604"/>
                          <a:pt x="10832" y="8257"/>
                          <a:pt x="11957" y="8702"/>
                        </a:cubicBezTo>
                        <a:cubicBezTo>
                          <a:pt x="13046" y="9147"/>
                          <a:pt x="14135" y="9206"/>
                          <a:pt x="15188" y="8939"/>
                        </a:cubicBezTo>
                        <a:cubicBezTo>
                          <a:pt x="16241" y="8643"/>
                          <a:pt x="17003" y="8109"/>
                          <a:pt x="17475" y="7278"/>
                        </a:cubicBezTo>
                        <a:cubicBezTo>
                          <a:pt x="17983" y="6417"/>
                          <a:pt x="18056" y="5557"/>
                          <a:pt x="17657" y="4667"/>
                        </a:cubicBezTo>
                        <a:cubicBezTo>
                          <a:pt x="17294" y="3777"/>
                          <a:pt x="16531" y="3124"/>
                          <a:pt x="15479" y="2709"/>
                        </a:cubicBezTo>
                        <a:cubicBezTo>
                          <a:pt x="14389" y="2264"/>
                          <a:pt x="13300" y="2204"/>
                          <a:pt x="12247" y="2471"/>
                        </a:cubicBezTo>
                        <a:cubicBezTo>
                          <a:pt x="11195" y="2768"/>
                          <a:pt x="10432" y="3302"/>
                          <a:pt x="9924" y="41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66" name="Freeform: Shape 3494"/>
                  <p:cNvSpPr/>
                  <p:nvPr/>
                </p:nvSpPr>
                <p:spPr>
                  <a:xfrm>
                    <a:off x="299933" y="162683"/>
                    <a:ext cx="40650" cy="413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4767"/>
                        </a:moveTo>
                        <a:lnTo>
                          <a:pt x="7293" y="0"/>
                        </a:lnTo>
                        <a:lnTo>
                          <a:pt x="10276" y="1422"/>
                        </a:lnTo>
                        <a:lnTo>
                          <a:pt x="8668" y="13575"/>
                        </a:lnTo>
                        <a:cubicBezTo>
                          <a:pt x="8505" y="14698"/>
                          <a:pt x="8388" y="15547"/>
                          <a:pt x="8295" y="16097"/>
                        </a:cubicBezTo>
                        <a:cubicBezTo>
                          <a:pt x="8738" y="15638"/>
                          <a:pt x="9390" y="14973"/>
                          <a:pt x="10252" y="14102"/>
                        </a:cubicBezTo>
                        <a:lnTo>
                          <a:pt x="18920" y="5549"/>
                        </a:lnTo>
                        <a:lnTo>
                          <a:pt x="21600" y="6833"/>
                        </a:lnTo>
                        <a:lnTo>
                          <a:pt x="14307" y="21600"/>
                        </a:lnTo>
                        <a:lnTo>
                          <a:pt x="12396" y="20683"/>
                        </a:lnTo>
                        <a:lnTo>
                          <a:pt x="18501" y="8324"/>
                        </a:lnTo>
                        <a:lnTo>
                          <a:pt x="8039" y="18596"/>
                        </a:lnTo>
                        <a:lnTo>
                          <a:pt x="6245" y="17748"/>
                        </a:lnTo>
                        <a:lnTo>
                          <a:pt x="8109" y="3095"/>
                        </a:lnTo>
                        <a:lnTo>
                          <a:pt x="1911" y="15661"/>
                        </a:lnTo>
                        <a:lnTo>
                          <a:pt x="0" y="1474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980" name="Graphic 3682"/>
                <p:cNvGrpSpPr/>
                <p:nvPr/>
              </p:nvGrpSpPr>
              <p:grpSpPr>
                <a:xfrm>
                  <a:off x="152422" y="565182"/>
                  <a:ext cx="323701" cy="241351"/>
                  <a:chOff x="0" y="0"/>
                  <a:chExt cx="323700" cy="241350"/>
                </a:xfrm>
              </p:grpSpPr>
              <p:sp>
                <p:nvSpPr>
                  <p:cNvPr id="968" name="Freeform: Shape 3472"/>
                  <p:cNvSpPr/>
                  <p:nvPr/>
                </p:nvSpPr>
                <p:spPr>
                  <a:xfrm>
                    <a:off x="0" y="0"/>
                    <a:ext cx="51568" cy="5507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" y="14326"/>
                        </a:moveTo>
                        <a:lnTo>
                          <a:pt x="10249" y="0"/>
                        </a:lnTo>
                        <a:lnTo>
                          <a:pt x="21600" y="7102"/>
                        </a:lnTo>
                        <a:lnTo>
                          <a:pt x="19873" y="9527"/>
                        </a:lnTo>
                        <a:lnTo>
                          <a:pt x="11627" y="4351"/>
                        </a:lnTo>
                        <a:lnTo>
                          <a:pt x="9349" y="7532"/>
                        </a:lnTo>
                        <a:lnTo>
                          <a:pt x="17026" y="12348"/>
                        </a:lnTo>
                        <a:lnTo>
                          <a:pt x="15300" y="14755"/>
                        </a:lnTo>
                        <a:lnTo>
                          <a:pt x="7623" y="9940"/>
                        </a:lnTo>
                        <a:lnTo>
                          <a:pt x="4831" y="13844"/>
                        </a:lnTo>
                        <a:lnTo>
                          <a:pt x="13371" y="19192"/>
                        </a:lnTo>
                        <a:lnTo>
                          <a:pt x="11645" y="21600"/>
                        </a:lnTo>
                        <a:lnTo>
                          <a:pt x="0" y="1430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69" name="Freeform: Shape 3473"/>
                  <p:cNvSpPr/>
                  <p:nvPr/>
                </p:nvSpPr>
                <p:spPr>
                  <a:xfrm>
                    <a:off x="36658" y="27756"/>
                    <a:ext cx="28635" cy="395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508" y="7184"/>
                        </a:moveTo>
                        <a:lnTo>
                          <a:pt x="17697" y="10225"/>
                        </a:lnTo>
                        <a:lnTo>
                          <a:pt x="14091" y="8477"/>
                        </a:lnTo>
                        <a:lnTo>
                          <a:pt x="8700" y="14296"/>
                        </a:lnTo>
                        <a:cubicBezTo>
                          <a:pt x="7608" y="15469"/>
                          <a:pt x="7013" y="16188"/>
                          <a:pt x="6913" y="16403"/>
                        </a:cubicBezTo>
                        <a:cubicBezTo>
                          <a:pt x="6814" y="16643"/>
                          <a:pt x="6814" y="16882"/>
                          <a:pt x="6913" y="17122"/>
                        </a:cubicBezTo>
                        <a:cubicBezTo>
                          <a:pt x="7046" y="17361"/>
                          <a:pt x="7277" y="17577"/>
                          <a:pt x="7641" y="17745"/>
                        </a:cubicBezTo>
                        <a:cubicBezTo>
                          <a:pt x="8137" y="17984"/>
                          <a:pt x="8964" y="18200"/>
                          <a:pt x="10089" y="18415"/>
                        </a:cubicBezTo>
                        <a:lnTo>
                          <a:pt x="7806" y="21600"/>
                        </a:lnTo>
                        <a:cubicBezTo>
                          <a:pt x="6219" y="21384"/>
                          <a:pt x="4664" y="20905"/>
                          <a:pt x="3109" y="20139"/>
                        </a:cubicBezTo>
                        <a:cubicBezTo>
                          <a:pt x="2150" y="19684"/>
                          <a:pt x="1389" y="19133"/>
                          <a:pt x="860" y="18535"/>
                        </a:cubicBezTo>
                        <a:cubicBezTo>
                          <a:pt x="298" y="17936"/>
                          <a:pt x="33" y="17361"/>
                          <a:pt x="0" y="16834"/>
                        </a:cubicBezTo>
                        <a:cubicBezTo>
                          <a:pt x="0" y="16284"/>
                          <a:pt x="198" y="15685"/>
                          <a:pt x="629" y="14991"/>
                        </a:cubicBezTo>
                        <a:cubicBezTo>
                          <a:pt x="926" y="14488"/>
                          <a:pt x="1687" y="13578"/>
                          <a:pt x="2944" y="12213"/>
                        </a:cubicBezTo>
                        <a:lnTo>
                          <a:pt x="8766" y="5915"/>
                        </a:lnTo>
                        <a:lnTo>
                          <a:pt x="6351" y="4741"/>
                        </a:lnTo>
                        <a:lnTo>
                          <a:pt x="9162" y="1700"/>
                        </a:lnTo>
                        <a:lnTo>
                          <a:pt x="11577" y="2874"/>
                        </a:lnTo>
                        <a:lnTo>
                          <a:pt x="14224" y="0"/>
                        </a:lnTo>
                        <a:lnTo>
                          <a:pt x="21600" y="335"/>
                        </a:lnTo>
                        <a:lnTo>
                          <a:pt x="16903" y="5436"/>
                        </a:lnTo>
                        <a:lnTo>
                          <a:pt x="20508" y="718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70" name="Freeform: Shape 3474"/>
                  <p:cNvSpPr/>
                  <p:nvPr/>
                </p:nvSpPr>
                <p:spPr>
                  <a:xfrm>
                    <a:off x="50909" y="34027"/>
                    <a:ext cx="38458" cy="526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7708" y="1942"/>
                        </a:moveTo>
                        <a:lnTo>
                          <a:pt x="12660" y="7446"/>
                        </a:lnTo>
                        <a:cubicBezTo>
                          <a:pt x="14926" y="6978"/>
                          <a:pt x="16920" y="7176"/>
                          <a:pt x="18694" y="8039"/>
                        </a:cubicBezTo>
                        <a:cubicBezTo>
                          <a:pt x="19605" y="8489"/>
                          <a:pt x="20294" y="9010"/>
                          <a:pt x="20812" y="9604"/>
                        </a:cubicBezTo>
                        <a:cubicBezTo>
                          <a:pt x="21329" y="10198"/>
                          <a:pt x="21575" y="10791"/>
                          <a:pt x="21600" y="11348"/>
                        </a:cubicBezTo>
                        <a:cubicBezTo>
                          <a:pt x="21600" y="11906"/>
                          <a:pt x="21477" y="12464"/>
                          <a:pt x="21206" y="12985"/>
                        </a:cubicBezTo>
                        <a:cubicBezTo>
                          <a:pt x="20910" y="13507"/>
                          <a:pt x="20319" y="14262"/>
                          <a:pt x="19433" y="15233"/>
                        </a:cubicBezTo>
                        <a:lnTo>
                          <a:pt x="13595" y="21600"/>
                        </a:lnTo>
                        <a:lnTo>
                          <a:pt x="9655" y="19676"/>
                        </a:lnTo>
                        <a:lnTo>
                          <a:pt x="14901" y="13938"/>
                        </a:lnTo>
                        <a:cubicBezTo>
                          <a:pt x="15935" y="12805"/>
                          <a:pt x="16526" y="12050"/>
                          <a:pt x="16649" y="11672"/>
                        </a:cubicBezTo>
                        <a:cubicBezTo>
                          <a:pt x="16773" y="11294"/>
                          <a:pt x="16748" y="10917"/>
                          <a:pt x="16526" y="10557"/>
                        </a:cubicBezTo>
                        <a:cubicBezTo>
                          <a:pt x="16305" y="10198"/>
                          <a:pt x="15910" y="9874"/>
                          <a:pt x="15344" y="9586"/>
                        </a:cubicBezTo>
                        <a:cubicBezTo>
                          <a:pt x="14679" y="9262"/>
                          <a:pt x="14014" y="9100"/>
                          <a:pt x="13275" y="9082"/>
                        </a:cubicBezTo>
                        <a:cubicBezTo>
                          <a:pt x="12561" y="9082"/>
                          <a:pt x="11847" y="9226"/>
                          <a:pt x="11182" y="9586"/>
                        </a:cubicBezTo>
                        <a:cubicBezTo>
                          <a:pt x="10517" y="9946"/>
                          <a:pt x="9753" y="10575"/>
                          <a:pt x="8916" y="11474"/>
                        </a:cubicBezTo>
                        <a:lnTo>
                          <a:pt x="3941" y="16906"/>
                        </a:lnTo>
                        <a:lnTo>
                          <a:pt x="0" y="14982"/>
                        </a:lnTo>
                        <a:lnTo>
                          <a:pt x="13719" y="0"/>
                        </a:lnTo>
                        <a:lnTo>
                          <a:pt x="17659" y="192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71" name="Freeform: Shape 3475"/>
                  <p:cNvSpPr/>
                  <p:nvPr/>
                </p:nvSpPr>
                <p:spPr>
                  <a:xfrm>
                    <a:off x="82175" y="54943"/>
                    <a:ext cx="31485" cy="4126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121"/>
                        </a:moveTo>
                        <a:lnTo>
                          <a:pt x="12154" y="5279"/>
                        </a:lnTo>
                        <a:lnTo>
                          <a:pt x="16967" y="7736"/>
                        </a:lnTo>
                        <a:lnTo>
                          <a:pt x="4813" y="21600"/>
                        </a:lnTo>
                        <a:lnTo>
                          <a:pt x="0" y="19144"/>
                        </a:lnTo>
                        <a:close/>
                        <a:moveTo>
                          <a:pt x="13808" y="3397"/>
                        </a:moveTo>
                        <a:lnTo>
                          <a:pt x="16786" y="0"/>
                        </a:lnTo>
                        <a:lnTo>
                          <a:pt x="21600" y="2456"/>
                        </a:lnTo>
                        <a:lnTo>
                          <a:pt x="18621" y="5853"/>
                        </a:lnTo>
                        <a:lnTo>
                          <a:pt x="13808" y="339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72" name="Freeform: Shape 3476"/>
                  <p:cNvSpPr/>
                  <p:nvPr/>
                </p:nvSpPr>
                <p:spPr>
                  <a:xfrm>
                    <a:off x="100313" y="78867"/>
                    <a:ext cx="33683" cy="3365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36" h="21119" fill="norm" stroke="1" extrusionOk="0">
                        <a:moveTo>
                          <a:pt x="2211" y="4634"/>
                        </a:moveTo>
                        <a:cubicBezTo>
                          <a:pt x="3174" y="3176"/>
                          <a:pt x="4495" y="1993"/>
                          <a:pt x="6118" y="1112"/>
                        </a:cubicBezTo>
                        <a:cubicBezTo>
                          <a:pt x="7741" y="232"/>
                          <a:pt x="9475" y="-126"/>
                          <a:pt x="11264" y="39"/>
                        </a:cubicBezTo>
                        <a:cubicBezTo>
                          <a:pt x="13052" y="204"/>
                          <a:pt x="14786" y="837"/>
                          <a:pt x="16409" y="1910"/>
                        </a:cubicBezTo>
                        <a:cubicBezTo>
                          <a:pt x="18913" y="3589"/>
                          <a:pt x="20427" y="5790"/>
                          <a:pt x="20949" y="8487"/>
                        </a:cubicBezTo>
                        <a:cubicBezTo>
                          <a:pt x="21472" y="11183"/>
                          <a:pt x="20894" y="13797"/>
                          <a:pt x="19216" y="16273"/>
                        </a:cubicBezTo>
                        <a:cubicBezTo>
                          <a:pt x="17537" y="18777"/>
                          <a:pt x="15336" y="20318"/>
                          <a:pt x="12612" y="20896"/>
                        </a:cubicBezTo>
                        <a:cubicBezTo>
                          <a:pt x="9888" y="21474"/>
                          <a:pt x="7301" y="20923"/>
                          <a:pt x="4825" y="19273"/>
                        </a:cubicBezTo>
                        <a:cubicBezTo>
                          <a:pt x="3311" y="18254"/>
                          <a:pt x="2073" y="16934"/>
                          <a:pt x="1165" y="15338"/>
                        </a:cubicBezTo>
                        <a:cubicBezTo>
                          <a:pt x="257" y="13714"/>
                          <a:pt x="-128" y="12008"/>
                          <a:pt x="37" y="10192"/>
                        </a:cubicBezTo>
                        <a:cubicBezTo>
                          <a:pt x="202" y="8376"/>
                          <a:pt x="917" y="6533"/>
                          <a:pt x="2211" y="4607"/>
                        </a:cubicBezTo>
                        <a:close/>
                        <a:moveTo>
                          <a:pt x="6558" y="7881"/>
                        </a:moveTo>
                        <a:cubicBezTo>
                          <a:pt x="5458" y="9532"/>
                          <a:pt x="5017" y="11045"/>
                          <a:pt x="5210" y="12449"/>
                        </a:cubicBezTo>
                        <a:cubicBezTo>
                          <a:pt x="5403" y="13852"/>
                          <a:pt x="6091" y="14925"/>
                          <a:pt x="7219" y="15696"/>
                        </a:cubicBezTo>
                        <a:cubicBezTo>
                          <a:pt x="8375" y="16466"/>
                          <a:pt x="9613" y="16659"/>
                          <a:pt x="10988" y="16301"/>
                        </a:cubicBezTo>
                        <a:cubicBezTo>
                          <a:pt x="12364" y="15943"/>
                          <a:pt x="13575" y="14925"/>
                          <a:pt x="14703" y="13274"/>
                        </a:cubicBezTo>
                        <a:cubicBezTo>
                          <a:pt x="15804" y="11651"/>
                          <a:pt x="16244" y="10137"/>
                          <a:pt x="16051" y="8734"/>
                        </a:cubicBezTo>
                        <a:cubicBezTo>
                          <a:pt x="15859" y="7331"/>
                          <a:pt x="15199" y="6258"/>
                          <a:pt x="14043" y="5487"/>
                        </a:cubicBezTo>
                        <a:cubicBezTo>
                          <a:pt x="12887" y="4717"/>
                          <a:pt x="11649" y="4524"/>
                          <a:pt x="10273" y="4854"/>
                        </a:cubicBezTo>
                        <a:cubicBezTo>
                          <a:pt x="8897" y="5212"/>
                          <a:pt x="7659" y="6203"/>
                          <a:pt x="6558" y="785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73" name="Freeform: Shape 3477"/>
                  <p:cNvSpPr/>
                  <p:nvPr/>
                </p:nvSpPr>
                <p:spPr>
                  <a:xfrm>
                    <a:off x="120675" y="95198"/>
                    <a:ext cx="45113" cy="413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8" h="21600" fill="norm" stroke="1" extrusionOk="0">
                        <a:moveTo>
                          <a:pt x="11570" y="0"/>
                        </a:moveTo>
                        <a:lnTo>
                          <a:pt x="14671" y="2291"/>
                        </a:lnTo>
                        <a:lnTo>
                          <a:pt x="13443" y="4329"/>
                        </a:lnTo>
                        <a:cubicBezTo>
                          <a:pt x="14275" y="3940"/>
                          <a:pt x="15149" y="3757"/>
                          <a:pt x="16106" y="3848"/>
                        </a:cubicBezTo>
                        <a:cubicBezTo>
                          <a:pt x="17064" y="3917"/>
                          <a:pt x="17958" y="4260"/>
                          <a:pt x="18791" y="4879"/>
                        </a:cubicBezTo>
                        <a:cubicBezTo>
                          <a:pt x="20247" y="5955"/>
                          <a:pt x="21101" y="7490"/>
                          <a:pt x="21350" y="9506"/>
                        </a:cubicBezTo>
                        <a:cubicBezTo>
                          <a:pt x="21600" y="11522"/>
                          <a:pt x="21038" y="13629"/>
                          <a:pt x="19685" y="15896"/>
                        </a:cubicBezTo>
                        <a:cubicBezTo>
                          <a:pt x="18291" y="18210"/>
                          <a:pt x="16689" y="19607"/>
                          <a:pt x="14879" y="20157"/>
                        </a:cubicBezTo>
                        <a:cubicBezTo>
                          <a:pt x="13068" y="20684"/>
                          <a:pt x="11445" y="20409"/>
                          <a:pt x="9988" y="19332"/>
                        </a:cubicBezTo>
                        <a:cubicBezTo>
                          <a:pt x="9302" y="18828"/>
                          <a:pt x="8761" y="18210"/>
                          <a:pt x="8386" y="17500"/>
                        </a:cubicBezTo>
                        <a:cubicBezTo>
                          <a:pt x="8012" y="16790"/>
                          <a:pt x="7741" y="15828"/>
                          <a:pt x="7554" y="14637"/>
                        </a:cubicBezTo>
                        <a:lnTo>
                          <a:pt x="3329" y="21600"/>
                        </a:lnTo>
                        <a:lnTo>
                          <a:pt x="0" y="19149"/>
                        </a:lnTo>
                        <a:lnTo>
                          <a:pt x="11591" y="69"/>
                        </a:lnTo>
                        <a:close/>
                        <a:moveTo>
                          <a:pt x="10800" y="9094"/>
                        </a:moveTo>
                        <a:cubicBezTo>
                          <a:pt x="9863" y="10651"/>
                          <a:pt x="9447" y="12003"/>
                          <a:pt x="9551" y="13148"/>
                        </a:cubicBezTo>
                        <a:cubicBezTo>
                          <a:pt x="9656" y="14316"/>
                          <a:pt x="10113" y="15187"/>
                          <a:pt x="10925" y="15759"/>
                        </a:cubicBezTo>
                        <a:cubicBezTo>
                          <a:pt x="11695" y="16332"/>
                          <a:pt x="12548" y="16469"/>
                          <a:pt x="13464" y="16149"/>
                        </a:cubicBezTo>
                        <a:cubicBezTo>
                          <a:pt x="14400" y="15851"/>
                          <a:pt x="15336" y="14912"/>
                          <a:pt x="16273" y="13354"/>
                        </a:cubicBezTo>
                        <a:cubicBezTo>
                          <a:pt x="17147" y="11911"/>
                          <a:pt x="17542" y="10628"/>
                          <a:pt x="17438" y="9552"/>
                        </a:cubicBezTo>
                        <a:cubicBezTo>
                          <a:pt x="17334" y="8452"/>
                          <a:pt x="16897" y="7628"/>
                          <a:pt x="16106" y="7055"/>
                        </a:cubicBezTo>
                        <a:cubicBezTo>
                          <a:pt x="15295" y="6459"/>
                          <a:pt x="14421" y="6299"/>
                          <a:pt x="13464" y="6597"/>
                        </a:cubicBezTo>
                        <a:cubicBezTo>
                          <a:pt x="12506" y="6894"/>
                          <a:pt x="11611" y="7719"/>
                          <a:pt x="10800" y="90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74" name="Freeform: Shape 3478"/>
                  <p:cNvSpPr/>
                  <p:nvPr/>
                </p:nvSpPr>
                <p:spPr>
                  <a:xfrm>
                    <a:off x="158693" y="106116"/>
                    <a:ext cx="31485" cy="412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141"/>
                        </a:moveTo>
                        <a:lnTo>
                          <a:pt x="12154" y="5262"/>
                        </a:lnTo>
                        <a:lnTo>
                          <a:pt x="16967" y="7721"/>
                        </a:lnTo>
                        <a:lnTo>
                          <a:pt x="4813" y="21600"/>
                        </a:lnTo>
                        <a:lnTo>
                          <a:pt x="0" y="19141"/>
                        </a:lnTo>
                        <a:close/>
                        <a:moveTo>
                          <a:pt x="13808" y="3401"/>
                        </a:moveTo>
                        <a:lnTo>
                          <a:pt x="16786" y="0"/>
                        </a:lnTo>
                        <a:lnTo>
                          <a:pt x="21600" y="2459"/>
                        </a:lnTo>
                        <a:lnTo>
                          <a:pt x="18621" y="5860"/>
                        </a:lnTo>
                        <a:lnTo>
                          <a:pt x="13808" y="340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75" name="Freeform: Shape 3479"/>
                  <p:cNvSpPr/>
                  <p:nvPr/>
                </p:nvSpPr>
                <p:spPr>
                  <a:xfrm>
                    <a:off x="174283" y="128654"/>
                    <a:ext cx="34641" cy="388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30" h="21577" fill="norm" stroke="1" extrusionOk="0">
                        <a:moveTo>
                          <a:pt x="9922" y="4780"/>
                        </a:moveTo>
                        <a:lnTo>
                          <a:pt x="6493" y="1781"/>
                        </a:lnTo>
                        <a:cubicBezTo>
                          <a:pt x="7978" y="635"/>
                          <a:pt x="9517" y="26"/>
                          <a:pt x="11110" y="1"/>
                        </a:cubicBezTo>
                        <a:cubicBezTo>
                          <a:pt x="12703" y="-23"/>
                          <a:pt x="14539" y="586"/>
                          <a:pt x="16645" y="1854"/>
                        </a:cubicBezTo>
                        <a:cubicBezTo>
                          <a:pt x="18562" y="3024"/>
                          <a:pt x="19858" y="4097"/>
                          <a:pt x="20479" y="5072"/>
                        </a:cubicBezTo>
                        <a:cubicBezTo>
                          <a:pt x="21127" y="6047"/>
                          <a:pt x="21397" y="6974"/>
                          <a:pt x="21316" y="7827"/>
                        </a:cubicBezTo>
                        <a:cubicBezTo>
                          <a:pt x="21235" y="8705"/>
                          <a:pt x="20560" y="9972"/>
                          <a:pt x="19318" y="11654"/>
                        </a:cubicBezTo>
                        <a:lnTo>
                          <a:pt x="15916" y="16165"/>
                        </a:lnTo>
                        <a:cubicBezTo>
                          <a:pt x="14971" y="17457"/>
                          <a:pt x="14323" y="18456"/>
                          <a:pt x="13999" y="19139"/>
                        </a:cubicBezTo>
                        <a:cubicBezTo>
                          <a:pt x="13675" y="19846"/>
                          <a:pt x="13459" y="20650"/>
                          <a:pt x="13324" y="21577"/>
                        </a:cubicBezTo>
                        <a:lnTo>
                          <a:pt x="9058" y="18993"/>
                        </a:lnTo>
                        <a:cubicBezTo>
                          <a:pt x="9139" y="18676"/>
                          <a:pt x="9274" y="18212"/>
                          <a:pt x="9490" y="17603"/>
                        </a:cubicBezTo>
                        <a:cubicBezTo>
                          <a:pt x="9598" y="17335"/>
                          <a:pt x="9652" y="17140"/>
                          <a:pt x="9679" y="17067"/>
                        </a:cubicBezTo>
                        <a:cubicBezTo>
                          <a:pt x="8464" y="17262"/>
                          <a:pt x="7303" y="17286"/>
                          <a:pt x="6250" y="17091"/>
                        </a:cubicBezTo>
                        <a:cubicBezTo>
                          <a:pt x="5170" y="16896"/>
                          <a:pt x="4171" y="16530"/>
                          <a:pt x="3199" y="15945"/>
                        </a:cubicBezTo>
                        <a:cubicBezTo>
                          <a:pt x="1525" y="14921"/>
                          <a:pt x="499" y="13727"/>
                          <a:pt x="148" y="12313"/>
                        </a:cubicBezTo>
                        <a:cubicBezTo>
                          <a:pt x="-203" y="10899"/>
                          <a:pt x="67" y="9582"/>
                          <a:pt x="1012" y="8315"/>
                        </a:cubicBezTo>
                        <a:cubicBezTo>
                          <a:pt x="1633" y="7486"/>
                          <a:pt x="2389" y="6876"/>
                          <a:pt x="3307" y="6486"/>
                        </a:cubicBezTo>
                        <a:cubicBezTo>
                          <a:pt x="4225" y="6096"/>
                          <a:pt x="5224" y="5974"/>
                          <a:pt x="6277" y="6096"/>
                        </a:cubicBezTo>
                        <a:cubicBezTo>
                          <a:pt x="7330" y="6218"/>
                          <a:pt x="8680" y="6608"/>
                          <a:pt x="10381" y="7266"/>
                        </a:cubicBezTo>
                        <a:cubicBezTo>
                          <a:pt x="12649" y="8144"/>
                          <a:pt x="14269" y="8656"/>
                          <a:pt x="15268" y="8827"/>
                        </a:cubicBezTo>
                        <a:lnTo>
                          <a:pt x="15565" y="8437"/>
                        </a:lnTo>
                        <a:cubicBezTo>
                          <a:pt x="16132" y="7681"/>
                          <a:pt x="16321" y="7022"/>
                          <a:pt x="16132" y="6462"/>
                        </a:cubicBezTo>
                        <a:cubicBezTo>
                          <a:pt x="15970" y="5901"/>
                          <a:pt x="15295" y="5267"/>
                          <a:pt x="14161" y="4585"/>
                        </a:cubicBezTo>
                        <a:cubicBezTo>
                          <a:pt x="13405" y="4121"/>
                          <a:pt x="12703" y="3902"/>
                          <a:pt x="12055" y="3902"/>
                        </a:cubicBezTo>
                        <a:cubicBezTo>
                          <a:pt x="11434" y="3902"/>
                          <a:pt x="10732" y="4194"/>
                          <a:pt x="9949" y="4707"/>
                        </a:cubicBezTo>
                        <a:close/>
                        <a:moveTo>
                          <a:pt x="13351" y="11411"/>
                        </a:moveTo>
                        <a:cubicBezTo>
                          <a:pt x="12676" y="11240"/>
                          <a:pt x="11650" y="10899"/>
                          <a:pt x="10300" y="10411"/>
                        </a:cubicBezTo>
                        <a:cubicBezTo>
                          <a:pt x="8923" y="9924"/>
                          <a:pt x="7978" y="9680"/>
                          <a:pt x="7438" y="9680"/>
                        </a:cubicBezTo>
                        <a:cubicBezTo>
                          <a:pt x="6601" y="9680"/>
                          <a:pt x="5980" y="9997"/>
                          <a:pt x="5575" y="10533"/>
                        </a:cubicBezTo>
                        <a:cubicBezTo>
                          <a:pt x="5170" y="11069"/>
                          <a:pt x="5035" y="11679"/>
                          <a:pt x="5197" y="12362"/>
                        </a:cubicBezTo>
                        <a:cubicBezTo>
                          <a:pt x="5359" y="13044"/>
                          <a:pt x="5791" y="13580"/>
                          <a:pt x="6466" y="13995"/>
                        </a:cubicBezTo>
                        <a:cubicBezTo>
                          <a:pt x="7249" y="14458"/>
                          <a:pt x="8167" y="14677"/>
                          <a:pt x="9193" y="14653"/>
                        </a:cubicBezTo>
                        <a:cubicBezTo>
                          <a:pt x="9976" y="14629"/>
                          <a:pt x="10624" y="14385"/>
                          <a:pt x="11164" y="13995"/>
                        </a:cubicBezTo>
                        <a:cubicBezTo>
                          <a:pt x="11515" y="13727"/>
                          <a:pt x="12055" y="13142"/>
                          <a:pt x="12730" y="12191"/>
                        </a:cubicBezTo>
                        <a:lnTo>
                          <a:pt x="13297" y="1141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76" name="Freeform: Shape 3480"/>
                  <p:cNvSpPr/>
                  <p:nvPr/>
                </p:nvSpPr>
                <p:spPr>
                  <a:xfrm>
                    <a:off x="228239" y="163691"/>
                    <a:ext cx="20698" cy="2762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341" y="21600"/>
                        </a:moveTo>
                        <a:lnTo>
                          <a:pt x="0" y="19920"/>
                        </a:lnTo>
                        <a:lnTo>
                          <a:pt x="14232" y="3943"/>
                        </a:lnTo>
                        <a:cubicBezTo>
                          <a:pt x="12905" y="4114"/>
                          <a:pt x="11349" y="4149"/>
                          <a:pt x="9518" y="4080"/>
                        </a:cubicBezTo>
                        <a:cubicBezTo>
                          <a:pt x="7688" y="4011"/>
                          <a:pt x="6132" y="3840"/>
                          <a:pt x="4851" y="3600"/>
                        </a:cubicBezTo>
                        <a:lnTo>
                          <a:pt x="7001" y="1166"/>
                        </a:lnTo>
                        <a:cubicBezTo>
                          <a:pt x="9473" y="1440"/>
                          <a:pt x="11807" y="1474"/>
                          <a:pt x="14049" y="1234"/>
                        </a:cubicBezTo>
                        <a:cubicBezTo>
                          <a:pt x="16291" y="994"/>
                          <a:pt x="18076" y="583"/>
                          <a:pt x="19449" y="0"/>
                        </a:cubicBezTo>
                        <a:lnTo>
                          <a:pt x="21600" y="1097"/>
                        </a:lnTo>
                        <a:lnTo>
                          <a:pt x="3295" y="2156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77" name="Freeform: Shape 3481"/>
                  <p:cNvSpPr/>
                  <p:nvPr/>
                </p:nvSpPr>
                <p:spPr>
                  <a:xfrm>
                    <a:off x="242984" y="174328"/>
                    <a:ext cx="26786" cy="3047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15" h="21235" fill="norm" stroke="1" extrusionOk="0">
                        <a:moveTo>
                          <a:pt x="1003" y="10859"/>
                        </a:moveTo>
                        <a:lnTo>
                          <a:pt x="3795" y="12050"/>
                        </a:lnTo>
                        <a:cubicBezTo>
                          <a:pt x="3132" y="13486"/>
                          <a:pt x="2923" y="14678"/>
                          <a:pt x="3202" y="15655"/>
                        </a:cubicBezTo>
                        <a:cubicBezTo>
                          <a:pt x="3481" y="16633"/>
                          <a:pt x="4109" y="17397"/>
                          <a:pt x="5121" y="18008"/>
                        </a:cubicBezTo>
                        <a:cubicBezTo>
                          <a:pt x="6307" y="18710"/>
                          <a:pt x="7599" y="18955"/>
                          <a:pt x="8995" y="18710"/>
                        </a:cubicBezTo>
                        <a:cubicBezTo>
                          <a:pt x="10390" y="18466"/>
                          <a:pt x="11472" y="17794"/>
                          <a:pt x="12309" y="16725"/>
                        </a:cubicBezTo>
                        <a:cubicBezTo>
                          <a:pt x="13077" y="15717"/>
                          <a:pt x="13356" y="14616"/>
                          <a:pt x="13112" y="13517"/>
                        </a:cubicBezTo>
                        <a:cubicBezTo>
                          <a:pt x="12868" y="12417"/>
                          <a:pt x="12135" y="11500"/>
                          <a:pt x="10948" y="10798"/>
                        </a:cubicBezTo>
                        <a:cubicBezTo>
                          <a:pt x="10460" y="10523"/>
                          <a:pt x="9797" y="10248"/>
                          <a:pt x="8959" y="10003"/>
                        </a:cubicBezTo>
                        <a:lnTo>
                          <a:pt x="10739" y="8201"/>
                        </a:lnTo>
                        <a:cubicBezTo>
                          <a:pt x="10739" y="8201"/>
                          <a:pt x="11018" y="8415"/>
                          <a:pt x="11123" y="8476"/>
                        </a:cubicBezTo>
                        <a:cubicBezTo>
                          <a:pt x="12205" y="9117"/>
                          <a:pt x="13391" y="9423"/>
                          <a:pt x="14612" y="9453"/>
                        </a:cubicBezTo>
                        <a:cubicBezTo>
                          <a:pt x="15868" y="9453"/>
                          <a:pt x="16881" y="8965"/>
                          <a:pt x="17683" y="7926"/>
                        </a:cubicBezTo>
                        <a:cubicBezTo>
                          <a:pt x="18311" y="7101"/>
                          <a:pt x="18521" y="6245"/>
                          <a:pt x="18277" y="5329"/>
                        </a:cubicBezTo>
                        <a:cubicBezTo>
                          <a:pt x="18067" y="4412"/>
                          <a:pt x="17439" y="3679"/>
                          <a:pt x="16427" y="3099"/>
                        </a:cubicBezTo>
                        <a:cubicBezTo>
                          <a:pt x="15450" y="2518"/>
                          <a:pt x="14403" y="2304"/>
                          <a:pt x="13322" y="2457"/>
                        </a:cubicBezTo>
                        <a:cubicBezTo>
                          <a:pt x="12240" y="2610"/>
                          <a:pt x="11193" y="3190"/>
                          <a:pt x="10181" y="4168"/>
                        </a:cubicBezTo>
                        <a:lnTo>
                          <a:pt x="7947" y="2274"/>
                        </a:lnTo>
                        <a:cubicBezTo>
                          <a:pt x="9413" y="960"/>
                          <a:pt x="10983" y="227"/>
                          <a:pt x="12728" y="43"/>
                        </a:cubicBezTo>
                        <a:cubicBezTo>
                          <a:pt x="14473" y="-140"/>
                          <a:pt x="16148" y="257"/>
                          <a:pt x="17788" y="1235"/>
                        </a:cubicBezTo>
                        <a:cubicBezTo>
                          <a:pt x="18905" y="1907"/>
                          <a:pt x="19812" y="2732"/>
                          <a:pt x="20440" y="3709"/>
                        </a:cubicBezTo>
                        <a:cubicBezTo>
                          <a:pt x="21068" y="4687"/>
                          <a:pt x="21347" y="5695"/>
                          <a:pt x="21312" y="6734"/>
                        </a:cubicBezTo>
                        <a:cubicBezTo>
                          <a:pt x="21242" y="7773"/>
                          <a:pt x="20894" y="8690"/>
                          <a:pt x="20266" y="9515"/>
                        </a:cubicBezTo>
                        <a:cubicBezTo>
                          <a:pt x="19672" y="10309"/>
                          <a:pt x="18870" y="10889"/>
                          <a:pt x="17892" y="11225"/>
                        </a:cubicBezTo>
                        <a:cubicBezTo>
                          <a:pt x="16915" y="11592"/>
                          <a:pt x="15799" y="11684"/>
                          <a:pt x="14578" y="11500"/>
                        </a:cubicBezTo>
                        <a:cubicBezTo>
                          <a:pt x="15625" y="12478"/>
                          <a:pt x="16183" y="13547"/>
                          <a:pt x="16253" y="14708"/>
                        </a:cubicBezTo>
                        <a:cubicBezTo>
                          <a:pt x="16322" y="15900"/>
                          <a:pt x="15939" y="17061"/>
                          <a:pt x="15031" y="18252"/>
                        </a:cubicBezTo>
                        <a:cubicBezTo>
                          <a:pt x="13810" y="19841"/>
                          <a:pt x="12135" y="20788"/>
                          <a:pt x="9971" y="21124"/>
                        </a:cubicBezTo>
                        <a:cubicBezTo>
                          <a:pt x="7808" y="21460"/>
                          <a:pt x="5714" y="21032"/>
                          <a:pt x="3690" y="19841"/>
                        </a:cubicBezTo>
                        <a:cubicBezTo>
                          <a:pt x="1876" y="18772"/>
                          <a:pt x="724" y="17397"/>
                          <a:pt x="236" y="15747"/>
                        </a:cubicBezTo>
                        <a:cubicBezTo>
                          <a:pt x="-253" y="14097"/>
                          <a:pt x="26" y="12447"/>
                          <a:pt x="1003" y="1085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78" name="Freeform: Shape 3482"/>
                  <p:cNvSpPr/>
                  <p:nvPr/>
                </p:nvSpPr>
                <p:spPr>
                  <a:xfrm>
                    <a:off x="263145" y="186669"/>
                    <a:ext cx="30037" cy="3164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0" h="21267" fill="norm" stroke="1" extrusionOk="0">
                        <a:moveTo>
                          <a:pt x="935" y="11316"/>
                        </a:moveTo>
                        <a:lnTo>
                          <a:pt x="3463" y="12642"/>
                        </a:lnTo>
                        <a:cubicBezTo>
                          <a:pt x="2870" y="13850"/>
                          <a:pt x="2683" y="14940"/>
                          <a:pt x="2933" y="15912"/>
                        </a:cubicBezTo>
                        <a:cubicBezTo>
                          <a:pt x="3182" y="16885"/>
                          <a:pt x="3775" y="17651"/>
                          <a:pt x="4680" y="18211"/>
                        </a:cubicBezTo>
                        <a:cubicBezTo>
                          <a:pt x="5773" y="18918"/>
                          <a:pt x="6990" y="19095"/>
                          <a:pt x="8301" y="18800"/>
                        </a:cubicBezTo>
                        <a:cubicBezTo>
                          <a:pt x="9612" y="18506"/>
                          <a:pt x="10736" y="17710"/>
                          <a:pt x="11641" y="16414"/>
                        </a:cubicBezTo>
                        <a:cubicBezTo>
                          <a:pt x="12515" y="15176"/>
                          <a:pt x="12827" y="13997"/>
                          <a:pt x="12609" y="12818"/>
                        </a:cubicBezTo>
                        <a:cubicBezTo>
                          <a:pt x="12390" y="11640"/>
                          <a:pt x="11672" y="10697"/>
                          <a:pt x="10486" y="9931"/>
                        </a:cubicBezTo>
                        <a:cubicBezTo>
                          <a:pt x="9737" y="9459"/>
                          <a:pt x="8988" y="9194"/>
                          <a:pt x="8176" y="9135"/>
                        </a:cubicBezTo>
                        <a:cubicBezTo>
                          <a:pt x="7365" y="9076"/>
                          <a:pt x="6616" y="9194"/>
                          <a:pt x="5929" y="9489"/>
                        </a:cubicBezTo>
                        <a:lnTo>
                          <a:pt x="3963" y="7868"/>
                        </a:lnTo>
                        <a:lnTo>
                          <a:pt x="12140" y="0"/>
                        </a:lnTo>
                        <a:lnTo>
                          <a:pt x="21380" y="5834"/>
                        </a:lnTo>
                        <a:lnTo>
                          <a:pt x="19913" y="7897"/>
                        </a:lnTo>
                        <a:lnTo>
                          <a:pt x="12515" y="3212"/>
                        </a:lnTo>
                        <a:lnTo>
                          <a:pt x="8176" y="7278"/>
                        </a:lnTo>
                        <a:cubicBezTo>
                          <a:pt x="9800" y="7278"/>
                          <a:pt x="11235" y="7632"/>
                          <a:pt x="12453" y="8398"/>
                        </a:cubicBezTo>
                        <a:cubicBezTo>
                          <a:pt x="14076" y="9430"/>
                          <a:pt x="15075" y="10815"/>
                          <a:pt x="15418" y="12583"/>
                        </a:cubicBezTo>
                        <a:cubicBezTo>
                          <a:pt x="15793" y="14351"/>
                          <a:pt x="15387" y="16060"/>
                          <a:pt x="14201" y="17740"/>
                        </a:cubicBezTo>
                        <a:cubicBezTo>
                          <a:pt x="13077" y="19331"/>
                          <a:pt x="11610" y="20392"/>
                          <a:pt x="9800" y="20922"/>
                        </a:cubicBezTo>
                        <a:cubicBezTo>
                          <a:pt x="7615" y="21600"/>
                          <a:pt x="5461" y="21276"/>
                          <a:pt x="3401" y="19979"/>
                        </a:cubicBezTo>
                        <a:cubicBezTo>
                          <a:pt x="1715" y="18918"/>
                          <a:pt x="654" y="17592"/>
                          <a:pt x="217" y="16030"/>
                        </a:cubicBezTo>
                        <a:cubicBezTo>
                          <a:pt x="-220" y="14469"/>
                          <a:pt x="-1" y="12907"/>
                          <a:pt x="904" y="1131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79" name="Freeform: Shape 3483"/>
                  <p:cNvSpPr/>
                  <p:nvPr/>
                </p:nvSpPr>
                <p:spPr>
                  <a:xfrm>
                    <a:off x="281341" y="198596"/>
                    <a:ext cx="42360" cy="4275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2" y="13181"/>
                        </a:moveTo>
                        <a:lnTo>
                          <a:pt x="8922" y="0"/>
                        </a:lnTo>
                        <a:lnTo>
                          <a:pt x="11583" y="1750"/>
                        </a:lnTo>
                        <a:lnTo>
                          <a:pt x="8430" y="13181"/>
                        </a:lnTo>
                        <a:cubicBezTo>
                          <a:pt x="8139" y="14245"/>
                          <a:pt x="7916" y="15042"/>
                          <a:pt x="7737" y="15552"/>
                        </a:cubicBezTo>
                        <a:cubicBezTo>
                          <a:pt x="8206" y="15175"/>
                          <a:pt x="8922" y="14622"/>
                          <a:pt x="9861" y="13912"/>
                        </a:cubicBezTo>
                        <a:lnTo>
                          <a:pt x="19230" y="6846"/>
                        </a:lnTo>
                        <a:lnTo>
                          <a:pt x="21600" y="8418"/>
                        </a:lnTo>
                        <a:lnTo>
                          <a:pt x="12701" y="21600"/>
                        </a:lnTo>
                        <a:lnTo>
                          <a:pt x="11001" y="20470"/>
                        </a:lnTo>
                        <a:lnTo>
                          <a:pt x="18447" y="9437"/>
                        </a:lnTo>
                        <a:lnTo>
                          <a:pt x="7133" y="17900"/>
                        </a:lnTo>
                        <a:lnTo>
                          <a:pt x="5545" y="16837"/>
                        </a:lnTo>
                        <a:lnTo>
                          <a:pt x="9280" y="3057"/>
                        </a:lnTo>
                        <a:lnTo>
                          <a:pt x="1699" y="14289"/>
                        </a:lnTo>
                        <a:lnTo>
                          <a:pt x="0" y="131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990" name="Graphic 3682"/>
                <p:cNvGrpSpPr/>
                <p:nvPr/>
              </p:nvGrpSpPr>
              <p:grpSpPr>
                <a:xfrm>
                  <a:off x="227362" y="465116"/>
                  <a:ext cx="246394" cy="220741"/>
                  <a:chOff x="0" y="0"/>
                  <a:chExt cx="246393" cy="220740"/>
                </a:xfrm>
              </p:grpSpPr>
              <p:sp>
                <p:nvSpPr>
                  <p:cNvPr id="981" name="Freeform: Shape 3463"/>
                  <p:cNvSpPr/>
                  <p:nvPr/>
                </p:nvSpPr>
                <p:spPr>
                  <a:xfrm>
                    <a:off x="0" y="-1"/>
                    <a:ext cx="53103" cy="551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3283"/>
                        </a:moveTo>
                        <a:lnTo>
                          <a:pt x="11380" y="0"/>
                        </a:lnTo>
                        <a:lnTo>
                          <a:pt x="21600" y="8128"/>
                        </a:lnTo>
                        <a:lnTo>
                          <a:pt x="19674" y="10379"/>
                        </a:lnTo>
                        <a:lnTo>
                          <a:pt x="12236" y="4468"/>
                        </a:lnTo>
                        <a:lnTo>
                          <a:pt x="9721" y="7406"/>
                        </a:lnTo>
                        <a:lnTo>
                          <a:pt x="16641" y="12905"/>
                        </a:lnTo>
                        <a:lnTo>
                          <a:pt x="14733" y="15139"/>
                        </a:lnTo>
                        <a:lnTo>
                          <a:pt x="7812" y="9640"/>
                        </a:lnTo>
                        <a:lnTo>
                          <a:pt x="4709" y="13249"/>
                        </a:lnTo>
                        <a:lnTo>
                          <a:pt x="12414" y="19366"/>
                        </a:lnTo>
                        <a:lnTo>
                          <a:pt x="10506" y="21600"/>
                        </a:lnTo>
                        <a:lnTo>
                          <a:pt x="18" y="1326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82" name="Freeform: Shape 3464"/>
                  <p:cNvSpPr/>
                  <p:nvPr/>
                </p:nvSpPr>
                <p:spPr>
                  <a:xfrm>
                    <a:off x="26762" y="39190"/>
                    <a:ext cx="47477" cy="4444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36" h="21381" fill="norm" stroke="1" extrusionOk="0">
                        <a:moveTo>
                          <a:pt x="1281" y="10510"/>
                        </a:moveTo>
                        <a:lnTo>
                          <a:pt x="4291" y="13885"/>
                        </a:lnTo>
                        <a:cubicBezTo>
                          <a:pt x="4033" y="14350"/>
                          <a:pt x="3934" y="14750"/>
                          <a:pt x="4014" y="15088"/>
                        </a:cubicBezTo>
                        <a:cubicBezTo>
                          <a:pt x="4113" y="15552"/>
                          <a:pt x="4469" y="16058"/>
                          <a:pt x="5063" y="16586"/>
                        </a:cubicBezTo>
                        <a:cubicBezTo>
                          <a:pt x="5835" y="17260"/>
                          <a:pt x="6488" y="17640"/>
                          <a:pt x="7063" y="17725"/>
                        </a:cubicBezTo>
                        <a:cubicBezTo>
                          <a:pt x="7439" y="17788"/>
                          <a:pt x="7854" y="17703"/>
                          <a:pt x="8250" y="17450"/>
                        </a:cubicBezTo>
                        <a:cubicBezTo>
                          <a:pt x="8547" y="17260"/>
                          <a:pt x="8963" y="16839"/>
                          <a:pt x="9498" y="16143"/>
                        </a:cubicBezTo>
                        <a:lnTo>
                          <a:pt x="10824" y="14413"/>
                        </a:lnTo>
                        <a:cubicBezTo>
                          <a:pt x="8963" y="14919"/>
                          <a:pt x="7360" y="14582"/>
                          <a:pt x="6033" y="13400"/>
                        </a:cubicBezTo>
                        <a:cubicBezTo>
                          <a:pt x="4548" y="12092"/>
                          <a:pt x="3875" y="10384"/>
                          <a:pt x="4053" y="8275"/>
                        </a:cubicBezTo>
                        <a:cubicBezTo>
                          <a:pt x="4192" y="6608"/>
                          <a:pt x="4865" y="5005"/>
                          <a:pt x="6092" y="3423"/>
                        </a:cubicBezTo>
                        <a:cubicBezTo>
                          <a:pt x="7617" y="1440"/>
                          <a:pt x="9240" y="322"/>
                          <a:pt x="10943" y="69"/>
                        </a:cubicBezTo>
                        <a:cubicBezTo>
                          <a:pt x="12646" y="-184"/>
                          <a:pt x="14170" y="259"/>
                          <a:pt x="15497" y="1440"/>
                        </a:cubicBezTo>
                        <a:cubicBezTo>
                          <a:pt x="16863" y="2642"/>
                          <a:pt x="17496" y="4288"/>
                          <a:pt x="17397" y="6355"/>
                        </a:cubicBezTo>
                        <a:lnTo>
                          <a:pt x="18684" y="4689"/>
                        </a:lnTo>
                        <a:lnTo>
                          <a:pt x="21436" y="7093"/>
                        </a:lnTo>
                        <a:lnTo>
                          <a:pt x="13220" y="17703"/>
                        </a:lnTo>
                        <a:cubicBezTo>
                          <a:pt x="12131" y="19096"/>
                          <a:pt x="11220" y="20045"/>
                          <a:pt x="10468" y="20551"/>
                        </a:cubicBezTo>
                        <a:cubicBezTo>
                          <a:pt x="9715" y="21058"/>
                          <a:pt x="9003" y="21332"/>
                          <a:pt x="8310" y="21374"/>
                        </a:cubicBezTo>
                        <a:cubicBezTo>
                          <a:pt x="7617" y="21416"/>
                          <a:pt x="6865" y="21268"/>
                          <a:pt x="6033" y="20931"/>
                        </a:cubicBezTo>
                        <a:cubicBezTo>
                          <a:pt x="5202" y="20572"/>
                          <a:pt x="4311" y="19961"/>
                          <a:pt x="3301" y="19096"/>
                        </a:cubicBezTo>
                        <a:cubicBezTo>
                          <a:pt x="1420" y="17450"/>
                          <a:pt x="351" y="15932"/>
                          <a:pt x="93" y="14561"/>
                        </a:cubicBezTo>
                        <a:cubicBezTo>
                          <a:pt x="-164" y="13189"/>
                          <a:pt x="113" y="11966"/>
                          <a:pt x="925" y="10911"/>
                        </a:cubicBezTo>
                        <a:cubicBezTo>
                          <a:pt x="1004" y="10806"/>
                          <a:pt x="1103" y="10679"/>
                          <a:pt x="1222" y="10553"/>
                        </a:cubicBezTo>
                        <a:close/>
                        <a:moveTo>
                          <a:pt x="9280" y="5870"/>
                        </a:moveTo>
                        <a:cubicBezTo>
                          <a:pt x="8310" y="7114"/>
                          <a:pt x="7835" y="8232"/>
                          <a:pt x="7835" y="9224"/>
                        </a:cubicBezTo>
                        <a:cubicBezTo>
                          <a:pt x="7835" y="10215"/>
                          <a:pt x="8171" y="10996"/>
                          <a:pt x="8844" y="11586"/>
                        </a:cubicBezTo>
                        <a:cubicBezTo>
                          <a:pt x="9557" y="12219"/>
                          <a:pt x="10389" y="12451"/>
                          <a:pt x="11359" y="12282"/>
                        </a:cubicBezTo>
                        <a:cubicBezTo>
                          <a:pt x="12309" y="12114"/>
                          <a:pt x="13239" y="11460"/>
                          <a:pt x="14150" y="10279"/>
                        </a:cubicBezTo>
                        <a:cubicBezTo>
                          <a:pt x="15101" y="9055"/>
                          <a:pt x="15556" y="7937"/>
                          <a:pt x="15556" y="6924"/>
                        </a:cubicBezTo>
                        <a:cubicBezTo>
                          <a:pt x="15556" y="5912"/>
                          <a:pt x="15180" y="5089"/>
                          <a:pt x="14447" y="4457"/>
                        </a:cubicBezTo>
                        <a:cubicBezTo>
                          <a:pt x="13735" y="3845"/>
                          <a:pt x="12943" y="3613"/>
                          <a:pt x="12032" y="3803"/>
                        </a:cubicBezTo>
                        <a:cubicBezTo>
                          <a:pt x="11121" y="3992"/>
                          <a:pt x="10210" y="4668"/>
                          <a:pt x="9280" y="587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83" name="Freeform: Shape 3465"/>
                  <p:cNvSpPr/>
                  <p:nvPr/>
                </p:nvSpPr>
                <p:spPr>
                  <a:xfrm>
                    <a:off x="51699" y="56654"/>
                    <a:ext cx="51218" cy="426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69" fill="norm" stroke="1" extrusionOk="0">
                        <a:moveTo>
                          <a:pt x="10948" y="0"/>
                        </a:moveTo>
                        <a:lnTo>
                          <a:pt x="13870" y="2886"/>
                        </a:lnTo>
                        <a:lnTo>
                          <a:pt x="10282" y="14163"/>
                        </a:lnTo>
                        <a:lnTo>
                          <a:pt x="18770" y="7725"/>
                        </a:lnTo>
                        <a:lnTo>
                          <a:pt x="21600" y="10545"/>
                        </a:lnTo>
                        <a:lnTo>
                          <a:pt x="9727" y="18892"/>
                        </a:lnTo>
                        <a:lnTo>
                          <a:pt x="7582" y="20401"/>
                        </a:lnTo>
                        <a:cubicBezTo>
                          <a:pt x="6843" y="20890"/>
                          <a:pt x="6232" y="21223"/>
                          <a:pt x="5751" y="21378"/>
                        </a:cubicBezTo>
                        <a:cubicBezTo>
                          <a:pt x="5271" y="21533"/>
                          <a:pt x="4808" y="21600"/>
                          <a:pt x="4364" y="21556"/>
                        </a:cubicBezTo>
                        <a:cubicBezTo>
                          <a:pt x="3921" y="21511"/>
                          <a:pt x="3440" y="21356"/>
                          <a:pt x="2940" y="21090"/>
                        </a:cubicBezTo>
                        <a:cubicBezTo>
                          <a:pt x="2441" y="20823"/>
                          <a:pt x="1923" y="20424"/>
                          <a:pt x="1406" y="19891"/>
                        </a:cubicBezTo>
                        <a:cubicBezTo>
                          <a:pt x="888" y="19380"/>
                          <a:pt x="407" y="18781"/>
                          <a:pt x="0" y="18159"/>
                        </a:cubicBezTo>
                        <a:lnTo>
                          <a:pt x="1535" y="15340"/>
                        </a:lnTo>
                        <a:cubicBezTo>
                          <a:pt x="1886" y="15873"/>
                          <a:pt x="2238" y="16294"/>
                          <a:pt x="2589" y="16650"/>
                        </a:cubicBezTo>
                        <a:cubicBezTo>
                          <a:pt x="3218" y="17271"/>
                          <a:pt x="3847" y="17515"/>
                          <a:pt x="4475" y="17382"/>
                        </a:cubicBezTo>
                        <a:cubicBezTo>
                          <a:pt x="5086" y="17249"/>
                          <a:pt x="5714" y="16894"/>
                          <a:pt x="6362" y="16361"/>
                        </a:cubicBezTo>
                        <a:lnTo>
                          <a:pt x="1098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84" name="Freeform: Shape 3466"/>
                  <p:cNvSpPr/>
                  <p:nvPr/>
                </p:nvSpPr>
                <p:spPr>
                  <a:xfrm>
                    <a:off x="78886" y="80771"/>
                    <a:ext cx="46621" cy="392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3" h="21409" fill="norm" stroke="1" extrusionOk="0">
                        <a:moveTo>
                          <a:pt x="12948" y="0"/>
                        </a:moveTo>
                        <a:lnTo>
                          <a:pt x="15744" y="2724"/>
                        </a:lnTo>
                        <a:lnTo>
                          <a:pt x="14366" y="4683"/>
                        </a:lnTo>
                        <a:cubicBezTo>
                          <a:pt x="15197" y="4372"/>
                          <a:pt x="16068" y="4301"/>
                          <a:pt x="16980" y="4492"/>
                        </a:cubicBezTo>
                        <a:cubicBezTo>
                          <a:pt x="17892" y="4683"/>
                          <a:pt x="18723" y="5137"/>
                          <a:pt x="19472" y="5878"/>
                        </a:cubicBezTo>
                        <a:cubicBezTo>
                          <a:pt x="20790" y="7168"/>
                          <a:pt x="21478" y="8865"/>
                          <a:pt x="21539" y="10967"/>
                        </a:cubicBezTo>
                        <a:cubicBezTo>
                          <a:pt x="21600" y="13070"/>
                          <a:pt x="20871" y="15220"/>
                          <a:pt x="19351" y="17395"/>
                        </a:cubicBezTo>
                        <a:cubicBezTo>
                          <a:pt x="17791" y="19641"/>
                          <a:pt x="16109" y="20907"/>
                          <a:pt x="14326" y="21266"/>
                        </a:cubicBezTo>
                        <a:cubicBezTo>
                          <a:pt x="12543" y="21600"/>
                          <a:pt x="10982" y="21122"/>
                          <a:pt x="9665" y="19856"/>
                        </a:cubicBezTo>
                        <a:cubicBezTo>
                          <a:pt x="9037" y="19235"/>
                          <a:pt x="8571" y="18541"/>
                          <a:pt x="8267" y="17753"/>
                        </a:cubicBezTo>
                        <a:cubicBezTo>
                          <a:pt x="7963" y="16965"/>
                          <a:pt x="7781" y="15937"/>
                          <a:pt x="7720" y="14671"/>
                        </a:cubicBezTo>
                        <a:lnTo>
                          <a:pt x="2999" y="21409"/>
                        </a:lnTo>
                        <a:lnTo>
                          <a:pt x="0" y="18494"/>
                        </a:lnTo>
                        <a:lnTo>
                          <a:pt x="12928" y="24"/>
                        </a:lnTo>
                        <a:close/>
                        <a:moveTo>
                          <a:pt x="11388" y="9366"/>
                        </a:moveTo>
                        <a:cubicBezTo>
                          <a:pt x="10334" y="10872"/>
                          <a:pt x="9807" y="12234"/>
                          <a:pt x="9807" y="13428"/>
                        </a:cubicBezTo>
                        <a:cubicBezTo>
                          <a:pt x="9807" y="14647"/>
                          <a:pt x="10172" y="15603"/>
                          <a:pt x="10901" y="16295"/>
                        </a:cubicBezTo>
                        <a:cubicBezTo>
                          <a:pt x="11590" y="16965"/>
                          <a:pt x="12401" y="17204"/>
                          <a:pt x="13333" y="16989"/>
                        </a:cubicBezTo>
                        <a:cubicBezTo>
                          <a:pt x="14265" y="16774"/>
                          <a:pt x="15238" y="15913"/>
                          <a:pt x="16291" y="14432"/>
                        </a:cubicBezTo>
                        <a:cubicBezTo>
                          <a:pt x="17264" y="13022"/>
                          <a:pt x="17770" y="11756"/>
                          <a:pt x="17770" y="10609"/>
                        </a:cubicBezTo>
                        <a:cubicBezTo>
                          <a:pt x="17770" y="9462"/>
                          <a:pt x="17406" y="8554"/>
                          <a:pt x="16717" y="7861"/>
                        </a:cubicBezTo>
                        <a:cubicBezTo>
                          <a:pt x="15987" y="7144"/>
                          <a:pt x="15136" y="6881"/>
                          <a:pt x="14184" y="7073"/>
                        </a:cubicBezTo>
                        <a:cubicBezTo>
                          <a:pt x="13232" y="7264"/>
                          <a:pt x="12299" y="8028"/>
                          <a:pt x="11388" y="934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85" name="Freeform: Shape 3467"/>
                  <p:cNvSpPr/>
                  <p:nvPr/>
                </p:nvSpPr>
                <p:spPr>
                  <a:xfrm>
                    <a:off x="118510" y="100197"/>
                    <a:ext cx="31501" cy="3845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1" h="21600" fill="norm" stroke="1" extrusionOk="0">
                        <a:moveTo>
                          <a:pt x="19661" y="7807"/>
                        </a:moveTo>
                        <a:lnTo>
                          <a:pt x="16751" y="10714"/>
                        </a:lnTo>
                        <a:lnTo>
                          <a:pt x="13721" y="8645"/>
                        </a:lnTo>
                        <a:lnTo>
                          <a:pt x="8141" y="14211"/>
                        </a:lnTo>
                        <a:cubicBezTo>
                          <a:pt x="7001" y="15344"/>
                          <a:pt x="6371" y="16009"/>
                          <a:pt x="6251" y="16231"/>
                        </a:cubicBezTo>
                        <a:cubicBezTo>
                          <a:pt x="6131" y="16452"/>
                          <a:pt x="6101" y="16699"/>
                          <a:pt x="6191" y="16970"/>
                        </a:cubicBezTo>
                        <a:cubicBezTo>
                          <a:pt x="6281" y="17240"/>
                          <a:pt x="6461" y="17462"/>
                          <a:pt x="6761" y="17659"/>
                        </a:cubicBezTo>
                        <a:cubicBezTo>
                          <a:pt x="7181" y="17930"/>
                          <a:pt x="7871" y="18226"/>
                          <a:pt x="8891" y="18521"/>
                        </a:cubicBezTo>
                        <a:lnTo>
                          <a:pt x="6431" y="21600"/>
                        </a:lnTo>
                        <a:cubicBezTo>
                          <a:pt x="5021" y="21255"/>
                          <a:pt x="3671" y="20664"/>
                          <a:pt x="2381" y="19777"/>
                        </a:cubicBezTo>
                        <a:cubicBezTo>
                          <a:pt x="1571" y="19236"/>
                          <a:pt x="971" y="18645"/>
                          <a:pt x="551" y="17980"/>
                        </a:cubicBezTo>
                        <a:cubicBezTo>
                          <a:pt x="131" y="17314"/>
                          <a:pt x="-49" y="16723"/>
                          <a:pt x="11" y="16157"/>
                        </a:cubicBezTo>
                        <a:cubicBezTo>
                          <a:pt x="71" y="15591"/>
                          <a:pt x="341" y="14999"/>
                          <a:pt x="821" y="14310"/>
                        </a:cubicBezTo>
                        <a:cubicBezTo>
                          <a:pt x="1151" y="13817"/>
                          <a:pt x="1961" y="12930"/>
                          <a:pt x="3251" y="11650"/>
                        </a:cubicBezTo>
                        <a:lnTo>
                          <a:pt x="9281" y="5640"/>
                        </a:lnTo>
                        <a:lnTo>
                          <a:pt x="7241" y="4261"/>
                        </a:lnTo>
                        <a:lnTo>
                          <a:pt x="10151" y="1355"/>
                        </a:lnTo>
                        <a:lnTo>
                          <a:pt x="12191" y="2734"/>
                        </a:lnTo>
                        <a:lnTo>
                          <a:pt x="14951" y="0"/>
                        </a:lnTo>
                        <a:lnTo>
                          <a:pt x="21551" y="887"/>
                        </a:lnTo>
                        <a:lnTo>
                          <a:pt x="16661" y="5763"/>
                        </a:lnTo>
                        <a:lnTo>
                          <a:pt x="19691" y="78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86" name="Freeform: Shape 3468"/>
                  <p:cNvSpPr/>
                  <p:nvPr/>
                </p:nvSpPr>
                <p:spPr>
                  <a:xfrm>
                    <a:off x="156544" y="139574"/>
                    <a:ext cx="23022" cy="2587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798" y="21600"/>
                        </a:moveTo>
                        <a:lnTo>
                          <a:pt x="0" y="19550"/>
                        </a:lnTo>
                        <a:lnTo>
                          <a:pt x="14647" y="3734"/>
                        </a:lnTo>
                        <a:cubicBezTo>
                          <a:pt x="13454" y="3808"/>
                          <a:pt x="12055" y="3734"/>
                          <a:pt x="10409" y="3514"/>
                        </a:cubicBezTo>
                        <a:cubicBezTo>
                          <a:pt x="8805" y="3295"/>
                          <a:pt x="7406" y="3002"/>
                          <a:pt x="6295" y="2636"/>
                        </a:cubicBezTo>
                        <a:lnTo>
                          <a:pt x="8517" y="256"/>
                        </a:lnTo>
                        <a:cubicBezTo>
                          <a:pt x="10697" y="732"/>
                          <a:pt x="12795" y="952"/>
                          <a:pt x="14812" y="879"/>
                        </a:cubicBezTo>
                        <a:cubicBezTo>
                          <a:pt x="16828" y="806"/>
                          <a:pt x="18514" y="512"/>
                          <a:pt x="19790" y="0"/>
                        </a:cubicBezTo>
                        <a:lnTo>
                          <a:pt x="21600" y="1318"/>
                        </a:lnTo>
                        <a:lnTo>
                          <a:pt x="2798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87" name="Freeform: Shape 3469"/>
                  <p:cNvSpPr/>
                  <p:nvPr/>
                </p:nvSpPr>
                <p:spPr>
                  <a:xfrm>
                    <a:off x="172813" y="152993"/>
                    <a:ext cx="23022" cy="259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798" y="21600"/>
                        </a:moveTo>
                        <a:lnTo>
                          <a:pt x="0" y="19553"/>
                        </a:lnTo>
                        <a:lnTo>
                          <a:pt x="14647" y="3765"/>
                        </a:lnTo>
                        <a:cubicBezTo>
                          <a:pt x="13454" y="3837"/>
                          <a:pt x="12055" y="3765"/>
                          <a:pt x="10409" y="3545"/>
                        </a:cubicBezTo>
                        <a:cubicBezTo>
                          <a:pt x="8805" y="3326"/>
                          <a:pt x="7406" y="3034"/>
                          <a:pt x="6295" y="2668"/>
                        </a:cubicBezTo>
                        <a:lnTo>
                          <a:pt x="8517" y="256"/>
                        </a:lnTo>
                        <a:cubicBezTo>
                          <a:pt x="10697" y="731"/>
                          <a:pt x="12795" y="950"/>
                          <a:pt x="14812" y="877"/>
                        </a:cubicBezTo>
                        <a:cubicBezTo>
                          <a:pt x="16828" y="804"/>
                          <a:pt x="18514" y="512"/>
                          <a:pt x="19790" y="0"/>
                        </a:cubicBezTo>
                        <a:lnTo>
                          <a:pt x="21600" y="1316"/>
                        </a:lnTo>
                        <a:lnTo>
                          <a:pt x="2798" y="2156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88" name="Freeform: Shape 3470"/>
                  <p:cNvSpPr/>
                  <p:nvPr/>
                </p:nvSpPr>
                <p:spPr>
                  <a:xfrm>
                    <a:off x="186952" y="164983"/>
                    <a:ext cx="28078" cy="298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5" h="21358" fill="norm" stroke="1" extrusionOk="0">
                        <a:moveTo>
                          <a:pt x="8976" y="7772"/>
                        </a:moveTo>
                        <a:cubicBezTo>
                          <a:pt x="8313" y="6736"/>
                          <a:pt x="8048" y="5731"/>
                          <a:pt x="8114" y="4758"/>
                        </a:cubicBezTo>
                        <a:cubicBezTo>
                          <a:pt x="8180" y="3816"/>
                          <a:pt x="8578" y="2906"/>
                          <a:pt x="9308" y="2090"/>
                        </a:cubicBezTo>
                        <a:cubicBezTo>
                          <a:pt x="10403" y="834"/>
                          <a:pt x="11797" y="143"/>
                          <a:pt x="13522" y="17"/>
                        </a:cubicBezTo>
                        <a:cubicBezTo>
                          <a:pt x="15214" y="-108"/>
                          <a:pt x="16874" y="457"/>
                          <a:pt x="18466" y="1713"/>
                        </a:cubicBezTo>
                        <a:cubicBezTo>
                          <a:pt x="20059" y="2969"/>
                          <a:pt x="20955" y="4413"/>
                          <a:pt x="21187" y="6045"/>
                        </a:cubicBezTo>
                        <a:cubicBezTo>
                          <a:pt x="21419" y="7678"/>
                          <a:pt x="20955" y="9122"/>
                          <a:pt x="19860" y="10409"/>
                        </a:cubicBezTo>
                        <a:cubicBezTo>
                          <a:pt x="19163" y="11226"/>
                          <a:pt x="18333" y="11728"/>
                          <a:pt x="17371" y="11979"/>
                        </a:cubicBezTo>
                        <a:cubicBezTo>
                          <a:pt x="16409" y="12230"/>
                          <a:pt x="15314" y="12168"/>
                          <a:pt x="14153" y="11760"/>
                        </a:cubicBezTo>
                        <a:cubicBezTo>
                          <a:pt x="14982" y="12984"/>
                          <a:pt x="15347" y="14208"/>
                          <a:pt x="15248" y="15433"/>
                        </a:cubicBezTo>
                        <a:cubicBezTo>
                          <a:pt x="15148" y="16657"/>
                          <a:pt x="14650" y="17819"/>
                          <a:pt x="13721" y="18886"/>
                        </a:cubicBezTo>
                        <a:cubicBezTo>
                          <a:pt x="12427" y="20362"/>
                          <a:pt x="10801" y="21178"/>
                          <a:pt x="8811" y="21335"/>
                        </a:cubicBezTo>
                        <a:cubicBezTo>
                          <a:pt x="6820" y="21492"/>
                          <a:pt x="4929" y="20833"/>
                          <a:pt x="3104" y="19420"/>
                        </a:cubicBezTo>
                        <a:cubicBezTo>
                          <a:pt x="1279" y="18007"/>
                          <a:pt x="283" y="16375"/>
                          <a:pt x="51" y="14491"/>
                        </a:cubicBezTo>
                        <a:cubicBezTo>
                          <a:pt x="-181" y="12607"/>
                          <a:pt x="383" y="10912"/>
                          <a:pt x="1677" y="9405"/>
                        </a:cubicBezTo>
                        <a:cubicBezTo>
                          <a:pt x="2672" y="8274"/>
                          <a:pt x="3800" y="7552"/>
                          <a:pt x="5062" y="7270"/>
                        </a:cubicBezTo>
                        <a:cubicBezTo>
                          <a:pt x="6322" y="6987"/>
                          <a:pt x="7650" y="7144"/>
                          <a:pt x="9010" y="7741"/>
                        </a:cubicBezTo>
                        <a:close/>
                        <a:moveTo>
                          <a:pt x="3966" y="11257"/>
                        </a:moveTo>
                        <a:cubicBezTo>
                          <a:pt x="3436" y="11854"/>
                          <a:pt x="3070" y="12576"/>
                          <a:pt x="2871" y="13361"/>
                        </a:cubicBezTo>
                        <a:cubicBezTo>
                          <a:pt x="2672" y="14146"/>
                          <a:pt x="2739" y="14962"/>
                          <a:pt x="3070" y="15747"/>
                        </a:cubicBezTo>
                        <a:cubicBezTo>
                          <a:pt x="3402" y="16532"/>
                          <a:pt x="3900" y="17191"/>
                          <a:pt x="4597" y="17725"/>
                        </a:cubicBezTo>
                        <a:cubicBezTo>
                          <a:pt x="5659" y="18572"/>
                          <a:pt x="6853" y="18918"/>
                          <a:pt x="8114" y="18823"/>
                        </a:cubicBezTo>
                        <a:cubicBezTo>
                          <a:pt x="9375" y="18729"/>
                          <a:pt x="10470" y="18164"/>
                          <a:pt x="11332" y="17160"/>
                        </a:cubicBezTo>
                        <a:cubicBezTo>
                          <a:pt x="12228" y="16124"/>
                          <a:pt x="12593" y="14993"/>
                          <a:pt x="12461" y="13769"/>
                        </a:cubicBezTo>
                        <a:cubicBezTo>
                          <a:pt x="12328" y="12545"/>
                          <a:pt x="11697" y="11508"/>
                          <a:pt x="10636" y="10660"/>
                        </a:cubicBezTo>
                        <a:cubicBezTo>
                          <a:pt x="9574" y="9844"/>
                          <a:pt x="8413" y="9468"/>
                          <a:pt x="7152" y="9593"/>
                        </a:cubicBezTo>
                        <a:cubicBezTo>
                          <a:pt x="5891" y="9719"/>
                          <a:pt x="4796" y="10253"/>
                          <a:pt x="3933" y="11257"/>
                        </a:cubicBezTo>
                        <a:close/>
                        <a:moveTo>
                          <a:pt x="11697" y="3816"/>
                        </a:moveTo>
                        <a:cubicBezTo>
                          <a:pt x="10968" y="4633"/>
                          <a:pt x="10669" y="5512"/>
                          <a:pt x="10769" y="6485"/>
                        </a:cubicBezTo>
                        <a:cubicBezTo>
                          <a:pt x="10868" y="7427"/>
                          <a:pt x="11366" y="8274"/>
                          <a:pt x="12262" y="8965"/>
                        </a:cubicBezTo>
                        <a:cubicBezTo>
                          <a:pt x="13124" y="9656"/>
                          <a:pt x="14053" y="9939"/>
                          <a:pt x="15082" y="9844"/>
                        </a:cubicBezTo>
                        <a:cubicBezTo>
                          <a:pt x="16110" y="9750"/>
                          <a:pt x="16907" y="9342"/>
                          <a:pt x="17570" y="8588"/>
                        </a:cubicBezTo>
                        <a:cubicBezTo>
                          <a:pt x="18267" y="7804"/>
                          <a:pt x="18532" y="6925"/>
                          <a:pt x="18433" y="5951"/>
                        </a:cubicBezTo>
                        <a:cubicBezTo>
                          <a:pt x="18333" y="4978"/>
                          <a:pt x="17836" y="4162"/>
                          <a:pt x="17006" y="3471"/>
                        </a:cubicBezTo>
                        <a:cubicBezTo>
                          <a:pt x="16144" y="2812"/>
                          <a:pt x="15214" y="2498"/>
                          <a:pt x="14186" y="2592"/>
                        </a:cubicBezTo>
                        <a:cubicBezTo>
                          <a:pt x="13157" y="2686"/>
                          <a:pt x="12328" y="3063"/>
                          <a:pt x="11697" y="378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89" name="Freeform: Shape 3471"/>
                  <p:cNvSpPr/>
                  <p:nvPr/>
                </p:nvSpPr>
                <p:spPr>
                  <a:xfrm>
                    <a:off x="203288" y="177417"/>
                    <a:ext cx="43106" cy="4332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2" y="12068"/>
                        </a:moveTo>
                        <a:lnTo>
                          <a:pt x="10042" y="0"/>
                        </a:lnTo>
                        <a:lnTo>
                          <a:pt x="12459" y="1990"/>
                        </a:lnTo>
                        <a:lnTo>
                          <a:pt x="8240" y="12899"/>
                        </a:lnTo>
                        <a:cubicBezTo>
                          <a:pt x="7845" y="13905"/>
                          <a:pt x="7537" y="14670"/>
                          <a:pt x="7339" y="15172"/>
                        </a:cubicBezTo>
                        <a:cubicBezTo>
                          <a:pt x="7845" y="14844"/>
                          <a:pt x="8592" y="14385"/>
                          <a:pt x="9581" y="13773"/>
                        </a:cubicBezTo>
                        <a:lnTo>
                          <a:pt x="19446" y="7761"/>
                        </a:lnTo>
                        <a:lnTo>
                          <a:pt x="21600" y="9532"/>
                        </a:lnTo>
                        <a:lnTo>
                          <a:pt x="11580" y="21600"/>
                        </a:lnTo>
                        <a:lnTo>
                          <a:pt x="10042" y="20332"/>
                        </a:lnTo>
                        <a:lnTo>
                          <a:pt x="18414" y="10232"/>
                        </a:lnTo>
                        <a:lnTo>
                          <a:pt x="6504" y="17446"/>
                        </a:lnTo>
                        <a:lnTo>
                          <a:pt x="5054" y="16266"/>
                        </a:lnTo>
                        <a:lnTo>
                          <a:pt x="10064" y="3104"/>
                        </a:lnTo>
                        <a:lnTo>
                          <a:pt x="1538" y="13380"/>
                        </a:lnTo>
                        <a:lnTo>
                          <a:pt x="0" y="121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002" name="Graphic 3682"/>
                <p:cNvGrpSpPr/>
                <p:nvPr/>
              </p:nvGrpSpPr>
              <p:grpSpPr>
                <a:xfrm>
                  <a:off x="301337" y="383906"/>
                  <a:ext cx="322605" cy="329007"/>
                  <a:chOff x="0" y="0"/>
                  <a:chExt cx="322604" cy="329006"/>
                </a:xfrm>
              </p:grpSpPr>
              <p:sp>
                <p:nvSpPr>
                  <p:cNvPr id="991" name="Freeform: Shape 3452"/>
                  <p:cNvSpPr/>
                  <p:nvPr/>
                </p:nvSpPr>
                <p:spPr>
                  <a:xfrm>
                    <a:off x="0" y="0"/>
                    <a:ext cx="49603" cy="497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6" h="21582" fill="norm" stroke="1" extrusionOk="0">
                        <a:moveTo>
                          <a:pt x="13421" y="0"/>
                        </a:moveTo>
                        <a:lnTo>
                          <a:pt x="18435" y="4948"/>
                        </a:lnTo>
                        <a:cubicBezTo>
                          <a:pt x="19560" y="6071"/>
                          <a:pt x="20342" y="7003"/>
                          <a:pt x="20761" y="7765"/>
                        </a:cubicBezTo>
                        <a:cubicBezTo>
                          <a:pt x="21333" y="8792"/>
                          <a:pt x="21600" y="9877"/>
                          <a:pt x="21562" y="11038"/>
                        </a:cubicBezTo>
                        <a:cubicBezTo>
                          <a:pt x="21543" y="12199"/>
                          <a:pt x="21238" y="13360"/>
                          <a:pt x="20685" y="14521"/>
                        </a:cubicBezTo>
                        <a:cubicBezTo>
                          <a:pt x="20132" y="15681"/>
                          <a:pt x="19217" y="16899"/>
                          <a:pt x="17959" y="18155"/>
                        </a:cubicBezTo>
                        <a:cubicBezTo>
                          <a:pt x="16853" y="19278"/>
                          <a:pt x="15766" y="20097"/>
                          <a:pt x="14680" y="20629"/>
                        </a:cubicBezTo>
                        <a:cubicBezTo>
                          <a:pt x="13364" y="21276"/>
                          <a:pt x="12087" y="21600"/>
                          <a:pt x="10848" y="21581"/>
                        </a:cubicBezTo>
                        <a:cubicBezTo>
                          <a:pt x="9914" y="21581"/>
                          <a:pt x="8922" y="21295"/>
                          <a:pt x="7855" y="20763"/>
                        </a:cubicBezTo>
                        <a:cubicBezTo>
                          <a:pt x="7054" y="20363"/>
                          <a:pt x="6158" y="19659"/>
                          <a:pt x="5147" y="18650"/>
                        </a:cubicBezTo>
                        <a:lnTo>
                          <a:pt x="0" y="13550"/>
                        </a:lnTo>
                        <a:lnTo>
                          <a:pt x="13441" y="0"/>
                        </a:lnTo>
                        <a:close/>
                        <a:moveTo>
                          <a:pt x="13898" y="5005"/>
                        </a:moveTo>
                        <a:lnTo>
                          <a:pt x="4995" y="13969"/>
                        </a:lnTo>
                        <a:lnTo>
                          <a:pt x="7035" y="15986"/>
                        </a:lnTo>
                        <a:cubicBezTo>
                          <a:pt x="7797" y="16747"/>
                          <a:pt x="8388" y="17242"/>
                          <a:pt x="8827" y="17489"/>
                        </a:cubicBezTo>
                        <a:cubicBezTo>
                          <a:pt x="9380" y="17813"/>
                          <a:pt x="9933" y="18003"/>
                          <a:pt x="10485" y="18022"/>
                        </a:cubicBezTo>
                        <a:cubicBezTo>
                          <a:pt x="11038" y="18041"/>
                          <a:pt x="11706" y="17851"/>
                          <a:pt x="12506" y="17432"/>
                        </a:cubicBezTo>
                        <a:cubicBezTo>
                          <a:pt x="13288" y="17013"/>
                          <a:pt x="14203" y="16271"/>
                          <a:pt x="15251" y="15225"/>
                        </a:cubicBezTo>
                        <a:cubicBezTo>
                          <a:pt x="16300" y="14178"/>
                          <a:pt x="17006" y="13283"/>
                          <a:pt x="17368" y="12541"/>
                        </a:cubicBezTo>
                        <a:cubicBezTo>
                          <a:pt x="17749" y="11799"/>
                          <a:pt x="17921" y="11095"/>
                          <a:pt x="17901" y="10467"/>
                        </a:cubicBezTo>
                        <a:cubicBezTo>
                          <a:pt x="17883" y="9839"/>
                          <a:pt x="17673" y="9192"/>
                          <a:pt x="17272" y="8583"/>
                        </a:cubicBezTo>
                        <a:cubicBezTo>
                          <a:pt x="16967" y="8126"/>
                          <a:pt x="16262" y="7327"/>
                          <a:pt x="15156" y="6223"/>
                        </a:cubicBezTo>
                        <a:lnTo>
                          <a:pt x="13917" y="500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92" name="Freeform: Shape 3453"/>
                  <p:cNvSpPr/>
                  <p:nvPr/>
                </p:nvSpPr>
                <p:spPr>
                  <a:xfrm>
                    <a:off x="31440" y="31264"/>
                    <a:ext cx="51584" cy="5902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7" h="21600" fill="norm" stroke="1" extrusionOk="0">
                        <a:moveTo>
                          <a:pt x="18" y="11426"/>
                        </a:moveTo>
                        <a:lnTo>
                          <a:pt x="12901" y="0"/>
                        </a:lnTo>
                        <a:lnTo>
                          <a:pt x="18420" y="4814"/>
                        </a:lnTo>
                        <a:cubicBezTo>
                          <a:pt x="19809" y="6018"/>
                          <a:pt x="20705" y="7013"/>
                          <a:pt x="21107" y="7751"/>
                        </a:cubicBezTo>
                        <a:cubicBezTo>
                          <a:pt x="21509" y="8505"/>
                          <a:pt x="21600" y="9308"/>
                          <a:pt x="21381" y="10158"/>
                        </a:cubicBezTo>
                        <a:cubicBezTo>
                          <a:pt x="21161" y="11009"/>
                          <a:pt x="20686" y="11779"/>
                          <a:pt x="19919" y="12453"/>
                        </a:cubicBezTo>
                        <a:cubicBezTo>
                          <a:pt x="18950" y="13303"/>
                          <a:pt x="17872" y="13769"/>
                          <a:pt x="16666" y="13833"/>
                        </a:cubicBezTo>
                        <a:cubicBezTo>
                          <a:pt x="15460" y="13897"/>
                          <a:pt x="14199" y="13496"/>
                          <a:pt x="12901" y="12645"/>
                        </a:cubicBezTo>
                        <a:cubicBezTo>
                          <a:pt x="13139" y="13432"/>
                          <a:pt x="13249" y="14154"/>
                          <a:pt x="13231" y="14828"/>
                        </a:cubicBezTo>
                        <a:cubicBezTo>
                          <a:pt x="13212" y="15502"/>
                          <a:pt x="13011" y="16545"/>
                          <a:pt x="12627" y="17989"/>
                        </a:cubicBezTo>
                        <a:lnTo>
                          <a:pt x="11695" y="21600"/>
                        </a:lnTo>
                        <a:lnTo>
                          <a:pt x="8552" y="18872"/>
                        </a:lnTo>
                        <a:lnTo>
                          <a:pt x="9466" y="14732"/>
                        </a:lnTo>
                        <a:cubicBezTo>
                          <a:pt x="9795" y="13255"/>
                          <a:pt x="9959" y="12292"/>
                          <a:pt x="9978" y="11843"/>
                        </a:cubicBezTo>
                        <a:cubicBezTo>
                          <a:pt x="9978" y="11394"/>
                          <a:pt x="9905" y="11009"/>
                          <a:pt x="9722" y="10688"/>
                        </a:cubicBezTo>
                        <a:cubicBezTo>
                          <a:pt x="9539" y="10367"/>
                          <a:pt x="9155" y="9933"/>
                          <a:pt x="8552" y="9404"/>
                        </a:cubicBezTo>
                        <a:lnTo>
                          <a:pt x="8022" y="8939"/>
                        </a:lnTo>
                        <a:lnTo>
                          <a:pt x="2631" y="13705"/>
                        </a:lnTo>
                        <a:lnTo>
                          <a:pt x="0" y="11426"/>
                        </a:lnTo>
                        <a:close/>
                        <a:moveTo>
                          <a:pt x="10087" y="7109"/>
                        </a:moveTo>
                        <a:lnTo>
                          <a:pt x="12024" y="8794"/>
                        </a:lnTo>
                        <a:cubicBezTo>
                          <a:pt x="13285" y="9885"/>
                          <a:pt x="14126" y="10527"/>
                          <a:pt x="14546" y="10704"/>
                        </a:cubicBezTo>
                        <a:cubicBezTo>
                          <a:pt x="14966" y="10880"/>
                          <a:pt x="15387" y="10928"/>
                          <a:pt x="15825" y="10864"/>
                        </a:cubicBezTo>
                        <a:cubicBezTo>
                          <a:pt x="16264" y="10784"/>
                          <a:pt x="16666" y="10575"/>
                          <a:pt x="17050" y="10238"/>
                        </a:cubicBezTo>
                        <a:cubicBezTo>
                          <a:pt x="17488" y="9853"/>
                          <a:pt x="17726" y="9436"/>
                          <a:pt x="17744" y="9003"/>
                        </a:cubicBezTo>
                        <a:cubicBezTo>
                          <a:pt x="17781" y="8569"/>
                          <a:pt x="17616" y="8120"/>
                          <a:pt x="17269" y="7687"/>
                        </a:cubicBezTo>
                        <a:cubicBezTo>
                          <a:pt x="17086" y="7478"/>
                          <a:pt x="16465" y="6900"/>
                          <a:pt x="15405" y="5986"/>
                        </a:cubicBezTo>
                        <a:lnTo>
                          <a:pt x="13358" y="4204"/>
                        </a:lnTo>
                        <a:lnTo>
                          <a:pt x="10087" y="710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93" name="Freeform: Shape 3454"/>
                  <p:cNvSpPr/>
                  <p:nvPr/>
                </p:nvSpPr>
                <p:spPr>
                  <a:xfrm>
                    <a:off x="81686" y="81063"/>
                    <a:ext cx="44346" cy="4395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00" h="21312" fill="norm" stroke="1" extrusionOk="0">
                        <a:moveTo>
                          <a:pt x="11993" y="15952"/>
                        </a:moveTo>
                        <a:lnTo>
                          <a:pt x="14034" y="19821"/>
                        </a:lnTo>
                        <a:cubicBezTo>
                          <a:pt x="11951" y="21012"/>
                          <a:pt x="9974" y="21501"/>
                          <a:pt x="8124" y="21246"/>
                        </a:cubicBezTo>
                        <a:cubicBezTo>
                          <a:pt x="6275" y="20991"/>
                          <a:pt x="4531" y="20077"/>
                          <a:pt x="2915" y="18461"/>
                        </a:cubicBezTo>
                        <a:cubicBezTo>
                          <a:pt x="896" y="16463"/>
                          <a:pt x="-61" y="14145"/>
                          <a:pt x="3" y="11488"/>
                        </a:cubicBezTo>
                        <a:cubicBezTo>
                          <a:pt x="67" y="8830"/>
                          <a:pt x="1278" y="6322"/>
                          <a:pt x="3638" y="3941"/>
                        </a:cubicBezTo>
                        <a:cubicBezTo>
                          <a:pt x="6126" y="1411"/>
                          <a:pt x="8719" y="114"/>
                          <a:pt x="11398" y="7"/>
                        </a:cubicBezTo>
                        <a:cubicBezTo>
                          <a:pt x="14077" y="-99"/>
                          <a:pt x="16479" y="900"/>
                          <a:pt x="18605" y="3005"/>
                        </a:cubicBezTo>
                        <a:cubicBezTo>
                          <a:pt x="20455" y="4833"/>
                          <a:pt x="21411" y="6874"/>
                          <a:pt x="21497" y="9128"/>
                        </a:cubicBezTo>
                        <a:cubicBezTo>
                          <a:pt x="21539" y="10446"/>
                          <a:pt x="21135" y="11892"/>
                          <a:pt x="20285" y="13444"/>
                        </a:cubicBezTo>
                        <a:lnTo>
                          <a:pt x="16543" y="11169"/>
                        </a:lnTo>
                        <a:cubicBezTo>
                          <a:pt x="17138" y="10212"/>
                          <a:pt x="17372" y="9213"/>
                          <a:pt x="17266" y="8192"/>
                        </a:cubicBezTo>
                        <a:cubicBezTo>
                          <a:pt x="17159" y="7172"/>
                          <a:pt x="16692" y="6258"/>
                          <a:pt x="15863" y="5450"/>
                        </a:cubicBezTo>
                        <a:cubicBezTo>
                          <a:pt x="14736" y="4344"/>
                          <a:pt x="13439" y="3834"/>
                          <a:pt x="11930" y="3941"/>
                        </a:cubicBezTo>
                        <a:cubicBezTo>
                          <a:pt x="10441" y="4047"/>
                          <a:pt x="8783" y="5003"/>
                          <a:pt x="6997" y="6811"/>
                        </a:cubicBezTo>
                        <a:cubicBezTo>
                          <a:pt x="5105" y="8724"/>
                          <a:pt x="4106" y="10425"/>
                          <a:pt x="3978" y="11913"/>
                        </a:cubicBezTo>
                        <a:cubicBezTo>
                          <a:pt x="3851" y="13401"/>
                          <a:pt x="4361" y="14698"/>
                          <a:pt x="5445" y="15782"/>
                        </a:cubicBezTo>
                        <a:cubicBezTo>
                          <a:pt x="6253" y="16590"/>
                          <a:pt x="7210" y="17015"/>
                          <a:pt x="8315" y="17079"/>
                        </a:cubicBezTo>
                        <a:cubicBezTo>
                          <a:pt x="9421" y="17143"/>
                          <a:pt x="10633" y="16739"/>
                          <a:pt x="11993" y="1588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94" name="Freeform: Shape 3455"/>
                  <p:cNvSpPr/>
                  <p:nvPr/>
                </p:nvSpPr>
                <p:spPr>
                  <a:xfrm>
                    <a:off x="110915" y="118842"/>
                    <a:ext cx="33836" cy="3358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23" h="21427" fill="norm" stroke="1" extrusionOk="0">
                        <a:moveTo>
                          <a:pt x="3626" y="3184"/>
                        </a:moveTo>
                        <a:cubicBezTo>
                          <a:pt x="4875" y="1924"/>
                          <a:pt x="6402" y="1001"/>
                          <a:pt x="8179" y="442"/>
                        </a:cubicBezTo>
                        <a:cubicBezTo>
                          <a:pt x="9956" y="-118"/>
                          <a:pt x="11733" y="-146"/>
                          <a:pt x="13482" y="358"/>
                        </a:cubicBezTo>
                        <a:cubicBezTo>
                          <a:pt x="15231" y="861"/>
                          <a:pt x="16813" y="1813"/>
                          <a:pt x="18202" y="3211"/>
                        </a:cubicBezTo>
                        <a:cubicBezTo>
                          <a:pt x="20367" y="5366"/>
                          <a:pt x="21450" y="7856"/>
                          <a:pt x="21422" y="10654"/>
                        </a:cubicBezTo>
                        <a:cubicBezTo>
                          <a:pt x="21422" y="13452"/>
                          <a:pt x="20339" y="15942"/>
                          <a:pt x="18202" y="18096"/>
                        </a:cubicBezTo>
                        <a:cubicBezTo>
                          <a:pt x="16064" y="20279"/>
                          <a:pt x="13565" y="21398"/>
                          <a:pt x="10761" y="21426"/>
                        </a:cubicBezTo>
                        <a:cubicBezTo>
                          <a:pt x="7957" y="21454"/>
                          <a:pt x="5486" y="20419"/>
                          <a:pt x="3376" y="18320"/>
                        </a:cubicBezTo>
                        <a:cubicBezTo>
                          <a:pt x="2071" y="17005"/>
                          <a:pt x="1099" y="15466"/>
                          <a:pt x="488" y="13676"/>
                        </a:cubicBezTo>
                        <a:cubicBezTo>
                          <a:pt x="-122" y="11885"/>
                          <a:pt x="-150" y="10094"/>
                          <a:pt x="350" y="8332"/>
                        </a:cubicBezTo>
                        <a:cubicBezTo>
                          <a:pt x="877" y="6569"/>
                          <a:pt x="1932" y="4834"/>
                          <a:pt x="3570" y="3184"/>
                        </a:cubicBezTo>
                        <a:close/>
                        <a:moveTo>
                          <a:pt x="7318" y="7268"/>
                        </a:moveTo>
                        <a:cubicBezTo>
                          <a:pt x="5902" y="8695"/>
                          <a:pt x="5180" y="10122"/>
                          <a:pt x="5097" y="11577"/>
                        </a:cubicBezTo>
                        <a:cubicBezTo>
                          <a:pt x="5014" y="13004"/>
                          <a:pt x="5486" y="14207"/>
                          <a:pt x="6458" y="15214"/>
                        </a:cubicBezTo>
                        <a:cubicBezTo>
                          <a:pt x="7457" y="16194"/>
                          <a:pt x="8651" y="16641"/>
                          <a:pt x="10067" y="16557"/>
                        </a:cubicBezTo>
                        <a:cubicBezTo>
                          <a:pt x="11483" y="16473"/>
                          <a:pt x="12899" y="15690"/>
                          <a:pt x="14343" y="14235"/>
                        </a:cubicBezTo>
                        <a:cubicBezTo>
                          <a:pt x="15731" y="12836"/>
                          <a:pt x="16453" y="11409"/>
                          <a:pt x="16536" y="9982"/>
                        </a:cubicBezTo>
                        <a:cubicBezTo>
                          <a:pt x="16619" y="8555"/>
                          <a:pt x="16147" y="7352"/>
                          <a:pt x="15175" y="6345"/>
                        </a:cubicBezTo>
                        <a:cubicBezTo>
                          <a:pt x="14176" y="5366"/>
                          <a:pt x="12982" y="4918"/>
                          <a:pt x="11566" y="5002"/>
                        </a:cubicBezTo>
                        <a:cubicBezTo>
                          <a:pt x="10150" y="5086"/>
                          <a:pt x="8734" y="5841"/>
                          <a:pt x="7318" y="726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95" name="Freeform: Shape 3456"/>
                  <p:cNvSpPr/>
                  <p:nvPr/>
                </p:nvSpPr>
                <p:spPr>
                  <a:xfrm>
                    <a:off x="133084" y="140539"/>
                    <a:ext cx="39568" cy="430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6" h="21600" fill="norm" stroke="1" extrusionOk="0">
                        <a:moveTo>
                          <a:pt x="11218" y="21600"/>
                        </a:moveTo>
                        <a:lnTo>
                          <a:pt x="7972" y="18631"/>
                        </a:lnTo>
                        <a:lnTo>
                          <a:pt x="14201" y="12846"/>
                        </a:lnTo>
                        <a:cubicBezTo>
                          <a:pt x="15514" y="11614"/>
                          <a:pt x="16301" y="10756"/>
                          <a:pt x="16540" y="10272"/>
                        </a:cubicBezTo>
                        <a:cubicBezTo>
                          <a:pt x="16779" y="9788"/>
                          <a:pt x="16850" y="9304"/>
                          <a:pt x="16755" y="8820"/>
                        </a:cubicBezTo>
                        <a:cubicBezTo>
                          <a:pt x="16659" y="8337"/>
                          <a:pt x="16397" y="7896"/>
                          <a:pt x="15943" y="7479"/>
                        </a:cubicBezTo>
                        <a:cubicBezTo>
                          <a:pt x="15371" y="6973"/>
                          <a:pt x="14726" y="6643"/>
                          <a:pt x="13963" y="6511"/>
                        </a:cubicBezTo>
                        <a:cubicBezTo>
                          <a:pt x="13199" y="6379"/>
                          <a:pt x="12507" y="6489"/>
                          <a:pt x="11814" y="6797"/>
                        </a:cubicBezTo>
                        <a:cubicBezTo>
                          <a:pt x="11146" y="7105"/>
                          <a:pt x="10120" y="7896"/>
                          <a:pt x="8759" y="9172"/>
                        </a:cubicBezTo>
                        <a:lnTo>
                          <a:pt x="3246" y="14319"/>
                        </a:lnTo>
                        <a:lnTo>
                          <a:pt x="0" y="11350"/>
                        </a:lnTo>
                        <a:lnTo>
                          <a:pt x="12196" y="0"/>
                        </a:lnTo>
                        <a:lnTo>
                          <a:pt x="15227" y="2771"/>
                        </a:lnTo>
                        <a:lnTo>
                          <a:pt x="13437" y="4443"/>
                        </a:lnTo>
                        <a:cubicBezTo>
                          <a:pt x="15896" y="4135"/>
                          <a:pt x="17924" y="4729"/>
                          <a:pt x="19571" y="6225"/>
                        </a:cubicBezTo>
                        <a:cubicBezTo>
                          <a:pt x="20287" y="6885"/>
                          <a:pt x="20812" y="7589"/>
                          <a:pt x="21146" y="8380"/>
                        </a:cubicBezTo>
                        <a:cubicBezTo>
                          <a:pt x="21480" y="9172"/>
                          <a:pt x="21600" y="9876"/>
                          <a:pt x="21504" y="10536"/>
                        </a:cubicBezTo>
                        <a:cubicBezTo>
                          <a:pt x="21409" y="11196"/>
                          <a:pt x="21170" y="11790"/>
                          <a:pt x="20788" y="12384"/>
                        </a:cubicBezTo>
                        <a:cubicBezTo>
                          <a:pt x="20406" y="12956"/>
                          <a:pt x="19738" y="13681"/>
                          <a:pt x="18807" y="14561"/>
                        </a:cubicBezTo>
                        <a:lnTo>
                          <a:pt x="11218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96" name="Freeform: Shape 3457"/>
                  <p:cNvSpPr/>
                  <p:nvPr/>
                </p:nvSpPr>
                <p:spPr>
                  <a:xfrm>
                    <a:off x="154553" y="170823"/>
                    <a:ext cx="48473" cy="436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1" h="21501" fill="norm" stroke="1" extrusionOk="0">
                        <a:moveTo>
                          <a:pt x="1427" y="9738"/>
                        </a:moveTo>
                        <a:lnTo>
                          <a:pt x="4090" y="13479"/>
                        </a:lnTo>
                        <a:cubicBezTo>
                          <a:pt x="3799" y="13933"/>
                          <a:pt x="3663" y="14322"/>
                          <a:pt x="3721" y="14668"/>
                        </a:cubicBezTo>
                        <a:cubicBezTo>
                          <a:pt x="3779" y="15165"/>
                          <a:pt x="4090" y="15706"/>
                          <a:pt x="4635" y="16290"/>
                        </a:cubicBezTo>
                        <a:cubicBezTo>
                          <a:pt x="5335" y="17046"/>
                          <a:pt x="5957" y="17500"/>
                          <a:pt x="6501" y="17652"/>
                        </a:cubicBezTo>
                        <a:cubicBezTo>
                          <a:pt x="6871" y="17760"/>
                          <a:pt x="7259" y="17695"/>
                          <a:pt x="7687" y="17479"/>
                        </a:cubicBezTo>
                        <a:cubicBezTo>
                          <a:pt x="7979" y="17327"/>
                          <a:pt x="8426" y="16916"/>
                          <a:pt x="9009" y="16268"/>
                        </a:cubicBezTo>
                        <a:lnTo>
                          <a:pt x="10467" y="14646"/>
                        </a:lnTo>
                        <a:cubicBezTo>
                          <a:pt x="8601" y="14971"/>
                          <a:pt x="7065" y="14473"/>
                          <a:pt x="5860" y="13133"/>
                        </a:cubicBezTo>
                        <a:cubicBezTo>
                          <a:pt x="4518" y="11641"/>
                          <a:pt x="4013" y="9846"/>
                          <a:pt x="4363" y="7706"/>
                        </a:cubicBezTo>
                        <a:cubicBezTo>
                          <a:pt x="4635" y="6019"/>
                          <a:pt x="5432" y="4441"/>
                          <a:pt x="6774" y="2949"/>
                        </a:cubicBezTo>
                        <a:cubicBezTo>
                          <a:pt x="8445" y="1090"/>
                          <a:pt x="10118" y="95"/>
                          <a:pt x="11809" y="9"/>
                        </a:cubicBezTo>
                        <a:cubicBezTo>
                          <a:pt x="13500" y="-78"/>
                          <a:pt x="14939" y="527"/>
                          <a:pt x="16144" y="1846"/>
                        </a:cubicBezTo>
                        <a:cubicBezTo>
                          <a:pt x="17389" y="3209"/>
                          <a:pt x="17875" y="4938"/>
                          <a:pt x="17603" y="7035"/>
                        </a:cubicBezTo>
                        <a:lnTo>
                          <a:pt x="19003" y="5479"/>
                        </a:lnTo>
                        <a:lnTo>
                          <a:pt x="21491" y="8225"/>
                        </a:lnTo>
                        <a:lnTo>
                          <a:pt x="12567" y="18235"/>
                        </a:lnTo>
                        <a:cubicBezTo>
                          <a:pt x="11401" y="19554"/>
                          <a:pt x="10428" y="20419"/>
                          <a:pt x="9651" y="20873"/>
                        </a:cubicBezTo>
                        <a:cubicBezTo>
                          <a:pt x="8873" y="21306"/>
                          <a:pt x="8154" y="21522"/>
                          <a:pt x="7473" y="21500"/>
                        </a:cubicBezTo>
                        <a:cubicBezTo>
                          <a:pt x="6793" y="21500"/>
                          <a:pt x="6054" y="21263"/>
                          <a:pt x="5276" y="20809"/>
                        </a:cubicBezTo>
                        <a:cubicBezTo>
                          <a:pt x="4499" y="20376"/>
                          <a:pt x="3663" y="19662"/>
                          <a:pt x="2768" y="18668"/>
                        </a:cubicBezTo>
                        <a:cubicBezTo>
                          <a:pt x="1077" y="16787"/>
                          <a:pt x="144" y="15143"/>
                          <a:pt x="27" y="13717"/>
                        </a:cubicBezTo>
                        <a:cubicBezTo>
                          <a:pt x="-109" y="12290"/>
                          <a:pt x="260" y="11079"/>
                          <a:pt x="1155" y="10084"/>
                        </a:cubicBezTo>
                        <a:cubicBezTo>
                          <a:pt x="1232" y="9998"/>
                          <a:pt x="1349" y="9868"/>
                          <a:pt x="1485" y="9738"/>
                        </a:cubicBezTo>
                        <a:close/>
                        <a:moveTo>
                          <a:pt x="9612" y="5803"/>
                        </a:moveTo>
                        <a:cubicBezTo>
                          <a:pt x="8562" y="6992"/>
                          <a:pt x="7998" y="8073"/>
                          <a:pt x="7920" y="9090"/>
                        </a:cubicBezTo>
                        <a:cubicBezTo>
                          <a:pt x="7843" y="10084"/>
                          <a:pt x="8115" y="10927"/>
                          <a:pt x="8718" y="11598"/>
                        </a:cubicBezTo>
                        <a:cubicBezTo>
                          <a:pt x="9359" y="12311"/>
                          <a:pt x="10156" y="12636"/>
                          <a:pt x="11109" y="12571"/>
                        </a:cubicBezTo>
                        <a:cubicBezTo>
                          <a:pt x="12062" y="12506"/>
                          <a:pt x="13034" y="11900"/>
                          <a:pt x="14006" y="10798"/>
                        </a:cubicBezTo>
                        <a:cubicBezTo>
                          <a:pt x="15036" y="9630"/>
                          <a:pt x="15581" y="8549"/>
                          <a:pt x="15659" y="7511"/>
                        </a:cubicBezTo>
                        <a:cubicBezTo>
                          <a:pt x="15736" y="6473"/>
                          <a:pt x="15445" y="5608"/>
                          <a:pt x="14783" y="4873"/>
                        </a:cubicBezTo>
                        <a:cubicBezTo>
                          <a:pt x="14142" y="4181"/>
                          <a:pt x="13384" y="3879"/>
                          <a:pt x="12470" y="3965"/>
                        </a:cubicBezTo>
                        <a:cubicBezTo>
                          <a:pt x="11576" y="4052"/>
                          <a:pt x="10623" y="4679"/>
                          <a:pt x="9612" y="580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97" name="Freeform: Shape 3458"/>
                  <p:cNvSpPr/>
                  <p:nvPr/>
                </p:nvSpPr>
                <p:spPr>
                  <a:xfrm>
                    <a:off x="190912" y="198035"/>
                    <a:ext cx="33733" cy="3362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12" h="21427" fill="norm" stroke="1" extrusionOk="0">
                        <a:moveTo>
                          <a:pt x="3570" y="3179"/>
                        </a:moveTo>
                        <a:cubicBezTo>
                          <a:pt x="4822" y="1922"/>
                          <a:pt x="6353" y="1000"/>
                          <a:pt x="8135" y="441"/>
                        </a:cubicBezTo>
                        <a:cubicBezTo>
                          <a:pt x="9916" y="-118"/>
                          <a:pt x="11698" y="-146"/>
                          <a:pt x="13451" y="357"/>
                        </a:cubicBezTo>
                        <a:cubicBezTo>
                          <a:pt x="15205" y="860"/>
                          <a:pt x="16792" y="1810"/>
                          <a:pt x="18183" y="3235"/>
                        </a:cubicBezTo>
                        <a:cubicBezTo>
                          <a:pt x="20354" y="5387"/>
                          <a:pt x="21440" y="7874"/>
                          <a:pt x="21412" y="10668"/>
                        </a:cubicBezTo>
                        <a:cubicBezTo>
                          <a:pt x="21412" y="13462"/>
                          <a:pt x="20327" y="15949"/>
                          <a:pt x="18211" y="18101"/>
                        </a:cubicBezTo>
                        <a:cubicBezTo>
                          <a:pt x="16068" y="20280"/>
                          <a:pt x="13563" y="21398"/>
                          <a:pt x="10751" y="21426"/>
                        </a:cubicBezTo>
                        <a:cubicBezTo>
                          <a:pt x="7940" y="21454"/>
                          <a:pt x="5463" y="20420"/>
                          <a:pt x="3347" y="18324"/>
                        </a:cubicBezTo>
                        <a:cubicBezTo>
                          <a:pt x="2039" y="17011"/>
                          <a:pt x="1065" y="15474"/>
                          <a:pt x="480" y="13686"/>
                        </a:cubicBezTo>
                        <a:cubicBezTo>
                          <a:pt x="-104" y="11897"/>
                          <a:pt x="-160" y="10109"/>
                          <a:pt x="341" y="8349"/>
                        </a:cubicBezTo>
                        <a:cubicBezTo>
                          <a:pt x="870" y="6588"/>
                          <a:pt x="1928" y="4856"/>
                          <a:pt x="3570" y="3207"/>
                        </a:cubicBezTo>
                        <a:close/>
                        <a:moveTo>
                          <a:pt x="7272" y="7259"/>
                        </a:moveTo>
                        <a:cubicBezTo>
                          <a:pt x="5852" y="8684"/>
                          <a:pt x="5129" y="10109"/>
                          <a:pt x="5045" y="11562"/>
                        </a:cubicBezTo>
                        <a:cubicBezTo>
                          <a:pt x="4962" y="12987"/>
                          <a:pt x="5435" y="14217"/>
                          <a:pt x="6409" y="15195"/>
                        </a:cubicBezTo>
                        <a:cubicBezTo>
                          <a:pt x="7411" y="16173"/>
                          <a:pt x="8608" y="16620"/>
                          <a:pt x="10028" y="16536"/>
                        </a:cubicBezTo>
                        <a:cubicBezTo>
                          <a:pt x="11447" y="16452"/>
                          <a:pt x="12867" y="15670"/>
                          <a:pt x="14314" y="14217"/>
                        </a:cubicBezTo>
                        <a:cubicBezTo>
                          <a:pt x="15706" y="12819"/>
                          <a:pt x="16430" y="11394"/>
                          <a:pt x="16513" y="9969"/>
                        </a:cubicBezTo>
                        <a:cubicBezTo>
                          <a:pt x="16597" y="8544"/>
                          <a:pt x="16124" y="7343"/>
                          <a:pt x="15149" y="6337"/>
                        </a:cubicBezTo>
                        <a:cubicBezTo>
                          <a:pt x="14147" y="5359"/>
                          <a:pt x="12950" y="4912"/>
                          <a:pt x="11531" y="4996"/>
                        </a:cubicBezTo>
                        <a:cubicBezTo>
                          <a:pt x="10111" y="5079"/>
                          <a:pt x="8692" y="5834"/>
                          <a:pt x="7272" y="725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98" name="Freeform: Shape 3459"/>
                  <p:cNvSpPr/>
                  <p:nvPr/>
                </p:nvSpPr>
                <p:spPr>
                  <a:xfrm>
                    <a:off x="236132" y="243016"/>
                    <a:ext cx="24907" cy="249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358" y="21600"/>
                        </a:moveTo>
                        <a:lnTo>
                          <a:pt x="0" y="19246"/>
                        </a:lnTo>
                        <a:lnTo>
                          <a:pt x="14983" y="4138"/>
                        </a:lnTo>
                        <a:cubicBezTo>
                          <a:pt x="13880" y="4138"/>
                          <a:pt x="12588" y="3910"/>
                          <a:pt x="11104" y="3530"/>
                        </a:cubicBezTo>
                        <a:cubicBezTo>
                          <a:pt x="9621" y="3151"/>
                          <a:pt x="8404" y="2733"/>
                          <a:pt x="7378" y="2278"/>
                        </a:cubicBezTo>
                        <a:lnTo>
                          <a:pt x="9659" y="0"/>
                        </a:lnTo>
                        <a:cubicBezTo>
                          <a:pt x="11599" y="683"/>
                          <a:pt x="13500" y="1101"/>
                          <a:pt x="15401" y="1177"/>
                        </a:cubicBezTo>
                        <a:cubicBezTo>
                          <a:pt x="17265" y="1291"/>
                          <a:pt x="18824" y="1101"/>
                          <a:pt x="20079" y="683"/>
                        </a:cubicBezTo>
                        <a:lnTo>
                          <a:pt x="21600" y="2202"/>
                        </a:lnTo>
                        <a:lnTo>
                          <a:pt x="2358" y="2156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999" name="Freeform: Shape 3460"/>
                  <p:cNvSpPr/>
                  <p:nvPr/>
                </p:nvSpPr>
                <p:spPr>
                  <a:xfrm>
                    <a:off x="251129" y="257881"/>
                    <a:ext cx="24907" cy="249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358" y="21600"/>
                        </a:moveTo>
                        <a:lnTo>
                          <a:pt x="0" y="19246"/>
                        </a:lnTo>
                        <a:lnTo>
                          <a:pt x="14983" y="4138"/>
                        </a:lnTo>
                        <a:cubicBezTo>
                          <a:pt x="13880" y="4138"/>
                          <a:pt x="12588" y="3910"/>
                          <a:pt x="11104" y="3530"/>
                        </a:cubicBezTo>
                        <a:cubicBezTo>
                          <a:pt x="9621" y="3151"/>
                          <a:pt x="8404" y="2733"/>
                          <a:pt x="7378" y="2278"/>
                        </a:cubicBezTo>
                        <a:lnTo>
                          <a:pt x="9659" y="0"/>
                        </a:lnTo>
                        <a:cubicBezTo>
                          <a:pt x="11599" y="683"/>
                          <a:pt x="13500" y="1101"/>
                          <a:pt x="15401" y="1177"/>
                        </a:cubicBezTo>
                        <a:cubicBezTo>
                          <a:pt x="17265" y="1253"/>
                          <a:pt x="18824" y="1101"/>
                          <a:pt x="20079" y="683"/>
                        </a:cubicBezTo>
                        <a:lnTo>
                          <a:pt x="21600" y="2202"/>
                        </a:lnTo>
                        <a:lnTo>
                          <a:pt x="2358" y="2156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00" name="Freeform: Shape 3461"/>
                  <p:cNvSpPr/>
                  <p:nvPr/>
                </p:nvSpPr>
                <p:spPr>
                  <a:xfrm>
                    <a:off x="264356" y="271404"/>
                    <a:ext cx="28657" cy="2905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20" h="21458" fill="norm" stroke="1" extrusionOk="0">
                        <a:moveTo>
                          <a:pt x="1748" y="9249"/>
                        </a:moveTo>
                        <a:lnTo>
                          <a:pt x="4076" y="10998"/>
                        </a:lnTo>
                        <a:cubicBezTo>
                          <a:pt x="3158" y="12390"/>
                          <a:pt x="2732" y="13588"/>
                          <a:pt x="2797" y="14657"/>
                        </a:cubicBezTo>
                        <a:cubicBezTo>
                          <a:pt x="2863" y="15726"/>
                          <a:pt x="3289" y="16632"/>
                          <a:pt x="4109" y="17442"/>
                        </a:cubicBezTo>
                        <a:cubicBezTo>
                          <a:pt x="5059" y="18381"/>
                          <a:pt x="6206" y="18835"/>
                          <a:pt x="7550" y="18835"/>
                        </a:cubicBezTo>
                        <a:cubicBezTo>
                          <a:pt x="8894" y="18835"/>
                          <a:pt x="10041" y="18316"/>
                          <a:pt x="10992" y="17345"/>
                        </a:cubicBezTo>
                        <a:cubicBezTo>
                          <a:pt x="11909" y="16406"/>
                          <a:pt x="12368" y="15337"/>
                          <a:pt x="12368" y="14139"/>
                        </a:cubicBezTo>
                        <a:cubicBezTo>
                          <a:pt x="12368" y="12941"/>
                          <a:pt x="11876" y="11872"/>
                          <a:pt x="10926" y="10933"/>
                        </a:cubicBezTo>
                        <a:cubicBezTo>
                          <a:pt x="10533" y="10544"/>
                          <a:pt x="9975" y="10155"/>
                          <a:pt x="9255" y="9735"/>
                        </a:cubicBezTo>
                        <a:lnTo>
                          <a:pt x="11254" y="8180"/>
                        </a:lnTo>
                        <a:cubicBezTo>
                          <a:pt x="11254" y="8180"/>
                          <a:pt x="11483" y="8439"/>
                          <a:pt x="11549" y="8537"/>
                        </a:cubicBezTo>
                        <a:cubicBezTo>
                          <a:pt x="12434" y="9378"/>
                          <a:pt x="13417" y="9929"/>
                          <a:pt x="14564" y="10155"/>
                        </a:cubicBezTo>
                        <a:cubicBezTo>
                          <a:pt x="15711" y="10382"/>
                          <a:pt x="16760" y="10026"/>
                          <a:pt x="17678" y="9087"/>
                        </a:cubicBezTo>
                        <a:cubicBezTo>
                          <a:pt x="18432" y="8342"/>
                          <a:pt x="18792" y="7500"/>
                          <a:pt x="18760" y="6496"/>
                        </a:cubicBezTo>
                        <a:cubicBezTo>
                          <a:pt x="18760" y="5525"/>
                          <a:pt x="18334" y="4618"/>
                          <a:pt x="17514" y="3841"/>
                        </a:cubicBezTo>
                        <a:cubicBezTo>
                          <a:pt x="16727" y="3064"/>
                          <a:pt x="15810" y="2643"/>
                          <a:pt x="14794" y="2643"/>
                        </a:cubicBezTo>
                        <a:cubicBezTo>
                          <a:pt x="13778" y="2643"/>
                          <a:pt x="12696" y="3031"/>
                          <a:pt x="11549" y="3873"/>
                        </a:cubicBezTo>
                        <a:lnTo>
                          <a:pt x="9877" y="1509"/>
                        </a:lnTo>
                        <a:cubicBezTo>
                          <a:pt x="11483" y="408"/>
                          <a:pt x="13122" y="-110"/>
                          <a:pt x="14728" y="20"/>
                        </a:cubicBezTo>
                        <a:cubicBezTo>
                          <a:pt x="16367" y="149"/>
                          <a:pt x="17842" y="861"/>
                          <a:pt x="19153" y="2125"/>
                        </a:cubicBezTo>
                        <a:cubicBezTo>
                          <a:pt x="20071" y="3031"/>
                          <a:pt x="20693" y="4035"/>
                          <a:pt x="21087" y="5168"/>
                        </a:cubicBezTo>
                        <a:cubicBezTo>
                          <a:pt x="21480" y="6302"/>
                          <a:pt x="21513" y="7403"/>
                          <a:pt x="21251" y="8472"/>
                        </a:cubicBezTo>
                        <a:cubicBezTo>
                          <a:pt x="20988" y="9540"/>
                          <a:pt x="20464" y="10447"/>
                          <a:pt x="19743" y="11192"/>
                        </a:cubicBezTo>
                        <a:cubicBezTo>
                          <a:pt x="19022" y="11905"/>
                          <a:pt x="18202" y="12358"/>
                          <a:pt x="17219" y="12552"/>
                        </a:cubicBezTo>
                        <a:cubicBezTo>
                          <a:pt x="16236" y="12746"/>
                          <a:pt x="15220" y="12682"/>
                          <a:pt x="14106" y="12261"/>
                        </a:cubicBezTo>
                        <a:cubicBezTo>
                          <a:pt x="14859" y="13459"/>
                          <a:pt x="15154" y="14657"/>
                          <a:pt x="14990" y="15888"/>
                        </a:cubicBezTo>
                        <a:cubicBezTo>
                          <a:pt x="14826" y="17118"/>
                          <a:pt x="14204" y="18284"/>
                          <a:pt x="13155" y="19353"/>
                        </a:cubicBezTo>
                        <a:cubicBezTo>
                          <a:pt x="11713" y="20777"/>
                          <a:pt x="9943" y="21490"/>
                          <a:pt x="7910" y="21457"/>
                        </a:cubicBezTo>
                        <a:cubicBezTo>
                          <a:pt x="5846" y="21457"/>
                          <a:pt x="4010" y="20616"/>
                          <a:pt x="2371" y="19029"/>
                        </a:cubicBezTo>
                        <a:cubicBezTo>
                          <a:pt x="896" y="17604"/>
                          <a:pt x="142" y="15985"/>
                          <a:pt x="11" y="14171"/>
                        </a:cubicBezTo>
                        <a:cubicBezTo>
                          <a:pt x="-87" y="12358"/>
                          <a:pt x="470" y="10706"/>
                          <a:pt x="1716" y="9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01" name="Freeform: Shape 3462"/>
                  <p:cNvSpPr/>
                  <p:nvPr/>
                </p:nvSpPr>
                <p:spPr>
                  <a:xfrm>
                    <a:off x="279192" y="285682"/>
                    <a:ext cx="43413" cy="433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1106"/>
                        </a:moveTo>
                        <a:lnTo>
                          <a:pt x="10996" y="0"/>
                        </a:lnTo>
                        <a:lnTo>
                          <a:pt x="13200" y="2186"/>
                        </a:lnTo>
                        <a:lnTo>
                          <a:pt x="8051" y="12658"/>
                        </a:lnTo>
                        <a:cubicBezTo>
                          <a:pt x="7571" y="13620"/>
                          <a:pt x="7200" y="14364"/>
                          <a:pt x="6960" y="14823"/>
                        </a:cubicBezTo>
                        <a:cubicBezTo>
                          <a:pt x="7484" y="14538"/>
                          <a:pt x="8269" y="14145"/>
                          <a:pt x="9316" y="13620"/>
                        </a:cubicBezTo>
                        <a:lnTo>
                          <a:pt x="19615" y="8526"/>
                        </a:lnTo>
                        <a:lnTo>
                          <a:pt x="21600" y="10494"/>
                        </a:lnTo>
                        <a:lnTo>
                          <a:pt x="10604" y="21600"/>
                        </a:lnTo>
                        <a:lnTo>
                          <a:pt x="9185" y="20201"/>
                        </a:lnTo>
                        <a:lnTo>
                          <a:pt x="18393" y="10887"/>
                        </a:lnTo>
                        <a:lnTo>
                          <a:pt x="5978" y="16987"/>
                        </a:lnTo>
                        <a:lnTo>
                          <a:pt x="4647" y="15675"/>
                        </a:lnTo>
                        <a:lnTo>
                          <a:pt x="10800" y="3017"/>
                        </a:lnTo>
                        <a:lnTo>
                          <a:pt x="1440" y="12483"/>
                        </a:lnTo>
                        <a:lnTo>
                          <a:pt x="22" y="1108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019" name="Graphic 3682"/>
                <p:cNvGrpSpPr/>
                <p:nvPr/>
              </p:nvGrpSpPr>
              <p:grpSpPr>
                <a:xfrm>
                  <a:off x="799648" y="81955"/>
                  <a:ext cx="194563" cy="510371"/>
                  <a:chOff x="0" y="0"/>
                  <a:chExt cx="194562" cy="510369"/>
                </a:xfrm>
              </p:grpSpPr>
              <p:sp>
                <p:nvSpPr>
                  <p:cNvPr id="1003" name="Freeform: Shape 3436"/>
                  <p:cNvSpPr/>
                  <p:nvPr/>
                </p:nvSpPr>
                <p:spPr>
                  <a:xfrm>
                    <a:off x="0" y="-1"/>
                    <a:ext cx="49690" cy="513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5" h="21600" fill="norm" stroke="1" extrusionOk="0">
                        <a:moveTo>
                          <a:pt x="0" y="5829"/>
                        </a:moveTo>
                        <a:lnTo>
                          <a:pt x="18098" y="0"/>
                        </a:lnTo>
                        <a:lnTo>
                          <a:pt x="20648" y="7452"/>
                        </a:lnTo>
                        <a:cubicBezTo>
                          <a:pt x="21295" y="9334"/>
                          <a:pt x="21600" y="10736"/>
                          <a:pt x="21562" y="11695"/>
                        </a:cubicBezTo>
                        <a:cubicBezTo>
                          <a:pt x="21524" y="12654"/>
                          <a:pt x="21181" y="13521"/>
                          <a:pt x="20534" y="14296"/>
                        </a:cubicBezTo>
                        <a:cubicBezTo>
                          <a:pt x="19887" y="15070"/>
                          <a:pt x="19012" y="15642"/>
                          <a:pt x="17946" y="15974"/>
                        </a:cubicBezTo>
                        <a:cubicBezTo>
                          <a:pt x="16595" y="16417"/>
                          <a:pt x="15339" y="16380"/>
                          <a:pt x="14178" y="15900"/>
                        </a:cubicBezTo>
                        <a:cubicBezTo>
                          <a:pt x="13036" y="15421"/>
                          <a:pt x="12065" y="14443"/>
                          <a:pt x="11323" y="12967"/>
                        </a:cubicBezTo>
                        <a:cubicBezTo>
                          <a:pt x="11133" y="13890"/>
                          <a:pt x="10829" y="14683"/>
                          <a:pt x="10448" y="15347"/>
                        </a:cubicBezTo>
                        <a:cubicBezTo>
                          <a:pt x="10067" y="16029"/>
                          <a:pt x="9325" y="17007"/>
                          <a:pt x="8202" y="18317"/>
                        </a:cubicBezTo>
                        <a:lnTo>
                          <a:pt x="5405" y="21600"/>
                        </a:lnTo>
                        <a:lnTo>
                          <a:pt x="3958" y="17357"/>
                        </a:lnTo>
                        <a:lnTo>
                          <a:pt x="7022" y="13521"/>
                        </a:lnTo>
                        <a:cubicBezTo>
                          <a:pt x="8126" y="12156"/>
                          <a:pt x="8792" y="11252"/>
                          <a:pt x="9040" y="10791"/>
                        </a:cubicBezTo>
                        <a:cubicBezTo>
                          <a:pt x="9287" y="10330"/>
                          <a:pt x="9420" y="9905"/>
                          <a:pt x="9420" y="9481"/>
                        </a:cubicBezTo>
                        <a:cubicBezTo>
                          <a:pt x="9420" y="9057"/>
                          <a:pt x="9287" y="8448"/>
                          <a:pt x="9021" y="7637"/>
                        </a:cubicBezTo>
                        <a:lnTo>
                          <a:pt x="8773" y="6917"/>
                        </a:lnTo>
                        <a:lnTo>
                          <a:pt x="1218" y="9352"/>
                        </a:lnTo>
                        <a:lnTo>
                          <a:pt x="0" y="5810"/>
                        </a:lnTo>
                        <a:close/>
                        <a:moveTo>
                          <a:pt x="11666" y="6013"/>
                        </a:moveTo>
                        <a:lnTo>
                          <a:pt x="12560" y="8633"/>
                        </a:lnTo>
                        <a:cubicBezTo>
                          <a:pt x="13150" y="10330"/>
                          <a:pt x="13588" y="11362"/>
                          <a:pt x="13873" y="11750"/>
                        </a:cubicBezTo>
                        <a:cubicBezTo>
                          <a:pt x="14159" y="12119"/>
                          <a:pt x="14539" y="12377"/>
                          <a:pt x="14977" y="12506"/>
                        </a:cubicBezTo>
                        <a:cubicBezTo>
                          <a:pt x="15415" y="12635"/>
                          <a:pt x="15910" y="12598"/>
                          <a:pt x="16462" y="12432"/>
                        </a:cubicBezTo>
                        <a:cubicBezTo>
                          <a:pt x="17071" y="12230"/>
                          <a:pt x="17508" y="11916"/>
                          <a:pt x="17775" y="11492"/>
                        </a:cubicBezTo>
                        <a:cubicBezTo>
                          <a:pt x="18041" y="11049"/>
                          <a:pt x="18136" y="10532"/>
                          <a:pt x="18022" y="9924"/>
                        </a:cubicBezTo>
                        <a:cubicBezTo>
                          <a:pt x="17965" y="9629"/>
                          <a:pt x="17699" y="8762"/>
                          <a:pt x="17204" y="7323"/>
                        </a:cubicBezTo>
                        <a:lnTo>
                          <a:pt x="16252" y="4556"/>
                        </a:lnTo>
                        <a:lnTo>
                          <a:pt x="11666" y="603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04" name="Freeform: Shape 3437"/>
                  <p:cNvSpPr/>
                  <p:nvPr/>
                </p:nvSpPr>
                <p:spPr>
                  <a:xfrm>
                    <a:off x="16308" y="47336"/>
                    <a:ext cx="33293" cy="312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11" h="21316" fill="norm" stroke="1" extrusionOk="0">
                        <a:moveTo>
                          <a:pt x="8170" y="15572"/>
                        </a:moveTo>
                        <a:lnTo>
                          <a:pt x="8993" y="21316"/>
                        </a:lnTo>
                        <a:cubicBezTo>
                          <a:pt x="6964" y="21286"/>
                          <a:pt x="5237" y="20688"/>
                          <a:pt x="3812" y="19521"/>
                        </a:cubicBezTo>
                        <a:cubicBezTo>
                          <a:pt x="2386" y="18354"/>
                          <a:pt x="1345" y="16649"/>
                          <a:pt x="660" y="14375"/>
                        </a:cubicBezTo>
                        <a:cubicBezTo>
                          <a:pt x="-437" y="10785"/>
                          <a:pt x="-163" y="7764"/>
                          <a:pt x="1455" y="5251"/>
                        </a:cubicBezTo>
                        <a:cubicBezTo>
                          <a:pt x="2770" y="3276"/>
                          <a:pt x="4716" y="1810"/>
                          <a:pt x="7348" y="853"/>
                        </a:cubicBezTo>
                        <a:cubicBezTo>
                          <a:pt x="10473" y="-284"/>
                          <a:pt x="13214" y="-284"/>
                          <a:pt x="15516" y="853"/>
                        </a:cubicBezTo>
                        <a:cubicBezTo>
                          <a:pt x="17819" y="1990"/>
                          <a:pt x="19409" y="3935"/>
                          <a:pt x="20231" y="6657"/>
                        </a:cubicBezTo>
                        <a:cubicBezTo>
                          <a:pt x="21163" y="9708"/>
                          <a:pt x="20971" y="12491"/>
                          <a:pt x="19655" y="14914"/>
                        </a:cubicBezTo>
                        <a:cubicBezTo>
                          <a:pt x="18340" y="17337"/>
                          <a:pt x="15763" y="19252"/>
                          <a:pt x="11898" y="20538"/>
                        </a:cubicBezTo>
                        <a:lnTo>
                          <a:pt x="7732" y="6866"/>
                        </a:lnTo>
                        <a:cubicBezTo>
                          <a:pt x="6251" y="7435"/>
                          <a:pt x="5237" y="8302"/>
                          <a:pt x="4662" y="9439"/>
                        </a:cubicBezTo>
                        <a:cubicBezTo>
                          <a:pt x="4086" y="10576"/>
                          <a:pt x="4004" y="11773"/>
                          <a:pt x="4387" y="13029"/>
                        </a:cubicBezTo>
                        <a:cubicBezTo>
                          <a:pt x="4634" y="13897"/>
                          <a:pt x="5073" y="14525"/>
                          <a:pt x="5676" y="14944"/>
                        </a:cubicBezTo>
                        <a:cubicBezTo>
                          <a:pt x="6279" y="15363"/>
                          <a:pt x="7101" y="15572"/>
                          <a:pt x="8143" y="15512"/>
                        </a:cubicBezTo>
                        <a:close/>
                        <a:moveTo>
                          <a:pt x="13323" y="14046"/>
                        </a:moveTo>
                        <a:cubicBezTo>
                          <a:pt x="14749" y="13478"/>
                          <a:pt x="15735" y="12670"/>
                          <a:pt x="16256" y="11623"/>
                        </a:cubicBezTo>
                        <a:cubicBezTo>
                          <a:pt x="16777" y="10576"/>
                          <a:pt x="16860" y="9499"/>
                          <a:pt x="16531" y="8392"/>
                        </a:cubicBezTo>
                        <a:cubicBezTo>
                          <a:pt x="16174" y="7195"/>
                          <a:pt x="15462" y="6358"/>
                          <a:pt x="14447" y="5879"/>
                        </a:cubicBezTo>
                        <a:cubicBezTo>
                          <a:pt x="13406" y="5400"/>
                          <a:pt x="12227" y="5400"/>
                          <a:pt x="10856" y="5879"/>
                        </a:cubicBezTo>
                        <a:lnTo>
                          <a:pt x="13323" y="1401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05" name="Freeform: Shape 3438"/>
                  <p:cNvSpPr/>
                  <p:nvPr/>
                </p:nvSpPr>
                <p:spPr>
                  <a:xfrm>
                    <a:off x="26678" y="78924"/>
                    <a:ext cx="34026" cy="321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62" h="21067" fill="norm" stroke="1" extrusionOk="0">
                        <a:moveTo>
                          <a:pt x="3562" y="2390"/>
                        </a:moveTo>
                        <a:lnTo>
                          <a:pt x="5989" y="7395"/>
                        </a:lnTo>
                        <a:cubicBezTo>
                          <a:pt x="5089" y="7970"/>
                          <a:pt x="4489" y="8660"/>
                          <a:pt x="4217" y="9523"/>
                        </a:cubicBezTo>
                        <a:cubicBezTo>
                          <a:pt x="3944" y="10386"/>
                          <a:pt x="3971" y="11421"/>
                          <a:pt x="4380" y="12658"/>
                        </a:cubicBezTo>
                        <a:cubicBezTo>
                          <a:pt x="4816" y="14010"/>
                          <a:pt x="5362" y="14959"/>
                          <a:pt x="6044" y="15477"/>
                        </a:cubicBezTo>
                        <a:cubicBezTo>
                          <a:pt x="6507" y="15822"/>
                          <a:pt x="7026" y="15908"/>
                          <a:pt x="7598" y="15707"/>
                        </a:cubicBezTo>
                        <a:cubicBezTo>
                          <a:pt x="7980" y="15563"/>
                          <a:pt x="8253" y="15333"/>
                          <a:pt x="8417" y="15016"/>
                        </a:cubicBezTo>
                        <a:cubicBezTo>
                          <a:pt x="8580" y="14671"/>
                          <a:pt x="8607" y="14010"/>
                          <a:pt x="8525" y="13032"/>
                        </a:cubicBezTo>
                        <a:cubicBezTo>
                          <a:pt x="8089" y="8487"/>
                          <a:pt x="8035" y="5525"/>
                          <a:pt x="8417" y="4144"/>
                        </a:cubicBezTo>
                        <a:cubicBezTo>
                          <a:pt x="8935" y="2217"/>
                          <a:pt x="10107" y="952"/>
                          <a:pt x="11907" y="319"/>
                        </a:cubicBezTo>
                        <a:cubicBezTo>
                          <a:pt x="13544" y="-256"/>
                          <a:pt x="15125" y="-55"/>
                          <a:pt x="16653" y="923"/>
                        </a:cubicBezTo>
                        <a:cubicBezTo>
                          <a:pt x="18180" y="1901"/>
                          <a:pt x="19407" y="3799"/>
                          <a:pt x="20307" y="6647"/>
                        </a:cubicBezTo>
                        <a:cubicBezTo>
                          <a:pt x="21153" y="9350"/>
                          <a:pt x="21371" y="11508"/>
                          <a:pt x="20962" y="13118"/>
                        </a:cubicBezTo>
                        <a:cubicBezTo>
                          <a:pt x="20553" y="14729"/>
                          <a:pt x="19598" y="16081"/>
                          <a:pt x="18098" y="17145"/>
                        </a:cubicBezTo>
                        <a:lnTo>
                          <a:pt x="15671" y="12514"/>
                        </a:lnTo>
                        <a:cubicBezTo>
                          <a:pt x="16326" y="12054"/>
                          <a:pt x="16762" y="11450"/>
                          <a:pt x="16980" y="10731"/>
                        </a:cubicBezTo>
                        <a:cubicBezTo>
                          <a:pt x="17171" y="10012"/>
                          <a:pt x="17116" y="9091"/>
                          <a:pt x="16762" y="7999"/>
                        </a:cubicBezTo>
                        <a:cubicBezTo>
                          <a:pt x="16326" y="6618"/>
                          <a:pt x="15835" y="5698"/>
                          <a:pt x="15289" y="5238"/>
                        </a:cubicBezTo>
                        <a:cubicBezTo>
                          <a:pt x="14907" y="4921"/>
                          <a:pt x="14498" y="4835"/>
                          <a:pt x="14089" y="4979"/>
                        </a:cubicBezTo>
                        <a:cubicBezTo>
                          <a:pt x="13735" y="5094"/>
                          <a:pt x="13489" y="5381"/>
                          <a:pt x="13353" y="5813"/>
                        </a:cubicBezTo>
                        <a:cubicBezTo>
                          <a:pt x="13162" y="6417"/>
                          <a:pt x="13216" y="8200"/>
                          <a:pt x="13489" y="11191"/>
                        </a:cubicBezTo>
                        <a:cubicBezTo>
                          <a:pt x="13762" y="14183"/>
                          <a:pt x="13653" y="16397"/>
                          <a:pt x="13107" y="17806"/>
                        </a:cubicBezTo>
                        <a:cubicBezTo>
                          <a:pt x="12562" y="19216"/>
                          <a:pt x="11498" y="20194"/>
                          <a:pt x="9916" y="20740"/>
                        </a:cubicBezTo>
                        <a:cubicBezTo>
                          <a:pt x="8198" y="21344"/>
                          <a:pt x="6480" y="21114"/>
                          <a:pt x="4762" y="20021"/>
                        </a:cubicBezTo>
                        <a:cubicBezTo>
                          <a:pt x="3044" y="18928"/>
                          <a:pt x="1707" y="16915"/>
                          <a:pt x="780" y="13924"/>
                        </a:cubicBezTo>
                        <a:cubicBezTo>
                          <a:pt x="-65" y="11220"/>
                          <a:pt x="-229" y="8919"/>
                          <a:pt x="317" y="6963"/>
                        </a:cubicBezTo>
                        <a:cubicBezTo>
                          <a:pt x="862" y="5007"/>
                          <a:pt x="1953" y="3512"/>
                          <a:pt x="3562" y="239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06" name="Freeform: Shape 3439"/>
                  <p:cNvSpPr/>
                  <p:nvPr/>
                </p:nvSpPr>
                <p:spPr>
                  <a:xfrm>
                    <a:off x="36943" y="107300"/>
                    <a:ext cx="42206" cy="2762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6" h="21600" fill="norm" stroke="1" extrusionOk="0">
                        <a:moveTo>
                          <a:pt x="17040" y="13440"/>
                        </a:moveTo>
                        <a:lnTo>
                          <a:pt x="13791" y="15085"/>
                        </a:lnTo>
                        <a:lnTo>
                          <a:pt x="12872" y="10800"/>
                        </a:lnTo>
                        <a:lnTo>
                          <a:pt x="6643" y="13954"/>
                        </a:lnTo>
                        <a:cubicBezTo>
                          <a:pt x="5388" y="14606"/>
                          <a:pt x="4649" y="15017"/>
                          <a:pt x="4470" y="15188"/>
                        </a:cubicBezTo>
                        <a:cubicBezTo>
                          <a:pt x="4268" y="15360"/>
                          <a:pt x="4156" y="15634"/>
                          <a:pt x="4067" y="16012"/>
                        </a:cubicBezTo>
                        <a:cubicBezTo>
                          <a:pt x="3999" y="16354"/>
                          <a:pt x="3999" y="16765"/>
                          <a:pt x="4089" y="17177"/>
                        </a:cubicBezTo>
                        <a:cubicBezTo>
                          <a:pt x="4223" y="17760"/>
                          <a:pt x="4537" y="18514"/>
                          <a:pt x="5030" y="19474"/>
                        </a:cubicBezTo>
                        <a:lnTo>
                          <a:pt x="1983" y="21600"/>
                        </a:lnTo>
                        <a:cubicBezTo>
                          <a:pt x="1266" y="20366"/>
                          <a:pt x="705" y="18823"/>
                          <a:pt x="302" y="16971"/>
                        </a:cubicBezTo>
                        <a:cubicBezTo>
                          <a:pt x="56" y="15840"/>
                          <a:pt x="-34" y="14777"/>
                          <a:pt x="11" y="13748"/>
                        </a:cubicBezTo>
                        <a:cubicBezTo>
                          <a:pt x="56" y="12720"/>
                          <a:pt x="235" y="11897"/>
                          <a:pt x="548" y="11280"/>
                        </a:cubicBezTo>
                        <a:cubicBezTo>
                          <a:pt x="840" y="10663"/>
                          <a:pt x="1310" y="10080"/>
                          <a:pt x="1960" y="9600"/>
                        </a:cubicBezTo>
                        <a:cubicBezTo>
                          <a:pt x="2408" y="9223"/>
                          <a:pt x="3349" y="8674"/>
                          <a:pt x="4783" y="7954"/>
                        </a:cubicBezTo>
                        <a:lnTo>
                          <a:pt x="11506" y="4526"/>
                        </a:lnTo>
                        <a:lnTo>
                          <a:pt x="10878" y="1646"/>
                        </a:lnTo>
                        <a:lnTo>
                          <a:pt x="14127" y="0"/>
                        </a:lnTo>
                        <a:lnTo>
                          <a:pt x="14754" y="2880"/>
                        </a:lnTo>
                        <a:lnTo>
                          <a:pt x="17824" y="1337"/>
                        </a:lnTo>
                        <a:lnTo>
                          <a:pt x="21566" y="6411"/>
                        </a:lnTo>
                        <a:lnTo>
                          <a:pt x="16121" y="9188"/>
                        </a:lnTo>
                        <a:lnTo>
                          <a:pt x="17040" y="134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07" name="Freeform: Shape 3440"/>
                  <p:cNvSpPr/>
                  <p:nvPr/>
                </p:nvSpPr>
                <p:spPr>
                  <a:xfrm>
                    <a:off x="50220" y="148400"/>
                    <a:ext cx="33511" cy="331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08" h="21116" fill="norm" stroke="1" extrusionOk="0">
                        <a:moveTo>
                          <a:pt x="7533" y="551"/>
                        </a:moveTo>
                        <a:cubicBezTo>
                          <a:pt x="9218" y="-8"/>
                          <a:pt x="10958" y="-148"/>
                          <a:pt x="12808" y="159"/>
                        </a:cubicBezTo>
                        <a:cubicBezTo>
                          <a:pt x="14659" y="467"/>
                          <a:pt x="16233" y="1249"/>
                          <a:pt x="17559" y="2506"/>
                        </a:cubicBezTo>
                        <a:cubicBezTo>
                          <a:pt x="18885" y="3764"/>
                          <a:pt x="19852" y="5329"/>
                          <a:pt x="20487" y="7201"/>
                        </a:cubicBezTo>
                        <a:cubicBezTo>
                          <a:pt x="21454" y="10107"/>
                          <a:pt x="21288" y="12817"/>
                          <a:pt x="20018" y="15305"/>
                        </a:cubicBezTo>
                        <a:cubicBezTo>
                          <a:pt x="18747" y="17791"/>
                          <a:pt x="16703" y="19524"/>
                          <a:pt x="13858" y="20474"/>
                        </a:cubicBezTo>
                        <a:cubicBezTo>
                          <a:pt x="10985" y="21452"/>
                          <a:pt x="8278" y="21312"/>
                          <a:pt x="5765" y="20055"/>
                        </a:cubicBezTo>
                        <a:cubicBezTo>
                          <a:pt x="3252" y="18825"/>
                          <a:pt x="1539" y="16758"/>
                          <a:pt x="600" y="13907"/>
                        </a:cubicBezTo>
                        <a:cubicBezTo>
                          <a:pt x="20" y="12147"/>
                          <a:pt x="-146" y="10331"/>
                          <a:pt x="130" y="8458"/>
                        </a:cubicBezTo>
                        <a:cubicBezTo>
                          <a:pt x="407" y="6586"/>
                          <a:pt x="1152" y="4994"/>
                          <a:pt x="2395" y="3652"/>
                        </a:cubicBezTo>
                        <a:cubicBezTo>
                          <a:pt x="3638" y="2311"/>
                          <a:pt x="5351" y="1277"/>
                          <a:pt x="7560" y="523"/>
                        </a:cubicBezTo>
                        <a:close/>
                        <a:moveTo>
                          <a:pt x="8997" y="5860"/>
                        </a:moveTo>
                        <a:cubicBezTo>
                          <a:pt x="7118" y="6502"/>
                          <a:pt x="5820" y="7424"/>
                          <a:pt x="5102" y="8682"/>
                        </a:cubicBezTo>
                        <a:cubicBezTo>
                          <a:pt x="4384" y="9912"/>
                          <a:pt x="4273" y="11197"/>
                          <a:pt x="4688" y="12538"/>
                        </a:cubicBezTo>
                        <a:cubicBezTo>
                          <a:pt x="5130" y="13880"/>
                          <a:pt x="5986" y="14802"/>
                          <a:pt x="7284" y="15388"/>
                        </a:cubicBezTo>
                        <a:cubicBezTo>
                          <a:pt x="8582" y="15975"/>
                          <a:pt x="10184" y="15919"/>
                          <a:pt x="12090" y="15277"/>
                        </a:cubicBezTo>
                        <a:cubicBezTo>
                          <a:pt x="13941" y="14662"/>
                          <a:pt x="15239" y="13712"/>
                          <a:pt x="15957" y="12482"/>
                        </a:cubicBezTo>
                        <a:cubicBezTo>
                          <a:pt x="16675" y="11253"/>
                          <a:pt x="16813" y="9967"/>
                          <a:pt x="16371" y="8626"/>
                        </a:cubicBezTo>
                        <a:cubicBezTo>
                          <a:pt x="15930" y="7285"/>
                          <a:pt x="15073" y="6335"/>
                          <a:pt x="13775" y="5776"/>
                        </a:cubicBezTo>
                        <a:cubicBezTo>
                          <a:pt x="12477" y="5217"/>
                          <a:pt x="10875" y="5245"/>
                          <a:pt x="8997" y="588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08" name="Freeform: Shape 3441"/>
                  <p:cNvSpPr/>
                  <p:nvPr/>
                </p:nvSpPr>
                <p:spPr>
                  <a:xfrm>
                    <a:off x="59416" y="178337"/>
                    <a:ext cx="46701" cy="224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3284" y="0"/>
                        </a:moveTo>
                        <a:lnTo>
                          <a:pt x="13974" y="4261"/>
                        </a:lnTo>
                        <a:lnTo>
                          <a:pt x="15029" y="3544"/>
                        </a:lnTo>
                        <a:cubicBezTo>
                          <a:pt x="16205" y="2742"/>
                          <a:pt x="17118" y="2405"/>
                          <a:pt x="17787" y="2489"/>
                        </a:cubicBezTo>
                        <a:cubicBezTo>
                          <a:pt x="18456" y="2615"/>
                          <a:pt x="19065" y="3249"/>
                          <a:pt x="19653" y="4388"/>
                        </a:cubicBezTo>
                        <a:cubicBezTo>
                          <a:pt x="20241" y="5527"/>
                          <a:pt x="20707" y="7172"/>
                          <a:pt x="21052" y="9323"/>
                        </a:cubicBezTo>
                        <a:cubicBezTo>
                          <a:pt x="21397" y="11517"/>
                          <a:pt x="21580" y="13753"/>
                          <a:pt x="21600" y="16073"/>
                        </a:cubicBezTo>
                        <a:lnTo>
                          <a:pt x="18862" y="16833"/>
                        </a:lnTo>
                        <a:cubicBezTo>
                          <a:pt x="18801" y="15525"/>
                          <a:pt x="18700" y="14302"/>
                          <a:pt x="18517" y="13162"/>
                        </a:cubicBezTo>
                        <a:cubicBezTo>
                          <a:pt x="18335" y="12065"/>
                          <a:pt x="18091" y="11348"/>
                          <a:pt x="17767" y="11011"/>
                        </a:cubicBezTo>
                        <a:cubicBezTo>
                          <a:pt x="17442" y="10716"/>
                          <a:pt x="16915" y="10800"/>
                          <a:pt x="16205" y="11264"/>
                        </a:cubicBezTo>
                        <a:lnTo>
                          <a:pt x="15211" y="11939"/>
                        </a:lnTo>
                        <a:lnTo>
                          <a:pt x="16124" y="17676"/>
                        </a:lnTo>
                        <a:lnTo>
                          <a:pt x="13224" y="19702"/>
                        </a:lnTo>
                        <a:lnTo>
                          <a:pt x="12311" y="13964"/>
                        </a:lnTo>
                        <a:lnTo>
                          <a:pt x="1237" y="21600"/>
                        </a:lnTo>
                        <a:lnTo>
                          <a:pt x="0" y="13922"/>
                        </a:lnTo>
                        <a:lnTo>
                          <a:pt x="11074" y="6286"/>
                        </a:lnTo>
                        <a:lnTo>
                          <a:pt x="10384" y="2025"/>
                        </a:lnTo>
                        <a:lnTo>
                          <a:pt x="1328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09" name="Freeform: Shape 3442"/>
                  <p:cNvSpPr/>
                  <p:nvPr/>
                </p:nvSpPr>
                <p:spPr>
                  <a:xfrm>
                    <a:off x="68800" y="221047"/>
                    <a:ext cx="50034" cy="418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001" y="21600"/>
                        </a:moveTo>
                        <a:lnTo>
                          <a:pt x="4695" y="16873"/>
                        </a:lnTo>
                        <a:lnTo>
                          <a:pt x="8254" y="13367"/>
                        </a:lnTo>
                        <a:lnTo>
                          <a:pt x="5869" y="4772"/>
                        </a:lnTo>
                        <a:lnTo>
                          <a:pt x="1287" y="4614"/>
                        </a:lnTo>
                        <a:lnTo>
                          <a:pt x="0" y="0"/>
                        </a:lnTo>
                        <a:lnTo>
                          <a:pt x="20332" y="1244"/>
                        </a:lnTo>
                        <a:lnTo>
                          <a:pt x="21600" y="5835"/>
                        </a:lnTo>
                        <a:lnTo>
                          <a:pt x="5982" y="21577"/>
                        </a:lnTo>
                        <a:close/>
                        <a:moveTo>
                          <a:pt x="10904" y="10789"/>
                        </a:moveTo>
                        <a:lnTo>
                          <a:pt x="16754" y="5179"/>
                        </a:lnTo>
                        <a:lnTo>
                          <a:pt x="9257" y="4931"/>
                        </a:lnTo>
                        <a:lnTo>
                          <a:pt x="10885" y="1081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10" name="Freeform: Shape 3443"/>
                  <p:cNvSpPr/>
                  <p:nvPr/>
                </p:nvSpPr>
                <p:spPr>
                  <a:xfrm>
                    <a:off x="84498" y="253803"/>
                    <a:ext cx="46701" cy="224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3284" y="42"/>
                        </a:moveTo>
                        <a:lnTo>
                          <a:pt x="13974" y="4303"/>
                        </a:lnTo>
                        <a:lnTo>
                          <a:pt x="15029" y="3586"/>
                        </a:lnTo>
                        <a:cubicBezTo>
                          <a:pt x="16205" y="2784"/>
                          <a:pt x="17118" y="2447"/>
                          <a:pt x="17787" y="2531"/>
                        </a:cubicBezTo>
                        <a:cubicBezTo>
                          <a:pt x="18456" y="2658"/>
                          <a:pt x="19065" y="3290"/>
                          <a:pt x="19653" y="4430"/>
                        </a:cubicBezTo>
                        <a:cubicBezTo>
                          <a:pt x="20241" y="5569"/>
                          <a:pt x="20707" y="7214"/>
                          <a:pt x="21052" y="9366"/>
                        </a:cubicBezTo>
                        <a:cubicBezTo>
                          <a:pt x="21397" y="11559"/>
                          <a:pt x="21580" y="13795"/>
                          <a:pt x="21600" y="16116"/>
                        </a:cubicBezTo>
                        <a:lnTo>
                          <a:pt x="18862" y="16833"/>
                        </a:lnTo>
                        <a:cubicBezTo>
                          <a:pt x="18801" y="15525"/>
                          <a:pt x="18700" y="14302"/>
                          <a:pt x="18517" y="13162"/>
                        </a:cubicBezTo>
                        <a:cubicBezTo>
                          <a:pt x="18335" y="12065"/>
                          <a:pt x="18091" y="11348"/>
                          <a:pt x="17767" y="11011"/>
                        </a:cubicBezTo>
                        <a:cubicBezTo>
                          <a:pt x="17442" y="10716"/>
                          <a:pt x="16915" y="10800"/>
                          <a:pt x="16205" y="11264"/>
                        </a:cubicBezTo>
                        <a:lnTo>
                          <a:pt x="15211" y="11939"/>
                        </a:lnTo>
                        <a:lnTo>
                          <a:pt x="16124" y="17676"/>
                        </a:lnTo>
                        <a:lnTo>
                          <a:pt x="13224" y="19702"/>
                        </a:lnTo>
                        <a:lnTo>
                          <a:pt x="12311" y="13964"/>
                        </a:lnTo>
                        <a:lnTo>
                          <a:pt x="1237" y="21600"/>
                        </a:lnTo>
                        <a:lnTo>
                          <a:pt x="0" y="13922"/>
                        </a:lnTo>
                        <a:lnTo>
                          <a:pt x="11074" y="6286"/>
                        </a:lnTo>
                        <a:lnTo>
                          <a:pt x="10384" y="2025"/>
                        </a:lnTo>
                        <a:lnTo>
                          <a:pt x="1328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11" name="Freeform: Shape 3444"/>
                  <p:cNvSpPr/>
                  <p:nvPr/>
                </p:nvSpPr>
                <p:spPr>
                  <a:xfrm>
                    <a:off x="90506" y="276386"/>
                    <a:ext cx="36136" cy="197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7" h="21600" fill="norm" stroke="1" extrusionOk="0">
                        <a:moveTo>
                          <a:pt x="1565" y="19684"/>
                        </a:moveTo>
                        <a:lnTo>
                          <a:pt x="0" y="10967"/>
                        </a:lnTo>
                        <a:lnTo>
                          <a:pt x="17974" y="0"/>
                        </a:lnTo>
                        <a:lnTo>
                          <a:pt x="19435" y="8094"/>
                        </a:lnTo>
                        <a:lnTo>
                          <a:pt x="16878" y="9627"/>
                        </a:lnTo>
                        <a:cubicBezTo>
                          <a:pt x="18339" y="10297"/>
                          <a:pt x="19357" y="11064"/>
                          <a:pt x="19930" y="11926"/>
                        </a:cubicBezTo>
                        <a:cubicBezTo>
                          <a:pt x="20504" y="12788"/>
                          <a:pt x="20922" y="13937"/>
                          <a:pt x="21183" y="15326"/>
                        </a:cubicBezTo>
                        <a:cubicBezTo>
                          <a:pt x="21548" y="17337"/>
                          <a:pt x="21600" y="19397"/>
                          <a:pt x="21313" y="21600"/>
                        </a:cubicBezTo>
                        <a:lnTo>
                          <a:pt x="16670" y="21408"/>
                        </a:lnTo>
                        <a:cubicBezTo>
                          <a:pt x="16930" y="19636"/>
                          <a:pt x="16930" y="18104"/>
                          <a:pt x="16696" y="16811"/>
                        </a:cubicBezTo>
                        <a:cubicBezTo>
                          <a:pt x="16461" y="15518"/>
                          <a:pt x="16096" y="14655"/>
                          <a:pt x="15574" y="14033"/>
                        </a:cubicBezTo>
                        <a:cubicBezTo>
                          <a:pt x="15052" y="13410"/>
                          <a:pt x="14270" y="13123"/>
                          <a:pt x="13226" y="13219"/>
                        </a:cubicBezTo>
                        <a:cubicBezTo>
                          <a:pt x="12183" y="13314"/>
                          <a:pt x="10122" y="14272"/>
                          <a:pt x="7069" y="16140"/>
                        </a:cubicBezTo>
                        <a:lnTo>
                          <a:pt x="1513" y="1954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12" name="Freeform: Shape 3445"/>
                  <p:cNvSpPr/>
                  <p:nvPr/>
                </p:nvSpPr>
                <p:spPr>
                  <a:xfrm>
                    <a:off x="98135" y="295592"/>
                    <a:ext cx="44377" cy="218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3706"/>
                        </a:moveTo>
                        <a:lnTo>
                          <a:pt x="14706" y="3773"/>
                        </a:lnTo>
                        <a:lnTo>
                          <a:pt x="16008" y="11668"/>
                        </a:lnTo>
                        <a:lnTo>
                          <a:pt x="1302" y="21600"/>
                        </a:lnTo>
                        <a:lnTo>
                          <a:pt x="21" y="13706"/>
                        </a:lnTo>
                        <a:close/>
                        <a:moveTo>
                          <a:pt x="16691" y="2429"/>
                        </a:moveTo>
                        <a:lnTo>
                          <a:pt x="20298" y="0"/>
                        </a:lnTo>
                        <a:lnTo>
                          <a:pt x="21600" y="7894"/>
                        </a:lnTo>
                        <a:lnTo>
                          <a:pt x="17993" y="10323"/>
                        </a:lnTo>
                        <a:lnTo>
                          <a:pt x="16691" y="242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13" name="Freeform: Shape 3446"/>
                  <p:cNvSpPr/>
                  <p:nvPr/>
                </p:nvSpPr>
                <p:spPr>
                  <a:xfrm>
                    <a:off x="106139" y="317697"/>
                    <a:ext cx="33633" cy="314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78" h="21111" fill="norm" stroke="1" extrusionOk="0">
                        <a:moveTo>
                          <a:pt x="17162" y="18296"/>
                        </a:moveTo>
                        <a:lnTo>
                          <a:pt x="14634" y="13316"/>
                        </a:lnTo>
                        <a:cubicBezTo>
                          <a:pt x="15568" y="12786"/>
                          <a:pt x="16173" y="12108"/>
                          <a:pt x="16475" y="11312"/>
                        </a:cubicBezTo>
                        <a:cubicBezTo>
                          <a:pt x="16777" y="10487"/>
                          <a:pt x="16777" y="9603"/>
                          <a:pt x="16475" y="8601"/>
                        </a:cubicBezTo>
                        <a:cubicBezTo>
                          <a:pt x="16063" y="7275"/>
                          <a:pt x="15293" y="6362"/>
                          <a:pt x="14194" y="5861"/>
                        </a:cubicBezTo>
                        <a:cubicBezTo>
                          <a:pt x="13095" y="5360"/>
                          <a:pt x="11528" y="5478"/>
                          <a:pt x="9495" y="6214"/>
                        </a:cubicBezTo>
                        <a:cubicBezTo>
                          <a:pt x="7241" y="7010"/>
                          <a:pt x="5785" y="7982"/>
                          <a:pt x="5125" y="9132"/>
                        </a:cubicBezTo>
                        <a:cubicBezTo>
                          <a:pt x="4438" y="10281"/>
                          <a:pt x="4328" y="11519"/>
                          <a:pt x="4740" y="12874"/>
                        </a:cubicBezTo>
                        <a:cubicBezTo>
                          <a:pt x="5070" y="13906"/>
                          <a:pt x="5592" y="14642"/>
                          <a:pt x="6334" y="15084"/>
                        </a:cubicBezTo>
                        <a:cubicBezTo>
                          <a:pt x="7076" y="15556"/>
                          <a:pt x="8148" y="15674"/>
                          <a:pt x="9550" y="15467"/>
                        </a:cubicBezTo>
                        <a:lnTo>
                          <a:pt x="10347" y="21037"/>
                        </a:lnTo>
                        <a:cubicBezTo>
                          <a:pt x="7928" y="21302"/>
                          <a:pt x="5895" y="20860"/>
                          <a:pt x="4246" y="19711"/>
                        </a:cubicBezTo>
                        <a:cubicBezTo>
                          <a:pt x="2625" y="18562"/>
                          <a:pt x="1388" y="16676"/>
                          <a:pt x="591" y="14082"/>
                        </a:cubicBezTo>
                        <a:cubicBezTo>
                          <a:pt x="-316" y="11106"/>
                          <a:pt x="-178" y="8424"/>
                          <a:pt x="1003" y="6038"/>
                        </a:cubicBezTo>
                        <a:cubicBezTo>
                          <a:pt x="2212" y="3651"/>
                          <a:pt x="4356" y="1912"/>
                          <a:pt x="7434" y="822"/>
                        </a:cubicBezTo>
                        <a:cubicBezTo>
                          <a:pt x="10566" y="-298"/>
                          <a:pt x="13260" y="-268"/>
                          <a:pt x="15568" y="881"/>
                        </a:cubicBezTo>
                        <a:cubicBezTo>
                          <a:pt x="17876" y="2030"/>
                          <a:pt x="19470" y="4122"/>
                          <a:pt x="20405" y="7128"/>
                        </a:cubicBezTo>
                        <a:cubicBezTo>
                          <a:pt x="21174" y="9603"/>
                          <a:pt x="21284" y="11754"/>
                          <a:pt x="20735" y="13552"/>
                        </a:cubicBezTo>
                        <a:cubicBezTo>
                          <a:pt x="20185" y="15379"/>
                          <a:pt x="19003" y="16941"/>
                          <a:pt x="17162" y="1832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14" name="Freeform: Shape 3447"/>
                  <p:cNvSpPr/>
                  <p:nvPr/>
                </p:nvSpPr>
                <p:spPr>
                  <a:xfrm>
                    <a:off x="115439" y="349326"/>
                    <a:ext cx="35057" cy="3497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3" h="21508" fill="norm" stroke="1" extrusionOk="0">
                        <a:moveTo>
                          <a:pt x="13221" y="4735"/>
                        </a:moveTo>
                        <a:lnTo>
                          <a:pt x="12555" y="16"/>
                        </a:lnTo>
                        <a:cubicBezTo>
                          <a:pt x="14499" y="-92"/>
                          <a:pt x="16097" y="340"/>
                          <a:pt x="17349" y="1283"/>
                        </a:cubicBezTo>
                        <a:cubicBezTo>
                          <a:pt x="18601" y="2227"/>
                          <a:pt x="19613" y="3899"/>
                          <a:pt x="20412" y="6326"/>
                        </a:cubicBezTo>
                        <a:cubicBezTo>
                          <a:pt x="21131" y="8510"/>
                          <a:pt x="21424" y="10236"/>
                          <a:pt x="21238" y="11477"/>
                        </a:cubicBezTo>
                        <a:cubicBezTo>
                          <a:pt x="21078" y="12717"/>
                          <a:pt x="20678" y="13688"/>
                          <a:pt x="20039" y="14389"/>
                        </a:cubicBezTo>
                        <a:cubicBezTo>
                          <a:pt x="19400" y="15090"/>
                          <a:pt x="18015" y="15791"/>
                          <a:pt x="15911" y="16519"/>
                        </a:cubicBezTo>
                        <a:lnTo>
                          <a:pt x="10238" y="18380"/>
                        </a:lnTo>
                        <a:cubicBezTo>
                          <a:pt x="8613" y="18919"/>
                          <a:pt x="7468" y="19405"/>
                          <a:pt x="6749" y="19809"/>
                        </a:cubicBezTo>
                        <a:cubicBezTo>
                          <a:pt x="6029" y="20214"/>
                          <a:pt x="5310" y="20807"/>
                          <a:pt x="4565" y="21508"/>
                        </a:cubicBezTo>
                        <a:lnTo>
                          <a:pt x="2967" y="16654"/>
                        </a:lnTo>
                        <a:cubicBezTo>
                          <a:pt x="3260" y="16412"/>
                          <a:pt x="3686" y="16088"/>
                          <a:pt x="4245" y="15710"/>
                        </a:cubicBezTo>
                        <a:cubicBezTo>
                          <a:pt x="4511" y="15522"/>
                          <a:pt x="4671" y="15414"/>
                          <a:pt x="4751" y="15333"/>
                        </a:cubicBezTo>
                        <a:cubicBezTo>
                          <a:pt x="3659" y="14767"/>
                          <a:pt x="2780" y="14066"/>
                          <a:pt x="2061" y="13257"/>
                        </a:cubicBezTo>
                        <a:cubicBezTo>
                          <a:pt x="1342" y="12447"/>
                          <a:pt x="809" y="11477"/>
                          <a:pt x="463" y="10398"/>
                        </a:cubicBezTo>
                        <a:cubicBezTo>
                          <a:pt x="-176" y="8483"/>
                          <a:pt x="-150" y="6812"/>
                          <a:pt x="516" y="5355"/>
                        </a:cubicBezTo>
                        <a:cubicBezTo>
                          <a:pt x="1182" y="3899"/>
                          <a:pt x="2301" y="2928"/>
                          <a:pt x="3872" y="2389"/>
                        </a:cubicBezTo>
                        <a:cubicBezTo>
                          <a:pt x="4911" y="2038"/>
                          <a:pt x="5923" y="1985"/>
                          <a:pt x="6882" y="2200"/>
                        </a:cubicBezTo>
                        <a:cubicBezTo>
                          <a:pt x="7867" y="2416"/>
                          <a:pt x="8720" y="2928"/>
                          <a:pt x="9439" y="3683"/>
                        </a:cubicBezTo>
                        <a:cubicBezTo>
                          <a:pt x="10158" y="4439"/>
                          <a:pt x="10957" y="5625"/>
                          <a:pt x="11862" y="7216"/>
                        </a:cubicBezTo>
                        <a:cubicBezTo>
                          <a:pt x="13034" y="9373"/>
                          <a:pt x="13967" y="10829"/>
                          <a:pt x="14633" y="11584"/>
                        </a:cubicBezTo>
                        <a:lnTo>
                          <a:pt x="15112" y="11423"/>
                        </a:lnTo>
                        <a:cubicBezTo>
                          <a:pt x="16044" y="11099"/>
                          <a:pt x="16630" y="10641"/>
                          <a:pt x="16870" y="10047"/>
                        </a:cubicBezTo>
                        <a:cubicBezTo>
                          <a:pt x="17109" y="9454"/>
                          <a:pt x="17030" y="8510"/>
                          <a:pt x="16603" y="7216"/>
                        </a:cubicBezTo>
                        <a:cubicBezTo>
                          <a:pt x="16310" y="6353"/>
                          <a:pt x="15911" y="5706"/>
                          <a:pt x="15432" y="5328"/>
                        </a:cubicBezTo>
                        <a:cubicBezTo>
                          <a:pt x="14925" y="4951"/>
                          <a:pt x="14206" y="4762"/>
                          <a:pt x="13247" y="4735"/>
                        </a:cubicBezTo>
                        <a:close/>
                        <a:moveTo>
                          <a:pt x="11463" y="12636"/>
                        </a:moveTo>
                        <a:cubicBezTo>
                          <a:pt x="11037" y="12070"/>
                          <a:pt x="10477" y="11153"/>
                          <a:pt x="9732" y="9886"/>
                        </a:cubicBezTo>
                        <a:cubicBezTo>
                          <a:pt x="8986" y="8618"/>
                          <a:pt x="8427" y="7809"/>
                          <a:pt x="8001" y="7486"/>
                        </a:cubicBezTo>
                        <a:cubicBezTo>
                          <a:pt x="7335" y="7000"/>
                          <a:pt x="6669" y="6865"/>
                          <a:pt x="5976" y="7108"/>
                        </a:cubicBezTo>
                        <a:cubicBezTo>
                          <a:pt x="5310" y="7324"/>
                          <a:pt x="4805" y="7782"/>
                          <a:pt x="4458" y="8456"/>
                        </a:cubicBezTo>
                        <a:cubicBezTo>
                          <a:pt x="4139" y="9131"/>
                          <a:pt x="4085" y="9886"/>
                          <a:pt x="4352" y="10668"/>
                        </a:cubicBezTo>
                        <a:cubicBezTo>
                          <a:pt x="4645" y="11557"/>
                          <a:pt x="5204" y="12313"/>
                          <a:pt x="6056" y="12906"/>
                        </a:cubicBezTo>
                        <a:cubicBezTo>
                          <a:pt x="6695" y="13364"/>
                          <a:pt x="7361" y="13580"/>
                          <a:pt x="8054" y="13526"/>
                        </a:cubicBezTo>
                        <a:cubicBezTo>
                          <a:pt x="8507" y="13526"/>
                          <a:pt x="9332" y="13310"/>
                          <a:pt x="10477" y="12933"/>
                        </a:cubicBezTo>
                        <a:lnTo>
                          <a:pt x="11436" y="1260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15" name="Freeform: Shape 3448"/>
                  <p:cNvSpPr/>
                  <p:nvPr/>
                </p:nvSpPr>
                <p:spPr>
                  <a:xfrm>
                    <a:off x="133347" y="401577"/>
                    <a:ext cx="34380" cy="202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5373" y="1265"/>
                        </a:moveTo>
                        <a:lnTo>
                          <a:pt x="17577" y="0"/>
                        </a:lnTo>
                        <a:lnTo>
                          <a:pt x="21600" y="20616"/>
                        </a:lnTo>
                        <a:lnTo>
                          <a:pt x="19809" y="21600"/>
                        </a:lnTo>
                        <a:cubicBezTo>
                          <a:pt x="18156" y="20288"/>
                          <a:pt x="16062" y="19257"/>
                          <a:pt x="13583" y="18414"/>
                        </a:cubicBezTo>
                        <a:cubicBezTo>
                          <a:pt x="11103" y="17617"/>
                          <a:pt x="8624" y="17289"/>
                          <a:pt x="6199" y="17477"/>
                        </a:cubicBezTo>
                        <a:cubicBezTo>
                          <a:pt x="4491" y="17570"/>
                          <a:pt x="2672" y="18039"/>
                          <a:pt x="772" y="18882"/>
                        </a:cubicBezTo>
                        <a:lnTo>
                          <a:pt x="0" y="14853"/>
                        </a:lnTo>
                        <a:cubicBezTo>
                          <a:pt x="1488" y="14056"/>
                          <a:pt x="3361" y="13541"/>
                          <a:pt x="5620" y="13307"/>
                        </a:cubicBezTo>
                        <a:cubicBezTo>
                          <a:pt x="7879" y="13072"/>
                          <a:pt x="10166" y="13307"/>
                          <a:pt x="12453" y="13962"/>
                        </a:cubicBezTo>
                        <a:cubicBezTo>
                          <a:pt x="14740" y="14619"/>
                          <a:pt x="16723" y="15602"/>
                          <a:pt x="18459" y="16820"/>
                        </a:cubicBezTo>
                        <a:lnTo>
                          <a:pt x="15429" y="12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16" name="Freeform: Shape 3449"/>
                  <p:cNvSpPr/>
                  <p:nvPr/>
                </p:nvSpPr>
                <p:spPr>
                  <a:xfrm>
                    <a:off x="141695" y="427624"/>
                    <a:ext cx="31527" cy="229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4" h="21600" fill="norm" stroke="1" extrusionOk="0">
                        <a:moveTo>
                          <a:pt x="8440" y="1652"/>
                        </a:moveTo>
                        <a:cubicBezTo>
                          <a:pt x="10804" y="537"/>
                          <a:pt x="12813" y="0"/>
                          <a:pt x="14409" y="0"/>
                        </a:cubicBezTo>
                        <a:cubicBezTo>
                          <a:pt x="16004" y="0"/>
                          <a:pt x="17363" y="496"/>
                          <a:pt x="18486" y="1487"/>
                        </a:cubicBezTo>
                        <a:cubicBezTo>
                          <a:pt x="19609" y="2478"/>
                          <a:pt x="20377" y="3965"/>
                          <a:pt x="20880" y="6030"/>
                        </a:cubicBezTo>
                        <a:cubicBezTo>
                          <a:pt x="21234" y="7558"/>
                          <a:pt x="21323" y="8962"/>
                          <a:pt x="21175" y="10284"/>
                        </a:cubicBezTo>
                        <a:cubicBezTo>
                          <a:pt x="21027" y="11605"/>
                          <a:pt x="20614" y="12844"/>
                          <a:pt x="19964" y="13959"/>
                        </a:cubicBezTo>
                        <a:cubicBezTo>
                          <a:pt x="19314" y="15074"/>
                          <a:pt x="18457" y="16107"/>
                          <a:pt x="17393" y="17098"/>
                        </a:cubicBezTo>
                        <a:cubicBezTo>
                          <a:pt x="16329" y="18048"/>
                          <a:pt x="14793" y="18998"/>
                          <a:pt x="12783" y="19948"/>
                        </a:cubicBezTo>
                        <a:cubicBezTo>
                          <a:pt x="10420" y="21063"/>
                          <a:pt x="8440" y="21600"/>
                          <a:pt x="6844" y="21600"/>
                        </a:cubicBezTo>
                        <a:cubicBezTo>
                          <a:pt x="5248" y="21600"/>
                          <a:pt x="3890" y="21104"/>
                          <a:pt x="2766" y="20113"/>
                        </a:cubicBezTo>
                        <a:cubicBezTo>
                          <a:pt x="1644" y="19122"/>
                          <a:pt x="846" y="17635"/>
                          <a:pt x="373" y="15570"/>
                        </a:cubicBezTo>
                        <a:cubicBezTo>
                          <a:pt x="-277" y="12886"/>
                          <a:pt x="-70" y="10408"/>
                          <a:pt x="935" y="8219"/>
                        </a:cubicBezTo>
                        <a:cubicBezTo>
                          <a:pt x="2176" y="5575"/>
                          <a:pt x="4658" y="3387"/>
                          <a:pt x="8440" y="1652"/>
                        </a:cubicBezTo>
                        <a:close/>
                        <a:moveTo>
                          <a:pt x="9297" y="5204"/>
                        </a:moveTo>
                        <a:cubicBezTo>
                          <a:pt x="6017" y="6732"/>
                          <a:pt x="3948" y="8302"/>
                          <a:pt x="3092" y="9871"/>
                        </a:cubicBezTo>
                        <a:cubicBezTo>
                          <a:pt x="2264" y="11440"/>
                          <a:pt x="2028" y="13051"/>
                          <a:pt x="2412" y="14620"/>
                        </a:cubicBezTo>
                        <a:cubicBezTo>
                          <a:pt x="2796" y="16190"/>
                          <a:pt x="3653" y="17264"/>
                          <a:pt x="5012" y="17842"/>
                        </a:cubicBezTo>
                        <a:cubicBezTo>
                          <a:pt x="6371" y="18420"/>
                          <a:pt x="8676" y="17924"/>
                          <a:pt x="11956" y="16396"/>
                        </a:cubicBezTo>
                        <a:cubicBezTo>
                          <a:pt x="15265" y="14868"/>
                          <a:pt x="17334" y="13299"/>
                          <a:pt x="18161" y="11729"/>
                        </a:cubicBezTo>
                        <a:cubicBezTo>
                          <a:pt x="18989" y="10160"/>
                          <a:pt x="19225" y="8549"/>
                          <a:pt x="18841" y="6938"/>
                        </a:cubicBezTo>
                        <a:cubicBezTo>
                          <a:pt x="18457" y="5369"/>
                          <a:pt x="17688" y="4295"/>
                          <a:pt x="16507" y="3800"/>
                        </a:cubicBezTo>
                        <a:cubicBezTo>
                          <a:pt x="14999" y="3180"/>
                          <a:pt x="12606" y="3634"/>
                          <a:pt x="9297" y="516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17" name="Freeform: Shape 3450"/>
                  <p:cNvSpPr/>
                  <p:nvPr/>
                </p:nvSpPr>
                <p:spPr>
                  <a:xfrm>
                    <a:off x="149647" y="450801"/>
                    <a:ext cx="31717" cy="235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70" h="21018" fill="norm" stroke="1" extrusionOk="0">
                        <a:moveTo>
                          <a:pt x="17599" y="16168"/>
                        </a:moveTo>
                        <a:lnTo>
                          <a:pt x="16604" y="12993"/>
                        </a:lnTo>
                        <a:cubicBezTo>
                          <a:pt x="17482" y="12288"/>
                          <a:pt x="18096" y="11543"/>
                          <a:pt x="18389" y="10837"/>
                        </a:cubicBezTo>
                        <a:cubicBezTo>
                          <a:pt x="18857" y="9622"/>
                          <a:pt x="18945" y="8407"/>
                          <a:pt x="18623" y="7113"/>
                        </a:cubicBezTo>
                        <a:cubicBezTo>
                          <a:pt x="18360" y="6054"/>
                          <a:pt x="17921" y="5271"/>
                          <a:pt x="17306" y="4643"/>
                        </a:cubicBezTo>
                        <a:cubicBezTo>
                          <a:pt x="16487" y="3859"/>
                          <a:pt x="15462" y="3428"/>
                          <a:pt x="14262" y="3311"/>
                        </a:cubicBezTo>
                        <a:cubicBezTo>
                          <a:pt x="13033" y="3193"/>
                          <a:pt x="11423" y="3585"/>
                          <a:pt x="9433" y="4447"/>
                        </a:cubicBezTo>
                        <a:cubicBezTo>
                          <a:pt x="10516" y="4839"/>
                          <a:pt x="11423" y="5506"/>
                          <a:pt x="12155" y="6447"/>
                        </a:cubicBezTo>
                        <a:cubicBezTo>
                          <a:pt x="12857" y="7387"/>
                          <a:pt x="13384" y="8485"/>
                          <a:pt x="13706" y="9739"/>
                        </a:cubicBezTo>
                        <a:cubicBezTo>
                          <a:pt x="14233" y="11935"/>
                          <a:pt x="14116" y="14052"/>
                          <a:pt x="13296" y="16090"/>
                        </a:cubicBezTo>
                        <a:cubicBezTo>
                          <a:pt x="12477" y="18168"/>
                          <a:pt x="11131" y="19618"/>
                          <a:pt x="9228" y="20441"/>
                        </a:cubicBezTo>
                        <a:cubicBezTo>
                          <a:pt x="7970" y="20990"/>
                          <a:pt x="6740" y="21147"/>
                          <a:pt x="5482" y="20912"/>
                        </a:cubicBezTo>
                        <a:cubicBezTo>
                          <a:pt x="4223" y="20677"/>
                          <a:pt x="3170" y="20049"/>
                          <a:pt x="2292" y="19030"/>
                        </a:cubicBezTo>
                        <a:cubicBezTo>
                          <a:pt x="1414" y="18011"/>
                          <a:pt x="770" y="16717"/>
                          <a:pt x="389" y="15110"/>
                        </a:cubicBezTo>
                        <a:cubicBezTo>
                          <a:pt x="-284" y="12405"/>
                          <a:pt x="-79" y="9818"/>
                          <a:pt x="975" y="7427"/>
                        </a:cubicBezTo>
                        <a:cubicBezTo>
                          <a:pt x="2057" y="5035"/>
                          <a:pt x="4311" y="3075"/>
                          <a:pt x="7735" y="1546"/>
                        </a:cubicBezTo>
                        <a:cubicBezTo>
                          <a:pt x="11570" y="-178"/>
                          <a:pt x="14613" y="-453"/>
                          <a:pt x="16838" y="684"/>
                        </a:cubicBezTo>
                        <a:cubicBezTo>
                          <a:pt x="18769" y="1664"/>
                          <a:pt x="20087" y="3546"/>
                          <a:pt x="20789" y="6368"/>
                        </a:cubicBezTo>
                        <a:cubicBezTo>
                          <a:pt x="21316" y="8446"/>
                          <a:pt x="21287" y="10367"/>
                          <a:pt x="20760" y="12091"/>
                        </a:cubicBezTo>
                        <a:cubicBezTo>
                          <a:pt x="20204" y="13816"/>
                          <a:pt x="19208" y="15149"/>
                          <a:pt x="17716" y="16129"/>
                        </a:cubicBezTo>
                        <a:close/>
                        <a:moveTo>
                          <a:pt x="5716" y="6642"/>
                        </a:moveTo>
                        <a:cubicBezTo>
                          <a:pt x="4867" y="6995"/>
                          <a:pt x="4135" y="7623"/>
                          <a:pt x="3491" y="8446"/>
                        </a:cubicBezTo>
                        <a:cubicBezTo>
                          <a:pt x="2847" y="9269"/>
                          <a:pt x="2408" y="10210"/>
                          <a:pt x="2233" y="11229"/>
                        </a:cubicBezTo>
                        <a:cubicBezTo>
                          <a:pt x="2028" y="12248"/>
                          <a:pt x="2057" y="13268"/>
                          <a:pt x="2292" y="14209"/>
                        </a:cubicBezTo>
                        <a:cubicBezTo>
                          <a:pt x="2643" y="15580"/>
                          <a:pt x="3345" y="16599"/>
                          <a:pt x="4428" y="17227"/>
                        </a:cubicBezTo>
                        <a:cubicBezTo>
                          <a:pt x="5511" y="17854"/>
                          <a:pt x="6770" y="17854"/>
                          <a:pt x="8174" y="17227"/>
                        </a:cubicBezTo>
                        <a:cubicBezTo>
                          <a:pt x="9550" y="16599"/>
                          <a:pt x="10516" y="15659"/>
                          <a:pt x="11043" y="14326"/>
                        </a:cubicBezTo>
                        <a:cubicBezTo>
                          <a:pt x="11599" y="12993"/>
                          <a:pt x="11687" y="11582"/>
                          <a:pt x="11306" y="10092"/>
                        </a:cubicBezTo>
                        <a:cubicBezTo>
                          <a:pt x="10955" y="8603"/>
                          <a:pt x="10223" y="7544"/>
                          <a:pt x="9199" y="6878"/>
                        </a:cubicBezTo>
                        <a:cubicBezTo>
                          <a:pt x="8145" y="6211"/>
                          <a:pt x="6975" y="6133"/>
                          <a:pt x="5716" y="672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18" name="Freeform: Shape 3451"/>
                  <p:cNvSpPr/>
                  <p:nvPr/>
                </p:nvSpPr>
                <p:spPr>
                  <a:xfrm>
                    <a:off x="155360" y="472044"/>
                    <a:ext cx="39203" cy="3832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5561"/>
                        </a:moveTo>
                        <a:lnTo>
                          <a:pt x="16405" y="0"/>
                        </a:lnTo>
                        <a:lnTo>
                          <a:pt x="17493" y="3336"/>
                        </a:lnTo>
                        <a:lnTo>
                          <a:pt x="7152" y="11269"/>
                        </a:lnTo>
                        <a:cubicBezTo>
                          <a:pt x="6185" y="12011"/>
                          <a:pt x="5460" y="12555"/>
                          <a:pt x="4977" y="12901"/>
                        </a:cubicBezTo>
                        <a:cubicBezTo>
                          <a:pt x="5630" y="12901"/>
                          <a:pt x="6620" y="12901"/>
                          <a:pt x="7901" y="12901"/>
                        </a:cubicBezTo>
                        <a:lnTo>
                          <a:pt x="20633" y="13049"/>
                        </a:lnTo>
                        <a:lnTo>
                          <a:pt x="21600" y="16039"/>
                        </a:lnTo>
                        <a:lnTo>
                          <a:pt x="5195" y="21600"/>
                        </a:lnTo>
                        <a:lnTo>
                          <a:pt x="4494" y="19450"/>
                        </a:lnTo>
                        <a:lnTo>
                          <a:pt x="18242" y="14779"/>
                        </a:lnTo>
                        <a:lnTo>
                          <a:pt x="2924" y="14556"/>
                        </a:lnTo>
                        <a:lnTo>
                          <a:pt x="2271" y="12555"/>
                        </a:lnTo>
                        <a:lnTo>
                          <a:pt x="14666" y="2966"/>
                        </a:lnTo>
                        <a:lnTo>
                          <a:pt x="701" y="7711"/>
                        </a:lnTo>
                        <a:lnTo>
                          <a:pt x="0" y="556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031" name="Graphic 3682"/>
                <p:cNvGrpSpPr/>
                <p:nvPr/>
              </p:nvGrpSpPr>
              <p:grpSpPr>
                <a:xfrm>
                  <a:off x="376276" y="323393"/>
                  <a:ext cx="188995" cy="223197"/>
                  <a:chOff x="0" y="0"/>
                  <a:chExt cx="188993" cy="223196"/>
                </a:xfrm>
              </p:grpSpPr>
              <p:sp>
                <p:nvSpPr>
                  <p:cNvPr id="1020" name="Freeform: Shape 3425"/>
                  <p:cNvSpPr/>
                  <p:nvPr/>
                </p:nvSpPr>
                <p:spPr>
                  <a:xfrm>
                    <a:off x="0" y="-1"/>
                    <a:ext cx="33940" cy="323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8410"/>
                        </a:moveTo>
                        <a:lnTo>
                          <a:pt x="12530" y="6995"/>
                        </a:lnTo>
                        <a:lnTo>
                          <a:pt x="8651" y="2312"/>
                        </a:lnTo>
                        <a:lnTo>
                          <a:pt x="11191" y="0"/>
                        </a:lnTo>
                        <a:lnTo>
                          <a:pt x="21600" y="12556"/>
                        </a:lnTo>
                        <a:lnTo>
                          <a:pt x="19060" y="14868"/>
                        </a:lnTo>
                        <a:lnTo>
                          <a:pt x="15181" y="10185"/>
                        </a:lnTo>
                        <a:lnTo>
                          <a:pt x="2651" y="21600"/>
                        </a:lnTo>
                        <a:lnTo>
                          <a:pt x="0" y="184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21" name="Freeform: Shape 3426"/>
                  <p:cNvSpPr/>
                  <p:nvPr/>
                </p:nvSpPr>
                <p:spPr>
                  <a:xfrm>
                    <a:off x="12008" y="27244"/>
                    <a:ext cx="25561" cy="276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49" h="21419" fill="norm" stroke="1" extrusionOk="0">
                        <a:moveTo>
                          <a:pt x="11413" y="4479"/>
                        </a:moveTo>
                        <a:lnTo>
                          <a:pt x="9021" y="771"/>
                        </a:lnTo>
                        <a:cubicBezTo>
                          <a:pt x="10750" y="23"/>
                          <a:pt x="12369" y="-181"/>
                          <a:pt x="13841" y="159"/>
                        </a:cubicBezTo>
                        <a:cubicBezTo>
                          <a:pt x="15350" y="499"/>
                          <a:pt x="16896" y="1554"/>
                          <a:pt x="18515" y="3254"/>
                        </a:cubicBezTo>
                        <a:cubicBezTo>
                          <a:pt x="19987" y="4819"/>
                          <a:pt x="20907" y="6146"/>
                          <a:pt x="21201" y="7234"/>
                        </a:cubicBezTo>
                        <a:cubicBezTo>
                          <a:pt x="21532" y="8323"/>
                          <a:pt x="21532" y="9275"/>
                          <a:pt x="21201" y="10092"/>
                        </a:cubicBezTo>
                        <a:cubicBezTo>
                          <a:pt x="20870" y="10908"/>
                          <a:pt x="19876" y="11963"/>
                          <a:pt x="18220" y="13289"/>
                        </a:cubicBezTo>
                        <a:lnTo>
                          <a:pt x="13731" y="16827"/>
                        </a:lnTo>
                        <a:cubicBezTo>
                          <a:pt x="12480" y="17847"/>
                          <a:pt x="11597" y="18664"/>
                          <a:pt x="11082" y="19242"/>
                        </a:cubicBezTo>
                        <a:cubicBezTo>
                          <a:pt x="10603" y="19820"/>
                          <a:pt x="10125" y="20568"/>
                          <a:pt x="9757" y="21419"/>
                        </a:cubicBezTo>
                        <a:lnTo>
                          <a:pt x="6482" y="17949"/>
                        </a:lnTo>
                        <a:cubicBezTo>
                          <a:pt x="6666" y="17643"/>
                          <a:pt x="6923" y="17235"/>
                          <a:pt x="7292" y="16691"/>
                        </a:cubicBezTo>
                        <a:cubicBezTo>
                          <a:pt x="7475" y="16453"/>
                          <a:pt x="7586" y="16283"/>
                          <a:pt x="7623" y="16214"/>
                        </a:cubicBezTo>
                        <a:cubicBezTo>
                          <a:pt x="6408" y="16112"/>
                          <a:pt x="5341" y="15840"/>
                          <a:pt x="4384" y="15432"/>
                        </a:cubicBezTo>
                        <a:cubicBezTo>
                          <a:pt x="3428" y="15024"/>
                          <a:pt x="2581" y="14412"/>
                          <a:pt x="1846" y="13629"/>
                        </a:cubicBezTo>
                        <a:cubicBezTo>
                          <a:pt x="558" y="12269"/>
                          <a:pt x="-68" y="10840"/>
                          <a:pt x="6" y="9411"/>
                        </a:cubicBezTo>
                        <a:cubicBezTo>
                          <a:pt x="79" y="7983"/>
                          <a:pt x="705" y="6758"/>
                          <a:pt x="1956" y="5772"/>
                        </a:cubicBezTo>
                        <a:cubicBezTo>
                          <a:pt x="2766" y="5125"/>
                          <a:pt x="3649" y="4717"/>
                          <a:pt x="4642" y="4547"/>
                        </a:cubicBezTo>
                        <a:cubicBezTo>
                          <a:pt x="5636" y="4411"/>
                          <a:pt x="6592" y="4513"/>
                          <a:pt x="7512" y="4887"/>
                        </a:cubicBezTo>
                        <a:cubicBezTo>
                          <a:pt x="8469" y="5261"/>
                          <a:pt x="9647" y="5942"/>
                          <a:pt x="11045" y="6962"/>
                        </a:cubicBezTo>
                        <a:cubicBezTo>
                          <a:pt x="12922" y="8357"/>
                          <a:pt x="14320" y="9241"/>
                          <a:pt x="15203" y="9649"/>
                        </a:cubicBezTo>
                        <a:lnTo>
                          <a:pt x="15571" y="9343"/>
                        </a:lnTo>
                        <a:cubicBezTo>
                          <a:pt x="16307" y="8765"/>
                          <a:pt x="16675" y="8153"/>
                          <a:pt x="16675" y="7574"/>
                        </a:cubicBezTo>
                        <a:cubicBezTo>
                          <a:pt x="16675" y="6996"/>
                          <a:pt x="16233" y="6248"/>
                          <a:pt x="15350" y="5296"/>
                        </a:cubicBezTo>
                        <a:cubicBezTo>
                          <a:pt x="14761" y="4683"/>
                          <a:pt x="14172" y="4275"/>
                          <a:pt x="13584" y="4139"/>
                        </a:cubicBezTo>
                        <a:cubicBezTo>
                          <a:pt x="12995" y="4003"/>
                          <a:pt x="12259" y="4105"/>
                          <a:pt x="11376" y="4411"/>
                        </a:cubicBezTo>
                        <a:close/>
                        <a:moveTo>
                          <a:pt x="12774" y="11657"/>
                        </a:moveTo>
                        <a:cubicBezTo>
                          <a:pt x="12186" y="11350"/>
                          <a:pt x="11302" y="10772"/>
                          <a:pt x="10162" y="9990"/>
                        </a:cubicBezTo>
                        <a:cubicBezTo>
                          <a:pt x="9021" y="9207"/>
                          <a:pt x="8175" y="8731"/>
                          <a:pt x="7696" y="8595"/>
                        </a:cubicBezTo>
                        <a:cubicBezTo>
                          <a:pt x="6923" y="8425"/>
                          <a:pt x="6261" y="8561"/>
                          <a:pt x="5709" y="8969"/>
                        </a:cubicBezTo>
                        <a:cubicBezTo>
                          <a:pt x="5157" y="9411"/>
                          <a:pt x="4900" y="9956"/>
                          <a:pt x="4863" y="10636"/>
                        </a:cubicBezTo>
                        <a:cubicBezTo>
                          <a:pt x="4826" y="11316"/>
                          <a:pt x="5084" y="11928"/>
                          <a:pt x="5599" y="12507"/>
                        </a:cubicBezTo>
                        <a:cubicBezTo>
                          <a:pt x="6188" y="13153"/>
                          <a:pt x="6997" y="13561"/>
                          <a:pt x="7991" y="13765"/>
                        </a:cubicBezTo>
                        <a:cubicBezTo>
                          <a:pt x="8727" y="13901"/>
                          <a:pt x="9426" y="13867"/>
                          <a:pt x="10051" y="13595"/>
                        </a:cubicBezTo>
                        <a:cubicBezTo>
                          <a:pt x="10456" y="13425"/>
                          <a:pt x="11119" y="12983"/>
                          <a:pt x="12038" y="12235"/>
                        </a:cubicBezTo>
                        <a:lnTo>
                          <a:pt x="12811" y="1162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22" name="Freeform: Shape 3427"/>
                  <p:cNvSpPr/>
                  <p:nvPr/>
                </p:nvSpPr>
                <p:spPr>
                  <a:xfrm>
                    <a:off x="26660" y="43367"/>
                    <a:ext cx="28328" cy="306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3" h="21600" fill="norm" stroke="1" extrusionOk="0">
                        <a:moveTo>
                          <a:pt x="10367" y="21600"/>
                        </a:moveTo>
                        <a:lnTo>
                          <a:pt x="7367" y="18386"/>
                        </a:lnTo>
                        <a:lnTo>
                          <a:pt x="14033" y="13009"/>
                        </a:lnTo>
                        <a:cubicBezTo>
                          <a:pt x="15433" y="11866"/>
                          <a:pt x="16300" y="11063"/>
                          <a:pt x="16567" y="10599"/>
                        </a:cubicBezTo>
                        <a:cubicBezTo>
                          <a:pt x="16867" y="10136"/>
                          <a:pt x="16967" y="9641"/>
                          <a:pt x="16900" y="9147"/>
                        </a:cubicBezTo>
                        <a:cubicBezTo>
                          <a:pt x="16833" y="8652"/>
                          <a:pt x="16600" y="8189"/>
                          <a:pt x="16200" y="7756"/>
                        </a:cubicBezTo>
                        <a:cubicBezTo>
                          <a:pt x="15667" y="7200"/>
                          <a:pt x="15033" y="6829"/>
                          <a:pt x="14300" y="6644"/>
                        </a:cubicBezTo>
                        <a:cubicBezTo>
                          <a:pt x="13566" y="6458"/>
                          <a:pt x="12833" y="6520"/>
                          <a:pt x="12133" y="6798"/>
                        </a:cubicBezTo>
                        <a:cubicBezTo>
                          <a:pt x="11433" y="7076"/>
                          <a:pt x="10367" y="7787"/>
                          <a:pt x="8900" y="8961"/>
                        </a:cubicBezTo>
                        <a:lnTo>
                          <a:pt x="3000" y="13720"/>
                        </a:lnTo>
                        <a:lnTo>
                          <a:pt x="0" y="10507"/>
                        </a:lnTo>
                        <a:lnTo>
                          <a:pt x="13033" y="0"/>
                        </a:lnTo>
                        <a:lnTo>
                          <a:pt x="15833" y="2966"/>
                        </a:lnTo>
                        <a:lnTo>
                          <a:pt x="13900" y="4512"/>
                        </a:lnTo>
                        <a:cubicBezTo>
                          <a:pt x="16367" y="4388"/>
                          <a:pt x="18333" y="5130"/>
                          <a:pt x="19867" y="6705"/>
                        </a:cubicBezTo>
                        <a:cubicBezTo>
                          <a:pt x="20533" y="7416"/>
                          <a:pt x="21000" y="8158"/>
                          <a:pt x="21267" y="8961"/>
                        </a:cubicBezTo>
                        <a:cubicBezTo>
                          <a:pt x="21533" y="9765"/>
                          <a:pt x="21600" y="10507"/>
                          <a:pt x="21467" y="11124"/>
                        </a:cubicBezTo>
                        <a:cubicBezTo>
                          <a:pt x="21333" y="11773"/>
                          <a:pt x="21033" y="12361"/>
                          <a:pt x="20600" y="12917"/>
                        </a:cubicBezTo>
                        <a:cubicBezTo>
                          <a:pt x="20167" y="13473"/>
                          <a:pt x="19467" y="14153"/>
                          <a:pt x="18433" y="14956"/>
                        </a:cubicBezTo>
                        <a:lnTo>
                          <a:pt x="10333" y="215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23" name="Freeform: Shape 3428"/>
                  <p:cNvSpPr/>
                  <p:nvPr/>
                </p:nvSpPr>
                <p:spPr>
                  <a:xfrm>
                    <a:off x="42709" y="62486"/>
                    <a:ext cx="30083" cy="296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2" y="10432"/>
                        </a:moveTo>
                        <a:lnTo>
                          <a:pt x="2582" y="8192"/>
                        </a:lnTo>
                        <a:lnTo>
                          <a:pt x="11902" y="8192"/>
                        </a:lnTo>
                        <a:cubicBezTo>
                          <a:pt x="13413" y="8192"/>
                          <a:pt x="14516" y="8224"/>
                          <a:pt x="15208" y="8288"/>
                        </a:cubicBezTo>
                        <a:cubicBezTo>
                          <a:pt x="14862" y="7936"/>
                          <a:pt x="14390" y="7424"/>
                          <a:pt x="13854" y="6816"/>
                        </a:cubicBezTo>
                        <a:lnTo>
                          <a:pt x="10045" y="2400"/>
                        </a:lnTo>
                        <a:lnTo>
                          <a:pt x="12752" y="0"/>
                        </a:lnTo>
                        <a:lnTo>
                          <a:pt x="21600" y="10368"/>
                        </a:lnTo>
                        <a:lnTo>
                          <a:pt x="19301" y="12416"/>
                        </a:lnTo>
                        <a:lnTo>
                          <a:pt x="9761" y="12416"/>
                        </a:lnTo>
                        <a:cubicBezTo>
                          <a:pt x="9761" y="12416"/>
                          <a:pt x="6518" y="12320"/>
                          <a:pt x="6518" y="12320"/>
                        </a:cubicBezTo>
                        <a:cubicBezTo>
                          <a:pt x="7368" y="13184"/>
                          <a:pt x="7872" y="13728"/>
                          <a:pt x="8061" y="13952"/>
                        </a:cubicBezTo>
                        <a:lnTo>
                          <a:pt x="12437" y="19072"/>
                        </a:lnTo>
                        <a:lnTo>
                          <a:pt x="9572" y="21600"/>
                        </a:lnTo>
                        <a:lnTo>
                          <a:pt x="0" y="1043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24" name="Freeform: Shape 3429"/>
                  <p:cNvSpPr/>
                  <p:nvPr/>
                </p:nvSpPr>
                <p:spPr>
                  <a:xfrm>
                    <a:off x="59980" y="82374"/>
                    <a:ext cx="25561" cy="276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49" h="21412" fill="norm" stroke="1" extrusionOk="0">
                        <a:moveTo>
                          <a:pt x="11413" y="4506"/>
                        </a:moveTo>
                        <a:lnTo>
                          <a:pt x="9021" y="798"/>
                        </a:lnTo>
                        <a:cubicBezTo>
                          <a:pt x="10750" y="50"/>
                          <a:pt x="12369" y="-188"/>
                          <a:pt x="13841" y="152"/>
                        </a:cubicBezTo>
                        <a:cubicBezTo>
                          <a:pt x="15350" y="492"/>
                          <a:pt x="16896" y="1547"/>
                          <a:pt x="18515" y="3248"/>
                        </a:cubicBezTo>
                        <a:cubicBezTo>
                          <a:pt x="19987" y="4812"/>
                          <a:pt x="20907" y="6139"/>
                          <a:pt x="21201" y="7227"/>
                        </a:cubicBezTo>
                        <a:cubicBezTo>
                          <a:pt x="21532" y="8316"/>
                          <a:pt x="21532" y="9268"/>
                          <a:pt x="21201" y="10085"/>
                        </a:cubicBezTo>
                        <a:cubicBezTo>
                          <a:pt x="20870" y="10901"/>
                          <a:pt x="19876" y="11956"/>
                          <a:pt x="18220" y="13282"/>
                        </a:cubicBezTo>
                        <a:lnTo>
                          <a:pt x="13731" y="16820"/>
                        </a:lnTo>
                        <a:cubicBezTo>
                          <a:pt x="12480" y="17840"/>
                          <a:pt x="11597" y="18657"/>
                          <a:pt x="11082" y="19235"/>
                        </a:cubicBezTo>
                        <a:cubicBezTo>
                          <a:pt x="10603" y="19813"/>
                          <a:pt x="10125" y="20561"/>
                          <a:pt x="9757" y="21412"/>
                        </a:cubicBezTo>
                        <a:lnTo>
                          <a:pt x="6482" y="17943"/>
                        </a:lnTo>
                        <a:cubicBezTo>
                          <a:pt x="6666" y="17636"/>
                          <a:pt x="6923" y="17228"/>
                          <a:pt x="7292" y="16684"/>
                        </a:cubicBezTo>
                        <a:cubicBezTo>
                          <a:pt x="7475" y="16446"/>
                          <a:pt x="7586" y="16276"/>
                          <a:pt x="7623" y="16208"/>
                        </a:cubicBezTo>
                        <a:cubicBezTo>
                          <a:pt x="6408" y="16106"/>
                          <a:pt x="5341" y="15833"/>
                          <a:pt x="4384" y="15425"/>
                        </a:cubicBezTo>
                        <a:cubicBezTo>
                          <a:pt x="3428" y="14983"/>
                          <a:pt x="2581" y="14405"/>
                          <a:pt x="1846" y="13623"/>
                        </a:cubicBezTo>
                        <a:cubicBezTo>
                          <a:pt x="558" y="12262"/>
                          <a:pt x="-68" y="10833"/>
                          <a:pt x="6" y="9405"/>
                        </a:cubicBezTo>
                        <a:cubicBezTo>
                          <a:pt x="79" y="7976"/>
                          <a:pt x="705" y="6751"/>
                          <a:pt x="1956" y="5765"/>
                        </a:cubicBezTo>
                        <a:cubicBezTo>
                          <a:pt x="2766" y="5118"/>
                          <a:pt x="3649" y="4710"/>
                          <a:pt x="4642" y="4540"/>
                        </a:cubicBezTo>
                        <a:cubicBezTo>
                          <a:pt x="5636" y="4404"/>
                          <a:pt x="6592" y="4506"/>
                          <a:pt x="7512" y="4880"/>
                        </a:cubicBezTo>
                        <a:cubicBezTo>
                          <a:pt x="8469" y="5254"/>
                          <a:pt x="9647" y="5935"/>
                          <a:pt x="11045" y="6955"/>
                        </a:cubicBezTo>
                        <a:cubicBezTo>
                          <a:pt x="12922" y="8316"/>
                          <a:pt x="14320" y="9234"/>
                          <a:pt x="15203" y="9642"/>
                        </a:cubicBezTo>
                        <a:lnTo>
                          <a:pt x="15571" y="9336"/>
                        </a:lnTo>
                        <a:cubicBezTo>
                          <a:pt x="16307" y="8758"/>
                          <a:pt x="16675" y="8146"/>
                          <a:pt x="16675" y="7568"/>
                        </a:cubicBezTo>
                        <a:cubicBezTo>
                          <a:pt x="16675" y="6989"/>
                          <a:pt x="16233" y="6241"/>
                          <a:pt x="15350" y="5289"/>
                        </a:cubicBezTo>
                        <a:cubicBezTo>
                          <a:pt x="14761" y="4676"/>
                          <a:pt x="14172" y="4268"/>
                          <a:pt x="13584" y="4132"/>
                        </a:cubicBezTo>
                        <a:cubicBezTo>
                          <a:pt x="12995" y="3996"/>
                          <a:pt x="12259" y="4098"/>
                          <a:pt x="11376" y="4404"/>
                        </a:cubicBezTo>
                        <a:close/>
                        <a:moveTo>
                          <a:pt x="12737" y="11684"/>
                        </a:moveTo>
                        <a:cubicBezTo>
                          <a:pt x="12149" y="11378"/>
                          <a:pt x="11265" y="10799"/>
                          <a:pt x="10125" y="10017"/>
                        </a:cubicBezTo>
                        <a:cubicBezTo>
                          <a:pt x="8984" y="9234"/>
                          <a:pt x="8175" y="8758"/>
                          <a:pt x="7660" y="8622"/>
                        </a:cubicBezTo>
                        <a:cubicBezTo>
                          <a:pt x="6887" y="8452"/>
                          <a:pt x="6225" y="8588"/>
                          <a:pt x="5673" y="8996"/>
                        </a:cubicBezTo>
                        <a:cubicBezTo>
                          <a:pt x="5121" y="9438"/>
                          <a:pt x="4863" y="9983"/>
                          <a:pt x="4790" y="10663"/>
                        </a:cubicBezTo>
                        <a:cubicBezTo>
                          <a:pt x="4753" y="11343"/>
                          <a:pt x="5010" y="11956"/>
                          <a:pt x="5525" y="12534"/>
                        </a:cubicBezTo>
                        <a:cubicBezTo>
                          <a:pt x="6114" y="13180"/>
                          <a:pt x="6923" y="13588"/>
                          <a:pt x="7917" y="13792"/>
                        </a:cubicBezTo>
                        <a:cubicBezTo>
                          <a:pt x="8653" y="13929"/>
                          <a:pt x="9352" y="13894"/>
                          <a:pt x="9978" y="13623"/>
                        </a:cubicBezTo>
                        <a:cubicBezTo>
                          <a:pt x="10382" y="13452"/>
                          <a:pt x="11045" y="13010"/>
                          <a:pt x="11965" y="12262"/>
                        </a:cubicBezTo>
                        <a:lnTo>
                          <a:pt x="12737" y="116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25" name="Freeform: Shape 3430"/>
                  <p:cNvSpPr/>
                  <p:nvPr/>
                </p:nvSpPr>
                <p:spPr>
                  <a:xfrm>
                    <a:off x="74632" y="98574"/>
                    <a:ext cx="28284" cy="3060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3" h="21600" fill="norm" stroke="1" extrusionOk="0">
                        <a:moveTo>
                          <a:pt x="10383" y="21600"/>
                        </a:moveTo>
                        <a:lnTo>
                          <a:pt x="7378" y="18382"/>
                        </a:lnTo>
                        <a:lnTo>
                          <a:pt x="14055" y="12997"/>
                        </a:lnTo>
                        <a:cubicBezTo>
                          <a:pt x="15457" y="11852"/>
                          <a:pt x="16325" y="11048"/>
                          <a:pt x="16592" y="10583"/>
                        </a:cubicBezTo>
                        <a:cubicBezTo>
                          <a:pt x="16893" y="10119"/>
                          <a:pt x="16993" y="9624"/>
                          <a:pt x="16926" y="9129"/>
                        </a:cubicBezTo>
                        <a:cubicBezTo>
                          <a:pt x="16859" y="8634"/>
                          <a:pt x="16626" y="8170"/>
                          <a:pt x="16225" y="7736"/>
                        </a:cubicBezTo>
                        <a:cubicBezTo>
                          <a:pt x="15691" y="7179"/>
                          <a:pt x="15090" y="6808"/>
                          <a:pt x="14322" y="6653"/>
                        </a:cubicBezTo>
                        <a:cubicBezTo>
                          <a:pt x="13587" y="6468"/>
                          <a:pt x="12853" y="6529"/>
                          <a:pt x="12152" y="6808"/>
                        </a:cubicBezTo>
                        <a:cubicBezTo>
                          <a:pt x="11451" y="7086"/>
                          <a:pt x="10383" y="7798"/>
                          <a:pt x="8914" y="8974"/>
                        </a:cubicBezTo>
                        <a:lnTo>
                          <a:pt x="3005" y="13740"/>
                        </a:lnTo>
                        <a:lnTo>
                          <a:pt x="0" y="10522"/>
                        </a:lnTo>
                        <a:lnTo>
                          <a:pt x="13054" y="0"/>
                        </a:lnTo>
                        <a:lnTo>
                          <a:pt x="15858" y="2971"/>
                        </a:lnTo>
                        <a:lnTo>
                          <a:pt x="13921" y="4518"/>
                        </a:lnTo>
                        <a:cubicBezTo>
                          <a:pt x="16392" y="4394"/>
                          <a:pt x="18362" y="5106"/>
                          <a:pt x="19864" y="6715"/>
                        </a:cubicBezTo>
                        <a:cubicBezTo>
                          <a:pt x="20532" y="7427"/>
                          <a:pt x="20999" y="8170"/>
                          <a:pt x="21266" y="8974"/>
                        </a:cubicBezTo>
                        <a:cubicBezTo>
                          <a:pt x="21533" y="9779"/>
                          <a:pt x="21600" y="10491"/>
                          <a:pt x="21466" y="11140"/>
                        </a:cubicBezTo>
                        <a:cubicBezTo>
                          <a:pt x="21333" y="11790"/>
                          <a:pt x="21033" y="12378"/>
                          <a:pt x="20598" y="12935"/>
                        </a:cubicBezTo>
                        <a:cubicBezTo>
                          <a:pt x="20164" y="13492"/>
                          <a:pt x="19463" y="14173"/>
                          <a:pt x="18428" y="14978"/>
                        </a:cubicBezTo>
                        <a:lnTo>
                          <a:pt x="10316" y="215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26" name="Freeform: Shape 3431"/>
                  <p:cNvSpPr/>
                  <p:nvPr/>
                </p:nvSpPr>
                <p:spPr>
                  <a:xfrm>
                    <a:off x="92260" y="113177"/>
                    <a:ext cx="27670" cy="2517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7687"/>
                        </a:moveTo>
                        <a:lnTo>
                          <a:pt x="13385" y="4892"/>
                        </a:lnTo>
                        <a:lnTo>
                          <a:pt x="16465" y="8806"/>
                        </a:lnTo>
                        <a:lnTo>
                          <a:pt x="3081" y="21600"/>
                        </a:lnTo>
                        <a:lnTo>
                          <a:pt x="0" y="17687"/>
                        </a:lnTo>
                        <a:close/>
                        <a:moveTo>
                          <a:pt x="15233" y="3124"/>
                        </a:moveTo>
                        <a:lnTo>
                          <a:pt x="18519" y="0"/>
                        </a:lnTo>
                        <a:lnTo>
                          <a:pt x="21600" y="3914"/>
                        </a:lnTo>
                        <a:lnTo>
                          <a:pt x="18314" y="7037"/>
                        </a:lnTo>
                        <a:lnTo>
                          <a:pt x="15233" y="312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27" name="Freeform: Shape 3432"/>
                  <p:cNvSpPr/>
                  <p:nvPr/>
                </p:nvSpPr>
                <p:spPr>
                  <a:xfrm>
                    <a:off x="101549" y="130204"/>
                    <a:ext cx="25561" cy="276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49" h="21419" fill="norm" stroke="1" extrusionOk="0">
                        <a:moveTo>
                          <a:pt x="11413" y="4479"/>
                        </a:moveTo>
                        <a:lnTo>
                          <a:pt x="9021" y="771"/>
                        </a:lnTo>
                        <a:cubicBezTo>
                          <a:pt x="10750" y="23"/>
                          <a:pt x="12369" y="-181"/>
                          <a:pt x="13841" y="159"/>
                        </a:cubicBezTo>
                        <a:cubicBezTo>
                          <a:pt x="15350" y="499"/>
                          <a:pt x="16896" y="1520"/>
                          <a:pt x="18515" y="3254"/>
                        </a:cubicBezTo>
                        <a:cubicBezTo>
                          <a:pt x="19987" y="4819"/>
                          <a:pt x="20907" y="6146"/>
                          <a:pt x="21201" y="7234"/>
                        </a:cubicBezTo>
                        <a:cubicBezTo>
                          <a:pt x="21532" y="8323"/>
                          <a:pt x="21532" y="9275"/>
                          <a:pt x="21201" y="10092"/>
                        </a:cubicBezTo>
                        <a:cubicBezTo>
                          <a:pt x="20870" y="10908"/>
                          <a:pt x="19876" y="11963"/>
                          <a:pt x="18220" y="13289"/>
                        </a:cubicBezTo>
                        <a:lnTo>
                          <a:pt x="13731" y="16827"/>
                        </a:lnTo>
                        <a:cubicBezTo>
                          <a:pt x="12480" y="17847"/>
                          <a:pt x="11597" y="18664"/>
                          <a:pt x="11082" y="19242"/>
                        </a:cubicBezTo>
                        <a:cubicBezTo>
                          <a:pt x="10603" y="19820"/>
                          <a:pt x="10125" y="20568"/>
                          <a:pt x="9757" y="21419"/>
                        </a:cubicBezTo>
                        <a:lnTo>
                          <a:pt x="6482" y="17949"/>
                        </a:lnTo>
                        <a:cubicBezTo>
                          <a:pt x="6666" y="17643"/>
                          <a:pt x="6923" y="17235"/>
                          <a:pt x="7292" y="16691"/>
                        </a:cubicBezTo>
                        <a:cubicBezTo>
                          <a:pt x="7475" y="16453"/>
                          <a:pt x="7586" y="16283"/>
                          <a:pt x="7623" y="16214"/>
                        </a:cubicBezTo>
                        <a:cubicBezTo>
                          <a:pt x="6408" y="16112"/>
                          <a:pt x="5341" y="15840"/>
                          <a:pt x="4384" y="15432"/>
                        </a:cubicBezTo>
                        <a:cubicBezTo>
                          <a:pt x="3428" y="14990"/>
                          <a:pt x="2581" y="14412"/>
                          <a:pt x="1846" y="13630"/>
                        </a:cubicBezTo>
                        <a:cubicBezTo>
                          <a:pt x="558" y="12269"/>
                          <a:pt x="-68" y="10840"/>
                          <a:pt x="6" y="9411"/>
                        </a:cubicBezTo>
                        <a:cubicBezTo>
                          <a:pt x="79" y="7983"/>
                          <a:pt x="705" y="6758"/>
                          <a:pt x="1956" y="5772"/>
                        </a:cubicBezTo>
                        <a:cubicBezTo>
                          <a:pt x="2766" y="5125"/>
                          <a:pt x="3649" y="4717"/>
                          <a:pt x="4642" y="4547"/>
                        </a:cubicBezTo>
                        <a:cubicBezTo>
                          <a:pt x="5636" y="4377"/>
                          <a:pt x="6592" y="4513"/>
                          <a:pt x="7512" y="4887"/>
                        </a:cubicBezTo>
                        <a:cubicBezTo>
                          <a:pt x="8469" y="5261"/>
                          <a:pt x="9647" y="5942"/>
                          <a:pt x="11045" y="6962"/>
                        </a:cubicBezTo>
                        <a:cubicBezTo>
                          <a:pt x="12922" y="8357"/>
                          <a:pt x="14320" y="9241"/>
                          <a:pt x="15203" y="9649"/>
                        </a:cubicBezTo>
                        <a:lnTo>
                          <a:pt x="15571" y="9343"/>
                        </a:lnTo>
                        <a:cubicBezTo>
                          <a:pt x="16307" y="8765"/>
                          <a:pt x="16675" y="8153"/>
                          <a:pt x="16675" y="7574"/>
                        </a:cubicBezTo>
                        <a:cubicBezTo>
                          <a:pt x="16675" y="6996"/>
                          <a:pt x="16233" y="6214"/>
                          <a:pt x="15350" y="5296"/>
                        </a:cubicBezTo>
                        <a:cubicBezTo>
                          <a:pt x="14761" y="4683"/>
                          <a:pt x="14172" y="4275"/>
                          <a:pt x="13584" y="4139"/>
                        </a:cubicBezTo>
                        <a:cubicBezTo>
                          <a:pt x="12995" y="4003"/>
                          <a:pt x="12259" y="4105"/>
                          <a:pt x="11376" y="4411"/>
                        </a:cubicBezTo>
                        <a:close/>
                        <a:moveTo>
                          <a:pt x="12737" y="11690"/>
                        </a:moveTo>
                        <a:cubicBezTo>
                          <a:pt x="12149" y="11384"/>
                          <a:pt x="11265" y="10806"/>
                          <a:pt x="10125" y="10024"/>
                        </a:cubicBezTo>
                        <a:cubicBezTo>
                          <a:pt x="8984" y="9241"/>
                          <a:pt x="8175" y="8765"/>
                          <a:pt x="7660" y="8629"/>
                        </a:cubicBezTo>
                        <a:cubicBezTo>
                          <a:pt x="6887" y="8459"/>
                          <a:pt x="6225" y="8595"/>
                          <a:pt x="5673" y="9003"/>
                        </a:cubicBezTo>
                        <a:cubicBezTo>
                          <a:pt x="5121" y="9445"/>
                          <a:pt x="4863" y="9990"/>
                          <a:pt x="4790" y="10670"/>
                        </a:cubicBezTo>
                        <a:cubicBezTo>
                          <a:pt x="4753" y="11350"/>
                          <a:pt x="5010" y="11963"/>
                          <a:pt x="5525" y="12541"/>
                        </a:cubicBezTo>
                        <a:cubicBezTo>
                          <a:pt x="6114" y="13187"/>
                          <a:pt x="6923" y="13595"/>
                          <a:pt x="7917" y="13799"/>
                        </a:cubicBezTo>
                        <a:cubicBezTo>
                          <a:pt x="8653" y="13936"/>
                          <a:pt x="9352" y="13901"/>
                          <a:pt x="9978" y="13630"/>
                        </a:cubicBezTo>
                        <a:cubicBezTo>
                          <a:pt x="10382" y="13459"/>
                          <a:pt x="11045" y="13017"/>
                          <a:pt x="11965" y="12269"/>
                        </a:cubicBezTo>
                        <a:lnTo>
                          <a:pt x="12737" y="1165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28" name="Freeform: Shape 3433"/>
                  <p:cNvSpPr/>
                  <p:nvPr/>
                </p:nvSpPr>
                <p:spPr>
                  <a:xfrm>
                    <a:off x="130366" y="158737"/>
                    <a:ext cx="27056" cy="2135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1308" y="1951"/>
                        </a:moveTo>
                        <a:lnTo>
                          <a:pt x="13093" y="0"/>
                        </a:lnTo>
                        <a:lnTo>
                          <a:pt x="21600" y="12419"/>
                        </a:lnTo>
                        <a:lnTo>
                          <a:pt x="20164" y="14015"/>
                        </a:lnTo>
                        <a:cubicBezTo>
                          <a:pt x="18309" y="13927"/>
                          <a:pt x="16104" y="14193"/>
                          <a:pt x="13583" y="14903"/>
                        </a:cubicBezTo>
                        <a:cubicBezTo>
                          <a:pt x="11062" y="15613"/>
                          <a:pt x="8682" y="16588"/>
                          <a:pt x="6441" y="17918"/>
                        </a:cubicBezTo>
                        <a:cubicBezTo>
                          <a:pt x="4866" y="18850"/>
                          <a:pt x="3256" y="20047"/>
                          <a:pt x="1645" y="21600"/>
                        </a:cubicBezTo>
                        <a:lnTo>
                          <a:pt x="0" y="19160"/>
                        </a:lnTo>
                        <a:cubicBezTo>
                          <a:pt x="1190" y="17874"/>
                          <a:pt x="2836" y="16588"/>
                          <a:pt x="4936" y="15302"/>
                        </a:cubicBezTo>
                        <a:cubicBezTo>
                          <a:pt x="7036" y="14015"/>
                          <a:pt x="9207" y="13040"/>
                          <a:pt x="11483" y="12375"/>
                        </a:cubicBezTo>
                        <a:cubicBezTo>
                          <a:pt x="13758" y="11709"/>
                          <a:pt x="15859" y="11399"/>
                          <a:pt x="17749" y="11399"/>
                        </a:cubicBezTo>
                        <a:lnTo>
                          <a:pt x="11308" y="19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29" name="Freeform: Shape 3434"/>
                  <p:cNvSpPr/>
                  <p:nvPr/>
                </p:nvSpPr>
                <p:spPr>
                  <a:xfrm>
                    <a:off x="146327" y="178864"/>
                    <a:ext cx="21049" cy="1942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70" y="21600"/>
                        </a:moveTo>
                        <a:lnTo>
                          <a:pt x="0" y="19016"/>
                        </a:lnTo>
                        <a:lnTo>
                          <a:pt x="15210" y="4681"/>
                        </a:lnTo>
                        <a:cubicBezTo>
                          <a:pt x="14175" y="4583"/>
                          <a:pt x="12960" y="4291"/>
                          <a:pt x="11610" y="3755"/>
                        </a:cubicBezTo>
                        <a:cubicBezTo>
                          <a:pt x="10260" y="3267"/>
                          <a:pt x="9135" y="2730"/>
                          <a:pt x="8190" y="2194"/>
                        </a:cubicBezTo>
                        <a:lnTo>
                          <a:pt x="10485" y="0"/>
                        </a:lnTo>
                        <a:cubicBezTo>
                          <a:pt x="12285" y="878"/>
                          <a:pt x="14040" y="1414"/>
                          <a:pt x="15795" y="1658"/>
                        </a:cubicBezTo>
                        <a:cubicBezTo>
                          <a:pt x="17550" y="1902"/>
                          <a:pt x="19035" y="1853"/>
                          <a:pt x="20250" y="1512"/>
                        </a:cubicBezTo>
                        <a:lnTo>
                          <a:pt x="21600" y="3170"/>
                        </a:lnTo>
                        <a:lnTo>
                          <a:pt x="2070" y="2155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30" name="Freeform: Shape 3435"/>
                  <p:cNvSpPr/>
                  <p:nvPr/>
                </p:nvSpPr>
                <p:spPr>
                  <a:xfrm>
                    <a:off x="154308" y="188643"/>
                    <a:ext cx="34686" cy="345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0307"/>
                        </a:moveTo>
                        <a:lnTo>
                          <a:pt x="11797" y="0"/>
                        </a:lnTo>
                        <a:lnTo>
                          <a:pt x="13845" y="2358"/>
                        </a:lnTo>
                        <a:lnTo>
                          <a:pt x="7919" y="12445"/>
                        </a:lnTo>
                        <a:cubicBezTo>
                          <a:pt x="7373" y="13377"/>
                          <a:pt x="6936" y="14089"/>
                          <a:pt x="6663" y="14528"/>
                        </a:cubicBezTo>
                        <a:cubicBezTo>
                          <a:pt x="7209" y="14281"/>
                          <a:pt x="8028" y="13952"/>
                          <a:pt x="9093" y="13514"/>
                        </a:cubicBezTo>
                        <a:lnTo>
                          <a:pt x="19771" y="9183"/>
                        </a:lnTo>
                        <a:lnTo>
                          <a:pt x="21600" y="11294"/>
                        </a:lnTo>
                        <a:lnTo>
                          <a:pt x="9803" y="21600"/>
                        </a:lnTo>
                        <a:lnTo>
                          <a:pt x="8493" y="20093"/>
                        </a:lnTo>
                        <a:lnTo>
                          <a:pt x="18378" y="11485"/>
                        </a:lnTo>
                        <a:lnTo>
                          <a:pt x="5516" y="16666"/>
                        </a:lnTo>
                        <a:lnTo>
                          <a:pt x="4287" y="15241"/>
                        </a:lnTo>
                        <a:lnTo>
                          <a:pt x="11360" y="3043"/>
                        </a:lnTo>
                        <a:lnTo>
                          <a:pt x="1311" y="11814"/>
                        </a:lnTo>
                        <a:lnTo>
                          <a:pt x="0" y="103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046" name="Graphic 3682"/>
                <p:cNvGrpSpPr/>
                <p:nvPr/>
              </p:nvGrpSpPr>
              <p:grpSpPr>
                <a:xfrm>
                  <a:off x="424545" y="287278"/>
                  <a:ext cx="226760" cy="284964"/>
                  <a:chOff x="0" y="0"/>
                  <a:chExt cx="226758" cy="284963"/>
                </a:xfrm>
              </p:grpSpPr>
              <p:sp>
                <p:nvSpPr>
                  <p:cNvPr id="1032" name="Freeform: Shape 3411"/>
                  <p:cNvSpPr/>
                  <p:nvPr/>
                </p:nvSpPr>
                <p:spPr>
                  <a:xfrm>
                    <a:off x="0" y="0"/>
                    <a:ext cx="32250" cy="315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38" h="21437" fill="norm" stroke="1" extrusionOk="0">
                        <a:moveTo>
                          <a:pt x="2688" y="5969"/>
                        </a:moveTo>
                        <a:lnTo>
                          <a:pt x="5516" y="9004"/>
                        </a:lnTo>
                        <a:cubicBezTo>
                          <a:pt x="4583" y="10075"/>
                          <a:pt x="4088" y="11116"/>
                          <a:pt x="4059" y="12098"/>
                        </a:cubicBezTo>
                        <a:cubicBezTo>
                          <a:pt x="4000" y="13109"/>
                          <a:pt x="4379" y="14121"/>
                          <a:pt x="5166" y="15162"/>
                        </a:cubicBezTo>
                        <a:cubicBezTo>
                          <a:pt x="6011" y="16263"/>
                          <a:pt x="6857" y="16888"/>
                          <a:pt x="7731" y="17096"/>
                        </a:cubicBezTo>
                        <a:cubicBezTo>
                          <a:pt x="8606" y="17275"/>
                          <a:pt x="9364" y="17156"/>
                          <a:pt x="9947" y="16650"/>
                        </a:cubicBezTo>
                        <a:cubicBezTo>
                          <a:pt x="10325" y="16352"/>
                          <a:pt x="10588" y="15965"/>
                          <a:pt x="10675" y="15519"/>
                        </a:cubicBezTo>
                        <a:cubicBezTo>
                          <a:pt x="10763" y="15073"/>
                          <a:pt x="10675" y="14478"/>
                          <a:pt x="10442" y="13734"/>
                        </a:cubicBezTo>
                        <a:cubicBezTo>
                          <a:pt x="10267" y="13228"/>
                          <a:pt x="9830" y="12128"/>
                          <a:pt x="9072" y="10461"/>
                        </a:cubicBezTo>
                        <a:cubicBezTo>
                          <a:pt x="8110" y="8290"/>
                          <a:pt x="7673" y="6593"/>
                          <a:pt x="7761" y="5344"/>
                        </a:cubicBezTo>
                        <a:cubicBezTo>
                          <a:pt x="7877" y="3589"/>
                          <a:pt x="8577" y="2190"/>
                          <a:pt x="9888" y="1149"/>
                        </a:cubicBezTo>
                        <a:cubicBezTo>
                          <a:pt x="10734" y="494"/>
                          <a:pt x="11696" y="108"/>
                          <a:pt x="12803" y="19"/>
                        </a:cubicBezTo>
                        <a:cubicBezTo>
                          <a:pt x="13911" y="-71"/>
                          <a:pt x="14990" y="167"/>
                          <a:pt x="16068" y="792"/>
                        </a:cubicBezTo>
                        <a:cubicBezTo>
                          <a:pt x="17147" y="1417"/>
                          <a:pt x="18196" y="2339"/>
                          <a:pt x="19158" y="3648"/>
                        </a:cubicBezTo>
                        <a:cubicBezTo>
                          <a:pt x="20761" y="5761"/>
                          <a:pt x="21519" y="7694"/>
                          <a:pt x="21432" y="9479"/>
                        </a:cubicBezTo>
                        <a:cubicBezTo>
                          <a:pt x="21344" y="11265"/>
                          <a:pt x="20557" y="12782"/>
                          <a:pt x="19100" y="14061"/>
                        </a:cubicBezTo>
                        <a:lnTo>
                          <a:pt x="16360" y="10789"/>
                        </a:lnTo>
                        <a:cubicBezTo>
                          <a:pt x="17089" y="9956"/>
                          <a:pt x="17467" y="9182"/>
                          <a:pt x="17467" y="8408"/>
                        </a:cubicBezTo>
                        <a:cubicBezTo>
                          <a:pt x="17467" y="7635"/>
                          <a:pt x="17117" y="6772"/>
                          <a:pt x="16389" y="5820"/>
                        </a:cubicBezTo>
                        <a:cubicBezTo>
                          <a:pt x="15631" y="4838"/>
                          <a:pt x="14844" y="4214"/>
                          <a:pt x="14028" y="3975"/>
                        </a:cubicBezTo>
                        <a:cubicBezTo>
                          <a:pt x="13503" y="3827"/>
                          <a:pt x="13037" y="3916"/>
                          <a:pt x="12599" y="4243"/>
                        </a:cubicBezTo>
                        <a:cubicBezTo>
                          <a:pt x="12220" y="4541"/>
                          <a:pt x="12016" y="4987"/>
                          <a:pt x="11987" y="5552"/>
                        </a:cubicBezTo>
                        <a:cubicBezTo>
                          <a:pt x="11987" y="6266"/>
                          <a:pt x="12395" y="7575"/>
                          <a:pt x="13270" y="9539"/>
                        </a:cubicBezTo>
                        <a:cubicBezTo>
                          <a:pt x="14144" y="11503"/>
                          <a:pt x="14698" y="13020"/>
                          <a:pt x="14902" y="14150"/>
                        </a:cubicBezTo>
                        <a:cubicBezTo>
                          <a:pt x="15106" y="15281"/>
                          <a:pt x="15019" y="16322"/>
                          <a:pt x="14640" y="17334"/>
                        </a:cubicBezTo>
                        <a:cubicBezTo>
                          <a:pt x="14290" y="18346"/>
                          <a:pt x="13561" y="19268"/>
                          <a:pt x="12541" y="20101"/>
                        </a:cubicBezTo>
                        <a:cubicBezTo>
                          <a:pt x="11608" y="20845"/>
                          <a:pt x="10500" y="21291"/>
                          <a:pt x="9276" y="21410"/>
                        </a:cubicBezTo>
                        <a:cubicBezTo>
                          <a:pt x="8052" y="21529"/>
                          <a:pt x="6857" y="21261"/>
                          <a:pt x="5720" y="20607"/>
                        </a:cubicBezTo>
                        <a:cubicBezTo>
                          <a:pt x="4583" y="19952"/>
                          <a:pt x="3446" y="18881"/>
                          <a:pt x="2309" y="17423"/>
                        </a:cubicBezTo>
                        <a:cubicBezTo>
                          <a:pt x="677" y="15311"/>
                          <a:pt x="-81" y="13288"/>
                          <a:pt x="7" y="11384"/>
                        </a:cubicBezTo>
                        <a:cubicBezTo>
                          <a:pt x="94" y="9479"/>
                          <a:pt x="969" y="7694"/>
                          <a:pt x="2659" y="599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33" name="Freeform: Shape 3412"/>
                  <p:cNvSpPr/>
                  <p:nvPr/>
                </p:nvSpPr>
                <p:spPr>
                  <a:xfrm>
                    <a:off x="18206" y="28470"/>
                    <a:ext cx="24125" cy="2394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44" h="21176" fill="norm" stroke="1" extrusionOk="0">
                        <a:moveTo>
                          <a:pt x="4498" y="2301"/>
                        </a:moveTo>
                        <a:cubicBezTo>
                          <a:pt x="5881" y="1215"/>
                          <a:pt x="7457" y="517"/>
                          <a:pt x="9302" y="168"/>
                        </a:cubicBezTo>
                        <a:cubicBezTo>
                          <a:pt x="11108" y="-181"/>
                          <a:pt x="12876" y="13"/>
                          <a:pt x="14529" y="750"/>
                        </a:cubicBezTo>
                        <a:cubicBezTo>
                          <a:pt x="16182" y="1486"/>
                          <a:pt x="17604" y="2611"/>
                          <a:pt x="18795" y="4162"/>
                        </a:cubicBezTo>
                        <a:cubicBezTo>
                          <a:pt x="20640" y="6566"/>
                          <a:pt x="21409" y="9126"/>
                          <a:pt x="21063" y="11879"/>
                        </a:cubicBezTo>
                        <a:cubicBezTo>
                          <a:pt x="20717" y="14633"/>
                          <a:pt x="19334" y="16921"/>
                          <a:pt x="16989" y="18782"/>
                        </a:cubicBezTo>
                        <a:cubicBezTo>
                          <a:pt x="14606" y="20644"/>
                          <a:pt x="12031" y="21419"/>
                          <a:pt x="9302" y="21109"/>
                        </a:cubicBezTo>
                        <a:cubicBezTo>
                          <a:pt x="6535" y="20799"/>
                          <a:pt x="4267" y="19480"/>
                          <a:pt x="2422" y="17115"/>
                        </a:cubicBezTo>
                        <a:cubicBezTo>
                          <a:pt x="1308" y="15680"/>
                          <a:pt x="539" y="14012"/>
                          <a:pt x="193" y="12190"/>
                        </a:cubicBezTo>
                        <a:cubicBezTo>
                          <a:pt x="-191" y="10367"/>
                          <a:pt x="1" y="8622"/>
                          <a:pt x="731" y="6915"/>
                        </a:cubicBezTo>
                        <a:cubicBezTo>
                          <a:pt x="1461" y="5248"/>
                          <a:pt x="2730" y="3697"/>
                          <a:pt x="4536" y="2262"/>
                        </a:cubicBezTo>
                        <a:close/>
                        <a:moveTo>
                          <a:pt x="7611" y="6760"/>
                        </a:moveTo>
                        <a:cubicBezTo>
                          <a:pt x="6035" y="8001"/>
                          <a:pt x="5151" y="9320"/>
                          <a:pt x="4882" y="10716"/>
                        </a:cubicBezTo>
                        <a:cubicBezTo>
                          <a:pt x="4652" y="12112"/>
                          <a:pt x="4921" y="13353"/>
                          <a:pt x="5766" y="14439"/>
                        </a:cubicBezTo>
                        <a:cubicBezTo>
                          <a:pt x="6612" y="15525"/>
                          <a:pt x="7727" y="16106"/>
                          <a:pt x="9148" y="16223"/>
                        </a:cubicBezTo>
                        <a:cubicBezTo>
                          <a:pt x="10532" y="16300"/>
                          <a:pt x="12031" y="15719"/>
                          <a:pt x="13607" y="14478"/>
                        </a:cubicBezTo>
                        <a:cubicBezTo>
                          <a:pt x="15144" y="13275"/>
                          <a:pt x="16028" y="11957"/>
                          <a:pt x="16297" y="10561"/>
                        </a:cubicBezTo>
                        <a:cubicBezTo>
                          <a:pt x="16566" y="9165"/>
                          <a:pt x="16259" y="7924"/>
                          <a:pt x="15413" y="6838"/>
                        </a:cubicBezTo>
                        <a:cubicBezTo>
                          <a:pt x="14568" y="5752"/>
                          <a:pt x="13453" y="5132"/>
                          <a:pt x="12031" y="5054"/>
                        </a:cubicBezTo>
                        <a:cubicBezTo>
                          <a:pt x="10609" y="4977"/>
                          <a:pt x="9148" y="5519"/>
                          <a:pt x="7573" y="676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34" name="Freeform: Shape 3413"/>
                  <p:cNvSpPr/>
                  <p:nvPr/>
                </p:nvSpPr>
                <p:spPr>
                  <a:xfrm>
                    <a:off x="33823" y="46376"/>
                    <a:ext cx="28192" cy="3025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6" h="21600" fill="norm" stroke="1" extrusionOk="0">
                        <a:moveTo>
                          <a:pt x="5246" y="18470"/>
                        </a:moveTo>
                        <a:lnTo>
                          <a:pt x="7285" y="16967"/>
                        </a:lnTo>
                        <a:cubicBezTo>
                          <a:pt x="6182" y="17029"/>
                          <a:pt x="5079" y="16842"/>
                          <a:pt x="4042" y="16404"/>
                        </a:cubicBezTo>
                        <a:cubicBezTo>
                          <a:pt x="3006" y="15965"/>
                          <a:pt x="2103" y="15308"/>
                          <a:pt x="1401" y="14462"/>
                        </a:cubicBezTo>
                        <a:cubicBezTo>
                          <a:pt x="698" y="13586"/>
                          <a:pt x="230" y="12678"/>
                          <a:pt x="63" y="11708"/>
                        </a:cubicBezTo>
                        <a:cubicBezTo>
                          <a:pt x="-104" y="10738"/>
                          <a:pt x="63" y="9829"/>
                          <a:pt x="531" y="8984"/>
                        </a:cubicBezTo>
                        <a:cubicBezTo>
                          <a:pt x="999" y="8139"/>
                          <a:pt x="1902" y="7262"/>
                          <a:pt x="3173" y="6323"/>
                        </a:cubicBezTo>
                        <a:lnTo>
                          <a:pt x="11800" y="0"/>
                        </a:lnTo>
                        <a:lnTo>
                          <a:pt x="14641" y="3381"/>
                        </a:lnTo>
                        <a:lnTo>
                          <a:pt x="8356" y="7983"/>
                        </a:lnTo>
                        <a:cubicBezTo>
                          <a:pt x="6449" y="9391"/>
                          <a:pt x="5313" y="10299"/>
                          <a:pt x="4978" y="10738"/>
                        </a:cubicBezTo>
                        <a:cubicBezTo>
                          <a:pt x="4644" y="11176"/>
                          <a:pt x="4510" y="11645"/>
                          <a:pt x="4510" y="12177"/>
                        </a:cubicBezTo>
                        <a:cubicBezTo>
                          <a:pt x="4510" y="12710"/>
                          <a:pt x="4744" y="13210"/>
                          <a:pt x="5179" y="13711"/>
                        </a:cubicBezTo>
                        <a:cubicBezTo>
                          <a:pt x="5647" y="14275"/>
                          <a:pt x="6249" y="14682"/>
                          <a:pt x="6985" y="14901"/>
                        </a:cubicBezTo>
                        <a:cubicBezTo>
                          <a:pt x="7720" y="15120"/>
                          <a:pt x="8389" y="15120"/>
                          <a:pt x="9024" y="14901"/>
                        </a:cubicBezTo>
                        <a:cubicBezTo>
                          <a:pt x="9660" y="14713"/>
                          <a:pt x="10964" y="13899"/>
                          <a:pt x="12936" y="12459"/>
                        </a:cubicBezTo>
                        <a:lnTo>
                          <a:pt x="18687" y="8233"/>
                        </a:lnTo>
                        <a:lnTo>
                          <a:pt x="21496" y="11614"/>
                        </a:lnTo>
                        <a:lnTo>
                          <a:pt x="7821" y="21600"/>
                        </a:lnTo>
                        <a:lnTo>
                          <a:pt x="5213" y="1847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35" name="Freeform: Shape 3414"/>
                  <p:cNvSpPr/>
                  <p:nvPr/>
                </p:nvSpPr>
                <p:spPr>
                  <a:xfrm>
                    <a:off x="49745" y="65056"/>
                    <a:ext cx="26258" cy="2486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6" h="21600" fill="norm" stroke="1" extrusionOk="0">
                        <a:moveTo>
                          <a:pt x="18532" y="9333"/>
                        </a:moveTo>
                        <a:lnTo>
                          <a:pt x="15436" y="11886"/>
                        </a:lnTo>
                        <a:lnTo>
                          <a:pt x="13348" y="9066"/>
                        </a:lnTo>
                        <a:lnTo>
                          <a:pt x="7408" y="13981"/>
                        </a:lnTo>
                        <a:cubicBezTo>
                          <a:pt x="6220" y="14971"/>
                          <a:pt x="5536" y="15581"/>
                          <a:pt x="5356" y="15809"/>
                        </a:cubicBezTo>
                        <a:cubicBezTo>
                          <a:pt x="5212" y="16038"/>
                          <a:pt x="5140" y="16267"/>
                          <a:pt x="5140" y="16571"/>
                        </a:cubicBezTo>
                        <a:cubicBezTo>
                          <a:pt x="5140" y="16876"/>
                          <a:pt x="5248" y="17143"/>
                          <a:pt x="5464" y="17409"/>
                        </a:cubicBezTo>
                        <a:cubicBezTo>
                          <a:pt x="5752" y="17790"/>
                          <a:pt x="6292" y="18248"/>
                          <a:pt x="7048" y="18743"/>
                        </a:cubicBezTo>
                        <a:lnTo>
                          <a:pt x="4276" y="21600"/>
                        </a:lnTo>
                        <a:cubicBezTo>
                          <a:pt x="3196" y="20952"/>
                          <a:pt x="2188" y="20038"/>
                          <a:pt x="1288" y="18819"/>
                        </a:cubicBezTo>
                        <a:cubicBezTo>
                          <a:pt x="748" y="18057"/>
                          <a:pt x="352" y="17295"/>
                          <a:pt x="172" y="16533"/>
                        </a:cubicBezTo>
                        <a:cubicBezTo>
                          <a:pt x="-44" y="15733"/>
                          <a:pt x="-44" y="15047"/>
                          <a:pt x="100" y="14476"/>
                        </a:cubicBezTo>
                        <a:cubicBezTo>
                          <a:pt x="280" y="13904"/>
                          <a:pt x="640" y="13295"/>
                          <a:pt x="1180" y="12647"/>
                        </a:cubicBezTo>
                        <a:cubicBezTo>
                          <a:pt x="1576" y="12190"/>
                          <a:pt x="2440" y="11390"/>
                          <a:pt x="3808" y="10247"/>
                        </a:cubicBezTo>
                        <a:lnTo>
                          <a:pt x="10216" y="4952"/>
                        </a:lnTo>
                        <a:lnTo>
                          <a:pt x="8812" y="3048"/>
                        </a:lnTo>
                        <a:lnTo>
                          <a:pt x="11908" y="495"/>
                        </a:lnTo>
                        <a:lnTo>
                          <a:pt x="13312" y="2400"/>
                        </a:lnTo>
                        <a:lnTo>
                          <a:pt x="16228" y="0"/>
                        </a:lnTo>
                        <a:lnTo>
                          <a:pt x="21556" y="2248"/>
                        </a:lnTo>
                        <a:lnTo>
                          <a:pt x="16372" y="6552"/>
                        </a:lnTo>
                        <a:lnTo>
                          <a:pt x="18460" y="937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36" name="Freeform: Shape 3415"/>
                  <p:cNvSpPr/>
                  <p:nvPr/>
                </p:nvSpPr>
                <p:spPr>
                  <a:xfrm>
                    <a:off x="57015" y="73694"/>
                    <a:ext cx="28416" cy="356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567" y="2896"/>
                        </a:moveTo>
                        <a:lnTo>
                          <a:pt x="14666" y="7200"/>
                        </a:lnTo>
                        <a:cubicBezTo>
                          <a:pt x="16933" y="7280"/>
                          <a:pt x="18700" y="7971"/>
                          <a:pt x="19967" y="9246"/>
                        </a:cubicBezTo>
                        <a:cubicBezTo>
                          <a:pt x="20600" y="9910"/>
                          <a:pt x="21033" y="10601"/>
                          <a:pt x="21267" y="11318"/>
                        </a:cubicBezTo>
                        <a:cubicBezTo>
                          <a:pt x="21467" y="12035"/>
                          <a:pt x="21467" y="12673"/>
                          <a:pt x="21267" y="13258"/>
                        </a:cubicBezTo>
                        <a:cubicBezTo>
                          <a:pt x="21067" y="13816"/>
                          <a:pt x="20700" y="14347"/>
                          <a:pt x="20233" y="14799"/>
                        </a:cubicBezTo>
                        <a:cubicBezTo>
                          <a:pt x="19733" y="15250"/>
                          <a:pt x="18900" y="15861"/>
                          <a:pt x="17667" y="16632"/>
                        </a:cubicBezTo>
                        <a:lnTo>
                          <a:pt x="9667" y="21600"/>
                        </a:lnTo>
                        <a:lnTo>
                          <a:pt x="6867" y="18731"/>
                        </a:lnTo>
                        <a:lnTo>
                          <a:pt x="14066" y="14241"/>
                        </a:lnTo>
                        <a:cubicBezTo>
                          <a:pt x="15500" y="13337"/>
                          <a:pt x="16333" y="12726"/>
                          <a:pt x="16633" y="12381"/>
                        </a:cubicBezTo>
                        <a:cubicBezTo>
                          <a:pt x="16900" y="12035"/>
                          <a:pt x="17033" y="11637"/>
                          <a:pt x="16967" y="11238"/>
                        </a:cubicBezTo>
                        <a:cubicBezTo>
                          <a:pt x="16933" y="10813"/>
                          <a:pt x="16700" y="10415"/>
                          <a:pt x="16300" y="9990"/>
                        </a:cubicBezTo>
                        <a:cubicBezTo>
                          <a:pt x="15833" y="9512"/>
                          <a:pt x="15267" y="9166"/>
                          <a:pt x="14600" y="8980"/>
                        </a:cubicBezTo>
                        <a:cubicBezTo>
                          <a:pt x="13933" y="8794"/>
                          <a:pt x="13233" y="8794"/>
                          <a:pt x="12466" y="8980"/>
                        </a:cubicBezTo>
                        <a:cubicBezTo>
                          <a:pt x="11700" y="9166"/>
                          <a:pt x="10767" y="9618"/>
                          <a:pt x="9633" y="10335"/>
                        </a:cubicBezTo>
                        <a:lnTo>
                          <a:pt x="2800" y="14586"/>
                        </a:lnTo>
                        <a:lnTo>
                          <a:pt x="0" y="11717"/>
                        </a:lnTo>
                        <a:lnTo>
                          <a:pt x="18800" y="0"/>
                        </a:lnTo>
                        <a:lnTo>
                          <a:pt x="21600" y="28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37" name="Freeform: Shape 3416"/>
                  <p:cNvSpPr/>
                  <p:nvPr/>
                </p:nvSpPr>
                <p:spPr>
                  <a:xfrm>
                    <a:off x="78063" y="110353"/>
                    <a:ext cx="36396" cy="3455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1503" y="21545"/>
                        </a:moveTo>
                        <a:lnTo>
                          <a:pt x="8978" y="18146"/>
                        </a:lnTo>
                        <a:lnTo>
                          <a:pt x="11321" y="14062"/>
                        </a:lnTo>
                        <a:lnTo>
                          <a:pt x="6740" y="7895"/>
                        </a:lnTo>
                        <a:lnTo>
                          <a:pt x="2446" y="9375"/>
                        </a:lnTo>
                        <a:lnTo>
                          <a:pt x="0" y="6058"/>
                        </a:lnTo>
                        <a:lnTo>
                          <a:pt x="19154" y="0"/>
                        </a:lnTo>
                        <a:lnTo>
                          <a:pt x="21600" y="3317"/>
                        </a:lnTo>
                        <a:lnTo>
                          <a:pt x="11529" y="21600"/>
                        </a:lnTo>
                        <a:close/>
                        <a:moveTo>
                          <a:pt x="13038" y="11019"/>
                        </a:moveTo>
                        <a:lnTo>
                          <a:pt x="16916" y="4413"/>
                        </a:lnTo>
                        <a:lnTo>
                          <a:pt x="9915" y="6826"/>
                        </a:lnTo>
                        <a:lnTo>
                          <a:pt x="13038" y="110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38" name="Freeform: Shape 3417"/>
                  <p:cNvSpPr/>
                  <p:nvPr/>
                </p:nvSpPr>
                <p:spPr>
                  <a:xfrm>
                    <a:off x="99900" y="130653"/>
                    <a:ext cx="32012" cy="2214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474" fill="norm" stroke="1" extrusionOk="0">
                        <a:moveTo>
                          <a:pt x="10711" y="682"/>
                        </a:moveTo>
                        <a:lnTo>
                          <a:pt x="12102" y="3233"/>
                        </a:lnTo>
                        <a:lnTo>
                          <a:pt x="13019" y="2213"/>
                        </a:lnTo>
                        <a:cubicBezTo>
                          <a:pt x="14025" y="1065"/>
                          <a:pt x="14883" y="384"/>
                          <a:pt x="15564" y="129"/>
                        </a:cubicBezTo>
                        <a:cubicBezTo>
                          <a:pt x="16244" y="-126"/>
                          <a:pt x="16954" y="2"/>
                          <a:pt x="17724" y="469"/>
                        </a:cubicBezTo>
                        <a:cubicBezTo>
                          <a:pt x="18493" y="937"/>
                          <a:pt x="19233" y="1830"/>
                          <a:pt x="19913" y="3106"/>
                        </a:cubicBezTo>
                        <a:cubicBezTo>
                          <a:pt x="20623" y="4424"/>
                          <a:pt x="21186" y="5827"/>
                          <a:pt x="21600" y="7400"/>
                        </a:cubicBezTo>
                        <a:lnTo>
                          <a:pt x="19025" y="9271"/>
                        </a:lnTo>
                        <a:cubicBezTo>
                          <a:pt x="18759" y="8421"/>
                          <a:pt x="18434" y="7613"/>
                          <a:pt x="18049" y="6975"/>
                        </a:cubicBezTo>
                        <a:cubicBezTo>
                          <a:pt x="17694" y="6294"/>
                          <a:pt x="17309" y="5954"/>
                          <a:pt x="16954" y="5912"/>
                        </a:cubicBezTo>
                        <a:cubicBezTo>
                          <a:pt x="16570" y="5869"/>
                          <a:pt x="16096" y="6167"/>
                          <a:pt x="15475" y="6890"/>
                        </a:cubicBezTo>
                        <a:lnTo>
                          <a:pt x="14617" y="7868"/>
                        </a:lnTo>
                        <a:lnTo>
                          <a:pt x="16481" y="11312"/>
                        </a:lnTo>
                        <a:lnTo>
                          <a:pt x="13966" y="14161"/>
                        </a:lnTo>
                        <a:lnTo>
                          <a:pt x="12102" y="10717"/>
                        </a:lnTo>
                        <a:lnTo>
                          <a:pt x="2515" y="21474"/>
                        </a:lnTo>
                        <a:lnTo>
                          <a:pt x="0" y="16882"/>
                        </a:lnTo>
                        <a:lnTo>
                          <a:pt x="9587" y="6124"/>
                        </a:lnTo>
                        <a:lnTo>
                          <a:pt x="8196" y="3573"/>
                        </a:lnTo>
                        <a:lnTo>
                          <a:pt x="10711" y="76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39" name="Freeform: Shape 3418"/>
                  <p:cNvSpPr/>
                  <p:nvPr/>
                </p:nvSpPr>
                <p:spPr>
                  <a:xfrm>
                    <a:off x="108275" y="144775"/>
                    <a:ext cx="26531" cy="187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035" y="21600"/>
                        </a:moveTo>
                        <a:lnTo>
                          <a:pt x="0" y="16137"/>
                        </a:lnTo>
                        <a:lnTo>
                          <a:pt x="14602" y="0"/>
                        </a:lnTo>
                        <a:lnTo>
                          <a:pt x="17423" y="5059"/>
                        </a:lnTo>
                        <a:lnTo>
                          <a:pt x="15352" y="7335"/>
                        </a:lnTo>
                        <a:cubicBezTo>
                          <a:pt x="16816" y="7132"/>
                          <a:pt x="17887" y="7183"/>
                          <a:pt x="18565" y="7537"/>
                        </a:cubicBezTo>
                        <a:cubicBezTo>
                          <a:pt x="19244" y="7891"/>
                          <a:pt x="19850" y="8498"/>
                          <a:pt x="20350" y="9358"/>
                        </a:cubicBezTo>
                        <a:cubicBezTo>
                          <a:pt x="21029" y="10623"/>
                          <a:pt x="21457" y="12090"/>
                          <a:pt x="21600" y="13759"/>
                        </a:cubicBezTo>
                        <a:lnTo>
                          <a:pt x="17316" y="15783"/>
                        </a:lnTo>
                        <a:cubicBezTo>
                          <a:pt x="17244" y="14417"/>
                          <a:pt x="16959" y="13304"/>
                          <a:pt x="16530" y="12494"/>
                        </a:cubicBezTo>
                        <a:cubicBezTo>
                          <a:pt x="16102" y="11736"/>
                          <a:pt x="15602" y="11230"/>
                          <a:pt x="14995" y="11028"/>
                        </a:cubicBezTo>
                        <a:cubicBezTo>
                          <a:pt x="14388" y="10825"/>
                          <a:pt x="13638" y="11028"/>
                          <a:pt x="12674" y="11584"/>
                        </a:cubicBezTo>
                        <a:cubicBezTo>
                          <a:pt x="11711" y="12141"/>
                          <a:pt x="9996" y="13810"/>
                          <a:pt x="7533" y="16541"/>
                        </a:cubicBezTo>
                        <a:lnTo>
                          <a:pt x="3035" y="215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40" name="Freeform: Shape 3419"/>
                  <p:cNvSpPr/>
                  <p:nvPr/>
                </p:nvSpPr>
                <p:spPr>
                  <a:xfrm>
                    <a:off x="118975" y="153062"/>
                    <a:ext cx="28416" cy="2407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7351"/>
                        </a:moveTo>
                        <a:lnTo>
                          <a:pt x="13633" y="4800"/>
                        </a:lnTo>
                        <a:lnTo>
                          <a:pt x="16433" y="9049"/>
                        </a:lnTo>
                        <a:lnTo>
                          <a:pt x="2800" y="21600"/>
                        </a:lnTo>
                        <a:lnTo>
                          <a:pt x="0" y="17351"/>
                        </a:lnTo>
                        <a:close/>
                        <a:moveTo>
                          <a:pt x="15467" y="3069"/>
                        </a:moveTo>
                        <a:lnTo>
                          <a:pt x="18800" y="0"/>
                        </a:lnTo>
                        <a:lnTo>
                          <a:pt x="21600" y="4249"/>
                        </a:lnTo>
                        <a:lnTo>
                          <a:pt x="18267" y="7318"/>
                        </a:lnTo>
                        <a:lnTo>
                          <a:pt x="15467" y="306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41" name="Freeform: Shape 3420"/>
                  <p:cNvSpPr/>
                  <p:nvPr/>
                </p:nvSpPr>
                <p:spPr>
                  <a:xfrm>
                    <a:off x="129469" y="170825"/>
                    <a:ext cx="23980" cy="235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4" h="21141" fill="norm" stroke="1" extrusionOk="0">
                        <a:moveTo>
                          <a:pt x="19373" y="15212"/>
                        </a:moveTo>
                        <a:lnTo>
                          <a:pt x="15371" y="11625"/>
                        </a:lnTo>
                        <a:cubicBezTo>
                          <a:pt x="16110" y="10836"/>
                          <a:pt x="16459" y="10009"/>
                          <a:pt x="16498" y="9181"/>
                        </a:cubicBezTo>
                        <a:cubicBezTo>
                          <a:pt x="16498" y="8353"/>
                          <a:pt x="16226" y="7525"/>
                          <a:pt x="15643" y="6737"/>
                        </a:cubicBezTo>
                        <a:cubicBezTo>
                          <a:pt x="14828" y="5673"/>
                          <a:pt x="13817" y="5121"/>
                          <a:pt x="12613" y="5042"/>
                        </a:cubicBezTo>
                        <a:cubicBezTo>
                          <a:pt x="11409" y="4964"/>
                          <a:pt x="9971" y="5634"/>
                          <a:pt x="8262" y="6974"/>
                        </a:cubicBezTo>
                        <a:cubicBezTo>
                          <a:pt x="6397" y="8471"/>
                          <a:pt x="5310" y="9851"/>
                          <a:pt x="4998" y="11112"/>
                        </a:cubicBezTo>
                        <a:cubicBezTo>
                          <a:pt x="4688" y="12374"/>
                          <a:pt x="4998" y="13556"/>
                          <a:pt x="5814" y="14621"/>
                        </a:cubicBezTo>
                        <a:cubicBezTo>
                          <a:pt x="6436" y="15448"/>
                          <a:pt x="7174" y="15921"/>
                          <a:pt x="8029" y="16079"/>
                        </a:cubicBezTo>
                        <a:cubicBezTo>
                          <a:pt x="8883" y="16236"/>
                          <a:pt x="9932" y="15960"/>
                          <a:pt x="11214" y="15290"/>
                        </a:cubicBezTo>
                        <a:lnTo>
                          <a:pt x="13740" y="20020"/>
                        </a:lnTo>
                        <a:cubicBezTo>
                          <a:pt x="11525" y="21084"/>
                          <a:pt x="9428" y="21400"/>
                          <a:pt x="7524" y="20927"/>
                        </a:cubicBezTo>
                        <a:cubicBezTo>
                          <a:pt x="5620" y="20454"/>
                          <a:pt x="3833" y="19192"/>
                          <a:pt x="2240" y="17104"/>
                        </a:cubicBezTo>
                        <a:cubicBezTo>
                          <a:pt x="414" y="14739"/>
                          <a:pt x="-285" y="12295"/>
                          <a:pt x="104" y="9733"/>
                        </a:cubicBezTo>
                        <a:cubicBezTo>
                          <a:pt x="492" y="7171"/>
                          <a:pt x="1968" y="4884"/>
                          <a:pt x="4571" y="2796"/>
                        </a:cubicBezTo>
                        <a:cubicBezTo>
                          <a:pt x="7174" y="706"/>
                          <a:pt x="9777" y="-200"/>
                          <a:pt x="12302" y="36"/>
                        </a:cubicBezTo>
                        <a:cubicBezTo>
                          <a:pt x="14828" y="273"/>
                          <a:pt x="17042" y="1613"/>
                          <a:pt x="18868" y="4018"/>
                        </a:cubicBezTo>
                        <a:cubicBezTo>
                          <a:pt x="20383" y="5988"/>
                          <a:pt x="21160" y="7880"/>
                          <a:pt x="21237" y="9693"/>
                        </a:cubicBezTo>
                        <a:cubicBezTo>
                          <a:pt x="21315" y="11507"/>
                          <a:pt x="20655" y="13359"/>
                          <a:pt x="19373" y="1521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42" name="Freeform: Shape 3421"/>
                  <p:cNvSpPr/>
                  <p:nvPr/>
                </p:nvSpPr>
                <p:spPr>
                  <a:xfrm>
                    <a:off x="142812" y="189294"/>
                    <a:ext cx="25602" cy="274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10" h="21420" fill="norm" stroke="1" extrusionOk="0">
                        <a:moveTo>
                          <a:pt x="11639" y="4475"/>
                        </a:moveTo>
                        <a:lnTo>
                          <a:pt x="9475" y="642"/>
                        </a:lnTo>
                        <a:cubicBezTo>
                          <a:pt x="11235" y="-43"/>
                          <a:pt x="12849" y="-180"/>
                          <a:pt x="14316" y="231"/>
                        </a:cubicBezTo>
                        <a:cubicBezTo>
                          <a:pt x="15783" y="642"/>
                          <a:pt x="17287" y="1771"/>
                          <a:pt x="18790" y="3585"/>
                        </a:cubicBezTo>
                        <a:cubicBezTo>
                          <a:pt x="20184" y="5228"/>
                          <a:pt x="20990" y="6598"/>
                          <a:pt x="21247" y="7727"/>
                        </a:cubicBezTo>
                        <a:cubicBezTo>
                          <a:pt x="21504" y="8823"/>
                          <a:pt x="21467" y="9781"/>
                          <a:pt x="21064" y="10603"/>
                        </a:cubicBezTo>
                        <a:cubicBezTo>
                          <a:pt x="20697" y="11390"/>
                          <a:pt x="19634" y="12417"/>
                          <a:pt x="17947" y="13684"/>
                        </a:cubicBezTo>
                        <a:lnTo>
                          <a:pt x="13289" y="17004"/>
                        </a:lnTo>
                        <a:cubicBezTo>
                          <a:pt x="11969" y="17962"/>
                          <a:pt x="11052" y="18716"/>
                          <a:pt x="10539" y="19298"/>
                        </a:cubicBezTo>
                        <a:cubicBezTo>
                          <a:pt x="10025" y="19880"/>
                          <a:pt x="9512" y="20598"/>
                          <a:pt x="9072" y="21420"/>
                        </a:cubicBezTo>
                        <a:lnTo>
                          <a:pt x="5992" y="17757"/>
                        </a:lnTo>
                        <a:cubicBezTo>
                          <a:pt x="6175" y="17483"/>
                          <a:pt x="6468" y="17073"/>
                          <a:pt x="6872" y="16559"/>
                        </a:cubicBezTo>
                        <a:cubicBezTo>
                          <a:pt x="7055" y="16319"/>
                          <a:pt x="7165" y="16183"/>
                          <a:pt x="7238" y="16080"/>
                        </a:cubicBezTo>
                        <a:cubicBezTo>
                          <a:pt x="6065" y="15943"/>
                          <a:pt x="5001" y="15601"/>
                          <a:pt x="4048" y="15121"/>
                        </a:cubicBezTo>
                        <a:cubicBezTo>
                          <a:pt x="3131" y="14642"/>
                          <a:pt x="2324" y="13992"/>
                          <a:pt x="1627" y="13170"/>
                        </a:cubicBezTo>
                        <a:cubicBezTo>
                          <a:pt x="417" y="11733"/>
                          <a:pt x="-96" y="10295"/>
                          <a:pt x="14" y="8857"/>
                        </a:cubicBezTo>
                        <a:cubicBezTo>
                          <a:pt x="160" y="7419"/>
                          <a:pt x="857" y="6221"/>
                          <a:pt x="2141" y="5297"/>
                        </a:cubicBezTo>
                        <a:cubicBezTo>
                          <a:pt x="2984" y="4681"/>
                          <a:pt x="3901" y="4304"/>
                          <a:pt x="4891" y="4201"/>
                        </a:cubicBezTo>
                        <a:cubicBezTo>
                          <a:pt x="5882" y="4099"/>
                          <a:pt x="6835" y="4236"/>
                          <a:pt x="7752" y="4681"/>
                        </a:cubicBezTo>
                        <a:cubicBezTo>
                          <a:pt x="8668" y="5092"/>
                          <a:pt x="9805" y="5845"/>
                          <a:pt x="11125" y="6940"/>
                        </a:cubicBezTo>
                        <a:cubicBezTo>
                          <a:pt x="12922" y="8412"/>
                          <a:pt x="14243" y="9370"/>
                          <a:pt x="15123" y="9815"/>
                        </a:cubicBezTo>
                        <a:lnTo>
                          <a:pt x="15526" y="9542"/>
                        </a:lnTo>
                        <a:cubicBezTo>
                          <a:pt x="16297" y="8994"/>
                          <a:pt x="16700" y="8412"/>
                          <a:pt x="16700" y="7830"/>
                        </a:cubicBezTo>
                        <a:cubicBezTo>
                          <a:pt x="16700" y="7248"/>
                          <a:pt x="16333" y="6461"/>
                          <a:pt x="15526" y="5468"/>
                        </a:cubicBezTo>
                        <a:cubicBezTo>
                          <a:pt x="14976" y="4818"/>
                          <a:pt x="14389" y="4407"/>
                          <a:pt x="13839" y="4236"/>
                        </a:cubicBezTo>
                        <a:cubicBezTo>
                          <a:pt x="13253" y="4065"/>
                          <a:pt x="12519" y="4133"/>
                          <a:pt x="11639" y="4407"/>
                        </a:cubicBezTo>
                        <a:close/>
                        <a:moveTo>
                          <a:pt x="12556" y="11767"/>
                        </a:moveTo>
                        <a:cubicBezTo>
                          <a:pt x="12006" y="11425"/>
                          <a:pt x="11162" y="10808"/>
                          <a:pt x="10062" y="9953"/>
                        </a:cubicBezTo>
                        <a:cubicBezTo>
                          <a:pt x="8962" y="9097"/>
                          <a:pt x="8155" y="8583"/>
                          <a:pt x="7678" y="8446"/>
                        </a:cubicBezTo>
                        <a:cubicBezTo>
                          <a:pt x="6908" y="8241"/>
                          <a:pt x="6248" y="8343"/>
                          <a:pt x="5662" y="8754"/>
                        </a:cubicBezTo>
                        <a:cubicBezTo>
                          <a:pt x="5111" y="9165"/>
                          <a:pt x="4781" y="9713"/>
                          <a:pt x="4708" y="10398"/>
                        </a:cubicBezTo>
                        <a:cubicBezTo>
                          <a:pt x="4635" y="11082"/>
                          <a:pt x="4855" y="11698"/>
                          <a:pt x="5332" y="12314"/>
                        </a:cubicBezTo>
                        <a:cubicBezTo>
                          <a:pt x="5882" y="12965"/>
                          <a:pt x="6652" y="13444"/>
                          <a:pt x="7642" y="13718"/>
                        </a:cubicBezTo>
                        <a:cubicBezTo>
                          <a:pt x="8375" y="13889"/>
                          <a:pt x="9072" y="13889"/>
                          <a:pt x="9695" y="13649"/>
                        </a:cubicBezTo>
                        <a:cubicBezTo>
                          <a:pt x="10099" y="13512"/>
                          <a:pt x="10795" y="13068"/>
                          <a:pt x="11749" y="12383"/>
                        </a:cubicBezTo>
                        <a:lnTo>
                          <a:pt x="12556" y="1180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43" name="Freeform: Shape 3422"/>
                  <p:cNvSpPr/>
                  <p:nvPr/>
                </p:nvSpPr>
                <p:spPr>
                  <a:xfrm>
                    <a:off x="170615" y="222562"/>
                    <a:ext cx="23933" cy="217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03" h="21413" fill="norm" stroke="1" extrusionOk="0">
                        <a:moveTo>
                          <a:pt x="19205" y="12592"/>
                        </a:moveTo>
                        <a:lnTo>
                          <a:pt x="17380" y="10350"/>
                        </a:lnTo>
                        <a:cubicBezTo>
                          <a:pt x="18079" y="9402"/>
                          <a:pt x="18467" y="8583"/>
                          <a:pt x="18584" y="7850"/>
                        </a:cubicBezTo>
                        <a:cubicBezTo>
                          <a:pt x="18739" y="6686"/>
                          <a:pt x="18506" y="5608"/>
                          <a:pt x="17807" y="4660"/>
                        </a:cubicBezTo>
                        <a:cubicBezTo>
                          <a:pt x="17263" y="3884"/>
                          <a:pt x="16602" y="3409"/>
                          <a:pt x="15825" y="3150"/>
                        </a:cubicBezTo>
                        <a:cubicBezTo>
                          <a:pt x="14816" y="2806"/>
                          <a:pt x="13650" y="2849"/>
                          <a:pt x="12407" y="3237"/>
                        </a:cubicBezTo>
                        <a:cubicBezTo>
                          <a:pt x="11164" y="3625"/>
                          <a:pt x="9649" y="4574"/>
                          <a:pt x="7862" y="6082"/>
                        </a:cubicBezTo>
                        <a:cubicBezTo>
                          <a:pt x="9066" y="5953"/>
                          <a:pt x="10153" y="6168"/>
                          <a:pt x="11086" y="6643"/>
                        </a:cubicBezTo>
                        <a:cubicBezTo>
                          <a:pt x="12019" y="7117"/>
                          <a:pt x="12873" y="7850"/>
                          <a:pt x="13495" y="8755"/>
                        </a:cubicBezTo>
                        <a:cubicBezTo>
                          <a:pt x="14621" y="10350"/>
                          <a:pt x="15049" y="12161"/>
                          <a:pt x="14777" y="14188"/>
                        </a:cubicBezTo>
                        <a:cubicBezTo>
                          <a:pt x="14504" y="16214"/>
                          <a:pt x="13534" y="17982"/>
                          <a:pt x="11863" y="19404"/>
                        </a:cubicBezTo>
                        <a:cubicBezTo>
                          <a:pt x="10775" y="20352"/>
                          <a:pt x="9571" y="21000"/>
                          <a:pt x="8250" y="21258"/>
                        </a:cubicBezTo>
                        <a:cubicBezTo>
                          <a:pt x="6929" y="21517"/>
                          <a:pt x="5686" y="21474"/>
                          <a:pt x="4559" y="20956"/>
                        </a:cubicBezTo>
                        <a:cubicBezTo>
                          <a:pt x="3394" y="20482"/>
                          <a:pt x="2423" y="19663"/>
                          <a:pt x="1607" y="18456"/>
                        </a:cubicBezTo>
                        <a:cubicBezTo>
                          <a:pt x="208" y="16472"/>
                          <a:pt x="-297" y="14274"/>
                          <a:pt x="169" y="11860"/>
                        </a:cubicBezTo>
                        <a:cubicBezTo>
                          <a:pt x="597" y="9445"/>
                          <a:pt x="2345" y="6944"/>
                          <a:pt x="5375" y="4315"/>
                        </a:cubicBezTo>
                        <a:cubicBezTo>
                          <a:pt x="8755" y="1383"/>
                          <a:pt x="11707" y="-83"/>
                          <a:pt x="14233" y="4"/>
                        </a:cubicBezTo>
                        <a:cubicBezTo>
                          <a:pt x="16408" y="46"/>
                          <a:pt x="18234" y="1124"/>
                          <a:pt x="19710" y="3150"/>
                        </a:cubicBezTo>
                        <a:cubicBezTo>
                          <a:pt x="20798" y="4660"/>
                          <a:pt x="21303" y="6255"/>
                          <a:pt x="21186" y="7936"/>
                        </a:cubicBezTo>
                        <a:cubicBezTo>
                          <a:pt x="21109" y="9574"/>
                          <a:pt x="20449" y="11084"/>
                          <a:pt x="19205" y="12463"/>
                        </a:cubicBezTo>
                        <a:close/>
                        <a:moveTo>
                          <a:pt x="4753" y="9402"/>
                        </a:moveTo>
                        <a:cubicBezTo>
                          <a:pt x="4016" y="10049"/>
                          <a:pt x="3433" y="10825"/>
                          <a:pt x="3005" y="11773"/>
                        </a:cubicBezTo>
                        <a:cubicBezTo>
                          <a:pt x="2578" y="12722"/>
                          <a:pt x="2384" y="13670"/>
                          <a:pt x="2501" y="14576"/>
                        </a:cubicBezTo>
                        <a:cubicBezTo>
                          <a:pt x="2578" y="15524"/>
                          <a:pt x="2889" y="16343"/>
                          <a:pt x="3355" y="17033"/>
                        </a:cubicBezTo>
                        <a:cubicBezTo>
                          <a:pt x="4054" y="18024"/>
                          <a:pt x="5064" y="18585"/>
                          <a:pt x="6269" y="18671"/>
                        </a:cubicBezTo>
                        <a:cubicBezTo>
                          <a:pt x="7512" y="18758"/>
                          <a:pt x="8755" y="18240"/>
                          <a:pt x="10037" y="17162"/>
                        </a:cubicBezTo>
                        <a:cubicBezTo>
                          <a:pt x="11241" y="16128"/>
                          <a:pt x="11941" y="14920"/>
                          <a:pt x="12135" y="13584"/>
                        </a:cubicBezTo>
                        <a:cubicBezTo>
                          <a:pt x="12329" y="12248"/>
                          <a:pt x="12057" y="11040"/>
                          <a:pt x="11280" y="9962"/>
                        </a:cubicBezTo>
                        <a:cubicBezTo>
                          <a:pt x="10503" y="8884"/>
                          <a:pt x="9532" y="8281"/>
                          <a:pt x="8289" y="8108"/>
                        </a:cubicBezTo>
                        <a:cubicBezTo>
                          <a:pt x="7046" y="7979"/>
                          <a:pt x="5880" y="8367"/>
                          <a:pt x="4753" y="935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44" name="Freeform: Shape 3423"/>
                  <p:cNvSpPr/>
                  <p:nvPr/>
                </p:nvSpPr>
                <p:spPr>
                  <a:xfrm>
                    <a:off x="182234" y="236904"/>
                    <a:ext cx="26327" cy="2284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06" h="21561" fill="norm" stroke="1" extrusionOk="0">
                        <a:moveTo>
                          <a:pt x="2019" y="8359"/>
                        </a:moveTo>
                        <a:lnTo>
                          <a:pt x="3811" y="10593"/>
                        </a:lnTo>
                        <a:cubicBezTo>
                          <a:pt x="2915" y="11669"/>
                          <a:pt x="2449" y="12786"/>
                          <a:pt x="2378" y="13904"/>
                        </a:cubicBezTo>
                        <a:cubicBezTo>
                          <a:pt x="2306" y="15021"/>
                          <a:pt x="2593" y="16014"/>
                          <a:pt x="3201" y="16965"/>
                        </a:cubicBezTo>
                        <a:cubicBezTo>
                          <a:pt x="3954" y="18083"/>
                          <a:pt x="4957" y="18662"/>
                          <a:pt x="6175" y="18786"/>
                        </a:cubicBezTo>
                        <a:cubicBezTo>
                          <a:pt x="7393" y="18911"/>
                          <a:pt x="8610" y="18414"/>
                          <a:pt x="9828" y="17338"/>
                        </a:cubicBezTo>
                        <a:cubicBezTo>
                          <a:pt x="10975" y="16304"/>
                          <a:pt x="11620" y="15145"/>
                          <a:pt x="11763" y="13821"/>
                        </a:cubicBezTo>
                        <a:cubicBezTo>
                          <a:pt x="11906" y="12497"/>
                          <a:pt x="11584" y="11255"/>
                          <a:pt x="10795" y="10055"/>
                        </a:cubicBezTo>
                        <a:cubicBezTo>
                          <a:pt x="10294" y="9311"/>
                          <a:pt x="9685" y="8773"/>
                          <a:pt x="9005" y="8442"/>
                        </a:cubicBezTo>
                        <a:cubicBezTo>
                          <a:pt x="8324" y="8110"/>
                          <a:pt x="7608" y="7986"/>
                          <a:pt x="6927" y="8069"/>
                        </a:cubicBezTo>
                        <a:lnTo>
                          <a:pt x="5709" y="5710"/>
                        </a:lnTo>
                        <a:lnTo>
                          <a:pt x="15237" y="0"/>
                        </a:lnTo>
                        <a:lnTo>
                          <a:pt x="21506" y="9269"/>
                        </a:lnTo>
                        <a:lnTo>
                          <a:pt x="19608" y="10965"/>
                        </a:lnTo>
                        <a:lnTo>
                          <a:pt x="14557" y="3517"/>
                        </a:lnTo>
                        <a:lnTo>
                          <a:pt x="9542" y="6455"/>
                        </a:lnTo>
                        <a:cubicBezTo>
                          <a:pt x="10975" y="6952"/>
                          <a:pt x="12121" y="7821"/>
                          <a:pt x="12945" y="9062"/>
                        </a:cubicBezTo>
                        <a:cubicBezTo>
                          <a:pt x="14055" y="10676"/>
                          <a:pt x="14485" y="12497"/>
                          <a:pt x="14270" y="14524"/>
                        </a:cubicBezTo>
                        <a:cubicBezTo>
                          <a:pt x="14055" y="16510"/>
                          <a:pt x="13160" y="18207"/>
                          <a:pt x="11655" y="19614"/>
                        </a:cubicBezTo>
                        <a:cubicBezTo>
                          <a:pt x="10187" y="20938"/>
                          <a:pt x="8610" y="21600"/>
                          <a:pt x="6855" y="21559"/>
                        </a:cubicBezTo>
                        <a:cubicBezTo>
                          <a:pt x="4742" y="21559"/>
                          <a:pt x="2986" y="20483"/>
                          <a:pt x="1589" y="18414"/>
                        </a:cubicBezTo>
                        <a:cubicBezTo>
                          <a:pt x="443" y="16717"/>
                          <a:pt x="-94" y="14979"/>
                          <a:pt x="13" y="13159"/>
                        </a:cubicBezTo>
                        <a:cubicBezTo>
                          <a:pt x="121" y="11338"/>
                          <a:pt x="802" y="9724"/>
                          <a:pt x="2055" y="835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45" name="Freeform: Shape 3424"/>
                  <p:cNvSpPr/>
                  <p:nvPr/>
                </p:nvSpPr>
                <p:spPr>
                  <a:xfrm>
                    <a:off x="192248" y="250629"/>
                    <a:ext cx="34511" cy="343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9738"/>
                        </a:moveTo>
                        <a:lnTo>
                          <a:pt x="12378" y="0"/>
                        </a:lnTo>
                        <a:lnTo>
                          <a:pt x="14299" y="2483"/>
                        </a:lnTo>
                        <a:lnTo>
                          <a:pt x="7822" y="12304"/>
                        </a:lnTo>
                        <a:cubicBezTo>
                          <a:pt x="7218" y="13214"/>
                          <a:pt x="6752" y="13903"/>
                          <a:pt x="6450" y="14345"/>
                        </a:cubicBezTo>
                        <a:cubicBezTo>
                          <a:pt x="6999" y="14124"/>
                          <a:pt x="7849" y="13821"/>
                          <a:pt x="8947" y="13435"/>
                        </a:cubicBezTo>
                        <a:lnTo>
                          <a:pt x="19871" y="9655"/>
                        </a:lnTo>
                        <a:lnTo>
                          <a:pt x="21600" y="11862"/>
                        </a:lnTo>
                        <a:lnTo>
                          <a:pt x="9222" y="21600"/>
                        </a:lnTo>
                        <a:lnTo>
                          <a:pt x="7987" y="20000"/>
                        </a:lnTo>
                        <a:lnTo>
                          <a:pt x="18361" y="11862"/>
                        </a:lnTo>
                        <a:lnTo>
                          <a:pt x="5187" y="16386"/>
                        </a:lnTo>
                        <a:lnTo>
                          <a:pt x="4034" y="14896"/>
                        </a:lnTo>
                        <a:lnTo>
                          <a:pt x="11774" y="3007"/>
                        </a:lnTo>
                        <a:lnTo>
                          <a:pt x="1235" y="11283"/>
                        </a:lnTo>
                        <a:lnTo>
                          <a:pt x="0" y="968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055" name="Graphic 3682"/>
                <p:cNvGrpSpPr/>
                <p:nvPr/>
              </p:nvGrpSpPr>
              <p:grpSpPr>
                <a:xfrm>
                  <a:off x="471957" y="247489"/>
                  <a:ext cx="143741" cy="192370"/>
                  <a:chOff x="0" y="0"/>
                  <a:chExt cx="143740" cy="192369"/>
                </a:xfrm>
              </p:grpSpPr>
              <p:sp>
                <p:nvSpPr>
                  <p:cNvPr id="1047" name="Freeform: Shape 3403"/>
                  <p:cNvSpPr/>
                  <p:nvPr/>
                </p:nvSpPr>
                <p:spPr>
                  <a:xfrm>
                    <a:off x="-1" y="-1"/>
                    <a:ext cx="41571" cy="412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9490"/>
                        </a:moveTo>
                        <a:lnTo>
                          <a:pt x="13329" y="0"/>
                        </a:lnTo>
                        <a:lnTo>
                          <a:pt x="15220" y="2712"/>
                        </a:lnTo>
                        <a:lnTo>
                          <a:pt x="9296" y="6916"/>
                        </a:lnTo>
                        <a:lnTo>
                          <a:pt x="19048" y="8180"/>
                        </a:lnTo>
                        <a:lnTo>
                          <a:pt x="21600" y="11834"/>
                        </a:lnTo>
                        <a:lnTo>
                          <a:pt x="12873" y="10478"/>
                        </a:lnTo>
                        <a:lnTo>
                          <a:pt x="8476" y="21600"/>
                        </a:lnTo>
                        <a:lnTo>
                          <a:pt x="6015" y="18084"/>
                        </a:lnTo>
                        <a:lnTo>
                          <a:pt x="9683" y="9950"/>
                        </a:lnTo>
                        <a:lnTo>
                          <a:pt x="5924" y="9329"/>
                        </a:lnTo>
                        <a:lnTo>
                          <a:pt x="1891" y="12202"/>
                        </a:lnTo>
                        <a:lnTo>
                          <a:pt x="0" y="949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48" name="Freeform: Shape 3404"/>
                  <p:cNvSpPr/>
                  <p:nvPr/>
                </p:nvSpPr>
                <p:spPr>
                  <a:xfrm>
                    <a:off x="20754" y="33119"/>
                    <a:ext cx="23596" cy="2325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755" h="21175" fill="norm" stroke="1" extrusionOk="0">
                        <a:moveTo>
                          <a:pt x="9631" y="15759"/>
                        </a:moveTo>
                        <a:lnTo>
                          <a:pt x="11945" y="20750"/>
                        </a:lnTo>
                        <a:cubicBezTo>
                          <a:pt x="9978" y="21349"/>
                          <a:pt x="8165" y="21309"/>
                          <a:pt x="6468" y="20670"/>
                        </a:cubicBezTo>
                        <a:cubicBezTo>
                          <a:pt x="4809" y="20031"/>
                          <a:pt x="3344" y="18794"/>
                          <a:pt x="2071" y="16917"/>
                        </a:cubicBezTo>
                        <a:cubicBezTo>
                          <a:pt x="65" y="13963"/>
                          <a:pt x="-475" y="11128"/>
                          <a:pt x="412" y="8333"/>
                        </a:cubicBezTo>
                        <a:cubicBezTo>
                          <a:pt x="1145" y="6137"/>
                          <a:pt x="2649" y="4221"/>
                          <a:pt x="4887" y="2544"/>
                        </a:cubicBezTo>
                        <a:cubicBezTo>
                          <a:pt x="7586" y="547"/>
                          <a:pt x="10209" y="-251"/>
                          <a:pt x="12755" y="68"/>
                        </a:cubicBezTo>
                        <a:cubicBezTo>
                          <a:pt x="15301" y="428"/>
                          <a:pt x="17306" y="1705"/>
                          <a:pt x="18849" y="3941"/>
                        </a:cubicBezTo>
                        <a:cubicBezTo>
                          <a:pt x="20585" y="6456"/>
                          <a:pt x="21125" y="9012"/>
                          <a:pt x="20508" y="11647"/>
                        </a:cubicBezTo>
                        <a:cubicBezTo>
                          <a:pt x="19891" y="14282"/>
                          <a:pt x="17924" y="16757"/>
                          <a:pt x="14568" y="19113"/>
                        </a:cubicBezTo>
                        <a:lnTo>
                          <a:pt x="6931" y="7894"/>
                        </a:lnTo>
                        <a:cubicBezTo>
                          <a:pt x="5658" y="8852"/>
                          <a:pt x="4925" y="9970"/>
                          <a:pt x="4693" y="11168"/>
                        </a:cubicBezTo>
                        <a:cubicBezTo>
                          <a:pt x="4462" y="12365"/>
                          <a:pt x="4693" y="13483"/>
                          <a:pt x="5388" y="14521"/>
                        </a:cubicBezTo>
                        <a:cubicBezTo>
                          <a:pt x="5850" y="15240"/>
                          <a:pt x="6468" y="15680"/>
                          <a:pt x="7162" y="15879"/>
                        </a:cubicBezTo>
                        <a:cubicBezTo>
                          <a:pt x="7856" y="16079"/>
                          <a:pt x="8705" y="15999"/>
                          <a:pt x="9669" y="15680"/>
                        </a:cubicBezTo>
                        <a:close/>
                        <a:moveTo>
                          <a:pt x="14182" y="12805"/>
                        </a:moveTo>
                        <a:cubicBezTo>
                          <a:pt x="15416" y="11847"/>
                          <a:pt x="16149" y="10808"/>
                          <a:pt x="16342" y="9690"/>
                        </a:cubicBezTo>
                        <a:cubicBezTo>
                          <a:pt x="16573" y="8573"/>
                          <a:pt x="16342" y="7574"/>
                          <a:pt x="15725" y="6656"/>
                        </a:cubicBezTo>
                        <a:cubicBezTo>
                          <a:pt x="15069" y="5658"/>
                          <a:pt x="14182" y="5139"/>
                          <a:pt x="13025" y="4979"/>
                        </a:cubicBezTo>
                        <a:cubicBezTo>
                          <a:pt x="11868" y="4820"/>
                          <a:pt x="10749" y="5219"/>
                          <a:pt x="9592" y="6097"/>
                        </a:cubicBezTo>
                        <a:lnTo>
                          <a:pt x="14144" y="1280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49" name="Freeform: Shape 3405"/>
                  <p:cNvSpPr/>
                  <p:nvPr/>
                </p:nvSpPr>
                <p:spPr>
                  <a:xfrm>
                    <a:off x="32273" y="50602"/>
                    <a:ext cx="28286" cy="300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4" h="21600" fill="norm" stroke="1" extrusionOk="0">
                        <a:moveTo>
                          <a:pt x="9081" y="21600"/>
                        </a:moveTo>
                        <a:lnTo>
                          <a:pt x="6443" y="18068"/>
                        </a:lnTo>
                        <a:lnTo>
                          <a:pt x="13655" y="13244"/>
                        </a:lnTo>
                        <a:cubicBezTo>
                          <a:pt x="15190" y="12235"/>
                          <a:pt x="16125" y="11478"/>
                          <a:pt x="16459" y="11036"/>
                        </a:cubicBezTo>
                        <a:cubicBezTo>
                          <a:pt x="16793" y="10595"/>
                          <a:pt x="16960" y="10122"/>
                          <a:pt x="16960" y="9618"/>
                        </a:cubicBezTo>
                        <a:cubicBezTo>
                          <a:pt x="16960" y="9113"/>
                          <a:pt x="16759" y="8609"/>
                          <a:pt x="16425" y="8136"/>
                        </a:cubicBezTo>
                        <a:cubicBezTo>
                          <a:pt x="15958" y="7536"/>
                          <a:pt x="15391" y="7095"/>
                          <a:pt x="14656" y="6843"/>
                        </a:cubicBezTo>
                        <a:cubicBezTo>
                          <a:pt x="13955" y="6590"/>
                          <a:pt x="13220" y="6590"/>
                          <a:pt x="12486" y="6780"/>
                        </a:cubicBezTo>
                        <a:cubicBezTo>
                          <a:pt x="11752" y="7001"/>
                          <a:pt x="10616" y="7631"/>
                          <a:pt x="9047" y="8672"/>
                        </a:cubicBezTo>
                        <a:lnTo>
                          <a:pt x="2637" y="12960"/>
                        </a:lnTo>
                        <a:lnTo>
                          <a:pt x="0" y="9428"/>
                        </a:lnTo>
                        <a:lnTo>
                          <a:pt x="14155" y="0"/>
                        </a:lnTo>
                        <a:lnTo>
                          <a:pt x="16626" y="3280"/>
                        </a:lnTo>
                        <a:lnTo>
                          <a:pt x="14556" y="4667"/>
                        </a:lnTo>
                        <a:cubicBezTo>
                          <a:pt x="17026" y="4761"/>
                          <a:pt x="18929" y="5707"/>
                          <a:pt x="20231" y="7473"/>
                        </a:cubicBezTo>
                        <a:cubicBezTo>
                          <a:pt x="20799" y="8262"/>
                          <a:pt x="21199" y="9050"/>
                          <a:pt x="21400" y="9901"/>
                        </a:cubicBezTo>
                        <a:cubicBezTo>
                          <a:pt x="21600" y="10753"/>
                          <a:pt x="21566" y="11478"/>
                          <a:pt x="21366" y="12140"/>
                        </a:cubicBezTo>
                        <a:cubicBezTo>
                          <a:pt x="21166" y="12803"/>
                          <a:pt x="20799" y="13370"/>
                          <a:pt x="20298" y="13874"/>
                        </a:cubicBezTo>
                        <a:cubicBezTo>
                          <a:pt x="19797" y="14411"/>
                          <a:pt x="19029" y="15010"/>
                          <a:pt x="17928" y="15735"/>
                        </a:cubicBezTo>
                        <a:lnTo>
                          <a:pt x="9147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50" name="Freeform: Shape 3406"/>
                  <p:cNvSpPr/>
                  <p:nvPr/>
                </p:nvSpPr>
                <p:spPr>
                  <a:xfrm>
                    <a:off x="40079" y="70160"/>
                    <a:ext cx="38106" cy="2679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3944" y="35"/>
                        </a:moveTo>
                        <a:lnTo>
                          <a:pt x="16032" y="4242"/>
                        </a:lnTo>
                        <a:lnTo>
                          <a:pt x="10340" y="15342"/>
                        </a:lnTo>
                        <a:lnTo>
                          <a:pt x="19562" y="11313"/>
                        </a:lnTo>
                        <a:lnTo>
                          <a:pt x="21600" y="15413"/>
                        </a:lnTo>
                        <a:lnTo>
                          <a:pt x="8849" y="20292"/>
                        </a:lnTo>
                        <a:lnTo>
                          <a:pt x="6537" y="21176"/>
                        </a:lnTo>
                        <a:cubicBezTo>
                          <a:pt x="5742" y="21458"/>
                          <a:pt x="5120" y="21600"/>
                          <a:pt x="4648" y="21600"/>
                        </a:cubicBezTo>
                        <a:cubicBezTo>
                          <a:pt x="4176" y="21600"/>
                          <a:pt x="3728" y="21529"/>
                          <a:pt x="3331" y="21317"/>
                        </a:cubicBezTo>
                        <a:cubicBezTo>
                          <a:pt x="2933" y="21105"/>
                          <a:pt x="2511" y="20752"/>
                          <a:pt x="2113" y="20292"/>
                        </a:cubicBezTo>
                        <a:cubicBezTo>
                          <a:pt x="1715" y="19797"/>
                          <a:pt x="1317" y="19196"/>
                          <a:pt x="944" y="18418"/>
                        </a:cubicBezTo>
                        <a:cubicBezTo>
                          <a:pt x="572" y="17676"/>
                          <a:pt x="249" y="16863"/>
                          <a:pt x="0" y="16014"/>
                        </a:cubicBezTo>
                        <a:lnTo>
                          <a:pt x="2013" y="13469"/>
                        </a:lnTo>
                        <a:cubicBezTo>
                          <a:pt x="2237" y="14176"/>
                          <a:pt x="2461" y="14777"/>
                          <a:pt x="2709" y="15272"/>
                        </a:cubicBezTo>
                        <a:cubicBezTo>
                          <a:pt x="3157" y="16191"/>
                          <a:pt x="3704" y="16686"/>
                          <a:pt x="4300" y="16757"/>
                        </a:cubicBezTo>
                        <a:cubicBezTo>
                          <a:pt x="4897" y="16828"/>
                          <a:pt x="5543" y="16686"/>
                          <a:pt x="6264" y="16297"/>
                        </a:cubicBezTo>
                        <a:lnTo>
                          <a:pt x="13994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51" name="Freeform: Shape 3407"/>
                  <p:cNvSpPr/>
                  <p:nvPr/>
                </p:nvSpPr>
                <p:spPr>
                  <a:xfrm>
                    <a:off x="63034" y="94440"/>
                    <a:ext cx="25656" cy="2728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47" h="21437" fill="norm" stroke="1" extrusionOk="0">
                        <a:moveTo>
                          <a:pt x="11877" y="4453"/>
                        </a:moveTo>
                        <a:lnTo>
                          <a:pt x="9906" y="492"/>
                        </a:lnTo>
                        <a:cubicBezTo>
                          <a:pt x="11694" y="-94"/>
                          <a:pt x="13300" y="-163"/>
                          <a:pt x="14759" y="320"/>
                        </a:cubicBezTo>
                        <a:cubicBezTo>
                          <a:pt x="16182" y="802"/>
                          <a:pt x="17642" y="2008"/>
                          <a:pt x="19028" y="3902"/>
                        </a:cubicBezTo>
                        <a:cubicBezTo>
                          <a:pt x="20305" y="5625"/>
                          <a:pt x="21071" y="7072"/>
                          <a:pt x="21254" y="8174"/>
                        </a:cubicBezTo>
                        <a:cubicBezTo>
                          <a:pt x="21436" y="9311"/>
                          <a:pt x="21363" y="10275"/>
                          <a:pt x="20925" y="11068"/>
                        </a:cubicBezTo>
                        <a:cubicBezTo>
                          <a:pt x="20524" y="11860"/>
                          <a:pt x="19429" y="12825"/>
                          <a:pt x="17642" y="14030"/>
                        </a:cubicBezTo>
                        <a:lnTo>
                          <a:pt x="12825" y="17165"/>
                        </a:lnTo>
                        <a:cubicBezTo>
                          <a:pt x="11475" y="18061"/>
                          <a:pt x="10527" y="18784"/>
                          <a:pt x="9943" y="19370"/>
                        </a:cubicBezTo>
                        <a:cubicBezTo>
                          <a:pt x="9395" y="19921"/>
                          <a:pt x="8885" y="20610"/>
                          <a:pt x="8374" y="21437"/>
                        </a:cubicBezTo>
                        <a:lnTo>
                          <a:pt x="5528" y="17613"/>
                        </a:lnTo>
                        <a:cubicBezTo>
                          <a:pt x="5710" y="17337"/>
                          <a:pt x="6039" y="16924"/>
                          <a:pt x="6440" y="16442"/>
                        </a:cubicBezTo>
                        <a:cubicBezTo>
                          <a:pt x="6623" y="16201"/>
                          <a:pt x="6768" y="16063"/>
                          <a:pt x="6805" y="15994"/>
                        </a:cubicBezTo>
                        <a:cubicBezTo>
                          <a:pt x="5638" y="15787"/>
                          <a:pt x="4579" y="15408"/>
                          <a:pt x="3704" y="14892"/>
                        </a:cubicBezTo>
                        <a:cubicBezTo>
                          <a:pt x="2828" y="14375"/>
                          <a:pt x="2025" y="13686"/>
                          <a:pt x="1405" y="12825"/>
                        </a:cubicBezTo>
                        <a:cubicBezTo>
                          <a:pt x="274" y="11309"/>
                          <a:pt x="-164" y="9862"/>
                          <a:pt x="55" y="8415"/>
                        </a:cubicBezTo>
                        <a:cubicBezTo>
                          <a:pt x="274" y="6968"/>
                          <a:pt x="1040" y="5797"/>
                          <a:pt x="2353" y="4936"/>
                        </a:cubicBezTo>
                        <a:cubicBezTo>
                          <a:pt x="3229" y="4350"/>
                          <a:pt x="4141" y="4040"/>
                          <a:pt x="5127" y="3971"/>
                        </a:cubicBezTo>
                        <a:cubicBezTo>
                          <a:pt x="6112" y="3902"/>
                          <a:pt x="7061" y="4109"/>
                          <a:pt x="7936" y="4591"/>
                        </a:cubicBezTo>
                        <a:cubicBezTo>
                          <a:pt x="8848" y="5039"/>
                          <a:pt x="9906" y="5866"/>
                          <a:pt x="11183" y="7037"/>
                        </a:cubicBezTo>
                        <a:cubicBezTo>
                          <a:pt x="12898" y="8587"/>
                          <a:pt x="14175" y="9621"/>
                          <a:pt x="14978" y="10103"/>
                        </a:cubicBezTo>
                        <a:lnTo>
                          <a:pt x="15379" y="9827"/>
                        </a:lnTo>
                        <a:cubicBezTo>
                          <a:pt x="16182" y="9311"/>
                          <a:pt x="16583" y="8760"/>
                          <a:pt x="16657" y="8174"/>
                        </a:cubicBezTo>
                        <a:cubicBezTo>
                          <a:pt x="16729" y="7588"/>
                          <a:pt x="16364" y="6796"/>
                          <a:pt x="15598" y="5763"/>
                        </a:cubicBezTo>
                        <a:cubicBezTo>
                          <a:pt x="15088" y="5073"/>
                          <a:pt x="14540" y="4625"/>
                          <a:pt x="13956" y="4453"/>
                        </a:cubicBezTo>
                        <a:cubicBezTo>
                          <a:pt x="13372" y="4247"/>
                          <a:pt x="12643" y="4281"/>
                          <a:pt x="11767" y="4522"/>
                        </a:cubicBezTo>
                        <a:close/>
                        <a:moveTo>
                          <a:pt x="12424" y="11825"/>
                        </a:moveTo>
                        <a:cubicBezTo>
                          <a:pt x="11877" y="11447"/>
                          <a:pt x="11074" y="10792"/>
                          <a:pt x="10053" y="9897"/>
                        </a:cubicBezTo>
                        <a:cubicBezTo>
                          <a:pt x="8994" y="9001"/>
                          <a:pt x="8228" y="8450"/>
                          <a:pt x="7753" y="8277"/>
                        </a:cubicBezTo>
                        <a:cubicBezTo>
                          <a:pt x="6987" y="8036"/>
                          <a:pt x="6331" y="8105"/>
                          <a:pt x="5747" y="8484"/>
                        </a:cubicBezTo>
                        <a:cubicBezTo>
                          <a:pt x="5163" y="8863"/>
                          <a:pt x="4835" y="9414"/>
                          <a:pt x="4725" y="10069"/>
                        </a:cubicBezTo>
                        <a:cubicBezTo>
                          <a:pt x="4616" y="10758"/>
                          <a:pt x="4798" y="11412"/>
                          <a:pt x="5236" y="12032"/>
                        </a:cubicBezTo>
                        <a:cubicBezTo>
                          <a:pt x="5747" y="12721"/>
                          <a:pt x="6477" y="13238"/>
                          <a:pt x="7462" y="13548"/>
                        </a:cubicBezTo>
                        <a:cubicBezTo>
                          <a:pt x="8191" y="13755"/>
                          <a:pt x="8848" y="13789"/>
                          <a:pt x="9505" y="13548"/>
                        </a:cubicBezTo>
                        <a:cubicBezTo>
                          <a:pt x="9943" y="13410"/>
                          <a:pt x="10636" y="13031"/>
                          <a:pt x="11621" y="12377"/>
                        </a:cubicBezTo>
                        <a:lnTo>
                          <a:pt x="12424" y="1182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52" name="Freeform: Shape 3408"/>
                  <p:cNvSpPr/>
                  <p:nvPr/>
                </p:nvSpPr>
                <p:spPr>
                  <a:xfrm>
                    <a:off x="88706" y="128173"/>
                    <a:ext cx="26576" cy="2237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60" h="21524" fill="norm" stroke="1" extrusionOk="0">
                        <a:moveTo>
                          <a:pt x="2268" y="7720"/>
                        </a:moveTo>
                        <a:lnTo>
                          <a:pt x="3968" y="10125"/>
                        </a:lnTo>
                        <a:cubicBezTo>
                          <a:pt x="3047" y="11179"/>
                          <a:pt x="2516" y="12277"/>
                          <a:pt x="2409" y="13416"/>
                        </a:cubicBezTo>
                        <a:cubicBezTo>
                          <a:pt x="2303" y="14555"/>
                          <a:pt x="2516" y="15609"/>
                          <a:pt x="3082" y="16580"/>
                        </a:cubicBezTo>
                        <a:cubicBezTo>
                          <a:pt x="3790" y="17761"/>
                          <a:pt x="4711" y="18436"/>
                          <a:pt x="5950" y="18604"/>
                        </a:cubicBezTo>
                        <a:cubicBezTo>
                          <a:pt x="7155" y="18773"/>
                          <a:pt x="8394" y="18351"/>
                          <a:pt x="9598" y="17339"/>
                        </a:cubicBezTo>
                        <a:cubicBezTo>
                          <a:pt x="10766" y="16369"/>
                          <a:pt x="11439" y="15187"/>
                          <a:pt x="11652" y="13879"/>
                        </a:cubicBezTo>
                        <a:cubicBezTo>
                          <a:pt x="11864" y="12572"/>
                          <a:pt x="11580" y="11264"/>
                          <a:pt x="10837" y="9999"/>
                        </a:cubicBezTo>
                        <a:cubicBezTo>
                          <a:pt x="10377" y="9239"/>
                          <a:pt x="9810" y="8648"/>
                          <a:pt x="9137" y="8269"/>
                        </a:cubicBezTo>
                        <a:cubicBezTo>
                          <a:pt x="8464" y="7889"/>
                          <a:pt x="7792" y="7720"/>
                          <a:pt x="7119" y="7762"/>
                        </a:cubicBezTo>
                        <a:lnTo>
                          <a:pt x="6021" y="5274"/>
                        </a:lnTo>
                        <a:lnTo>
                          <a:pt x="15653" y="0"/>
                        </a:lnTo>
                        <a:lnTo>
                          <a:pt x="21460" y="9830"/>
                        </a:lnTo>
                        <a:lnTo>
                          <a:pt x="19512" y="11475"/>
                        </a:lnTo>
                        <a:lnTo>
                          <a:pt x="14838" y="3586"/>
                        </a:lnTo>
                        <a:lnTo>
                          <a:pt x="9740" y="6286"/>
                        </a:lnTo>
                        <a:cubicBezTo>
                          <a:pt x="11120" y="6876"/>
                          <a:pt x="12218" y="7847"/>
                          <a:pt x="12997" y="9154"/>
                        </a:cubicBezTo>
                        <a:cubicBezTo>
                          <a:pt x="14024" y="10884"/>
                          <a:pt x="14378" y="12740"/>
                          <a:pt x="14095" y="14765"/>
                        </a:cubicBezTo>
                        <a:cubicBezTo>
                          <a:pt x="13812" y="16790"/>
                          <a:pt x="12855" y="18478"/>
                          <a:pt x="11297" y="19786"/>
                        </a:cubicBezTo>
                        <a:cubicBezTo>
                          <a:pt x="9810" y="21051"/>
                          <a:pt x="8181" y="21600"/>
                          <a:pt x="6482" y="21515"/>
                        </a:cubicBezTo>
                        <a:cubicBezTo>
                          <a:pt x="4393" y="21389"/>
                          <a:pt x="2693" y="20208"/>
                          <a:pt x="1383" y="18014"/>
                        </a:cubicBezTo>
                        <a:cubicBezTo>
                          <a:pt x="320" y="16200"/>
                          <a:pt x="-140" y="14386"/>
                          <a:pt x="37" y="12572"/>
                        </a:cubicBezTo>
                        <a:cubicBezTo>
                          <a:pt x="214" y="10716"/>
                          <a:pt x="958" y="9154"/>
                          <a:pt x="2233" y="780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53" name="Freeform: Shape 3409"/>
                  <p:cNvSpPr/>
                  <p:nvPr/>
                </p:nvSpPr>
                <p:spPr>
                  <a:xfrm>
                    <a:off x="99981" y="144792"/>
                    <a:ext cx="24316" cy="2193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6" h="21144" fill="norm" stroke="1" extrusionOk="0">
                        <a:moveTo>
                          <a:pt x="9839" y="6933"/>
                        </a:moveTo>
                        <a:cubicBezTo>
                          <a:pt x="9533" y="5665"/>
                          <a:pt x="9533" y="4565"/>
                          <a:pt x="9839" y="3593"/>
                        </a:cubicBezTo>
                        <a:cubicBezTo>
                          <a:pt x="10145" y="2621"/>
                          <a:pt x="10720" y="1818"/>
                          <a:pt x="11601" y="1141"/>
                        </a:cubicBezTo>
                        <a:cubicBezTo>
                          <a:pt x="12903" y="127"/>
                          <a:pt x="14320" y="-211"/>
                          <a:pt x="15890" y="127"/>
                        </a:cubicBezTo>
                        <a:cubicBezTo>
                          <a:pt x="17422" y="465"/>
                          <a:pt x="18763" y="1479"/>
                          <a:pt x="19873" y="3213"/>
                        </a:cubicBezTo>
                        <a:cubicBezTo>
                          <a:pt x="20984" y="4946"/>
                          <a:pt x="21405" y="6679"/>
                          <a:pt x="21175" y="8454"/>
                        </a:cubicBezTo>
                        <a:cubicBezTo>
                          <a:pt x="20945" y="10230"/>
                          <a:pt x="20179" y="11582"/>
                          <a:pt x="18877" y="12639"/>
                        </a:cubicBezTo>
                        <a:cubicBezTo>
                          <a:pt x="18035" y="13273"/>
                          <a:pt x="17154" y="13611"/>
                          <a:pt x="16235" y="13611"/>
                        </a:cubicBezTo>
                        <a:cubicBezTo>
                          <a:pt x="15316" y="13611"/>
                          <a:pt x="14358" y="13231"/>
                          <a:pt x="13401" y="12512"/>
                        </a:cubicBezTo>
                        <a:cubicBezTo>
                          <a:pt x="13822" y="13992"/>
                          <a:pt x="13822" y="15387"/>
                          <a:pt x="13401" y="16612"/>
                        </a:cubicBezTo>
                        <a:cubicBezTo>
                          <a:pt x="13018" y="17880"/>
                          <a:pt x="12252" y="18937"/>
                          <a:pt x="11141" y="19782"/>
                        </a:cubicBezTo>
                        <a:cubicBezTo>
                          <a:pt x="9609" y="20966"/>
                          <a:pt x="7924" y="21389"/>
                          <a:pt x="6124" y="21009"/>
                        </a:cubicBezTo>
                        <a:cubicBezTo>
                          <a:pt x="4324" y="20628"/>
                          <a:pt x="2793" y="19444"/>
                          <a:pt x="1529" y="17500"/>
                        </a:cubicBezTo>
                        <a:cubicBezTo>
                          <a:pt x="265" y="15555"/>
                          <a:pt x="-195" y="13569"/>
                          <a:pt x="73" y="11540"/>
                        </a:cubicBezTo>
                        <a:cubicBezTo>
                          <a:pt x="341" y="9511"/>
                          <a:pt x="1261" y="7905"/>
                          <a:pt x="2831" y="6679"/>
                        </a:cubicBezTo>
                        <a:cubicBezTo>
                          <a:pt x="3979" y="5791"/>
                          <a:pt x="5167" y="5326"/>
                          <a:pt x="6393" y="5368"/>
                        </a:cubicBezTo>
                        <a:cubicBezTo>
                          <a:pt x="7579" y="5368"/>
                          <a:pt x="8728" y="5918"/>
                          <a:pt x="9763" y="6890"/>
                        </a:cubicBezTo>
                        <a:close/>
                        <a:moveTo>
                          <a:pt x="4516" y="9173"/>
                        </a:moveTo>
                        <a:cubicBezTo>
                          <a:pt x="3903" y="9680"/>
                          <a:pt x="3405" y="10314"/>
                          <a:pt x="3022" y="11075"/>
                        </a:cubicBezTo>
                        <a:cubicBezTo>
                          <a:pt x="2639" y="11878"/>
                          <a:pt x="2486" y="12681"/>
                          <a:pt x="2601" y="13611"/>
                        </a:cubicBezTo>
                        <a:cubicBezTo>
                          <a:pt x="2678" y="14499"/>
                          <a:pt x="2984" y="15344"/>
                          <a:pt x="3443" y="16063"/>
                        </a:cubicBezTo>
                        <a:cubicBezTo>
                          <a:pt x="4171" y="17204"/>
                          <a:pt x="5128" y="17923"/>
                          <a:pt x="6316" y="18134"/>
                        </a:cubicBezTo>
                        <a:cubicBezTo>
                          <a:pt x="7465" y="18345"/>
                          <a:pt x="8575" y="18050"/>
                          <a:pt x="9609" y="17246"/>
                        </a:cubicBezTo>
                        <a:cubicBezTo>
                          <a:pt x="10682" y="16401"/>
                          <a:pt x="11294" y="15344"/>
                          <a:pt x="11486" y="14034"/>
                        </a:cubicBezTo>
                        <a:cubicBezTo>
                          <a:pt x="11677" y="12723"/>
                          <a:pt x="11409" y="11455"/>
                          <a:pt x="10643" y="10314"/>
                        </a:cubicBezTo>
                        <a:cubicBezTo>
                          <a:pt x="9916" y="9173"/>
                          <a:pt x="8958" y="8497"/>
                          <a:pt x="7809" y="8285"/>
                        </a:cubicBezTo>
                        <a:cubicBezTo>
                          <a:pt x="6660" y="8074"/>
                          <a:pt x="5550" y="8370"/>
                          <a:pt x="4516" y="9173"/>
                        </a:cubicBezTo>
                        <a:close/>
                        <a:moveTo>
                          <a:pt x="13286" y="3509"/>
                        </a:moveTo>
                        <a:cubicBezTo>
                          <a:pt x="12443" y="4185"/>
                          <a:pt x="11946" y="5030"/>
                          <a:pt x="11792" y="6045"/>
                        </a:cubicBezTo>
                        <a:cubicBezTo>
                          <a:pt x="11639" y="7059"/>
                          <a:pt x="11869" y="8074"/>
                          <a:pt x="12482" y="9004"/>
                        </a:cubicBezTo>
                        <a:cubicBezTo>
                          <a:pt x="13095" y="9933"/>
                          <a:pt x="13822" y="10483"/>
                          <a:pt x="14741" y="10694"/>
                        </a:cubicBezTo>
                        <a:cubicBezTo>
                          <a:pt x="15661" y="10864"/>
                          <a:pt x="16503" y="10694"/>
                          <a:pt x="17269" y="10060"/>
                        </a:cubicBezTo>
                        <a:cubicBezTo>
                          <a:pt x="18073" y="9426"/>
                          <a:pt x="18571" y="8581"/>
                          <a:pt x="18724" y="7567"/>
                        </a:cubicBezTo>
                        <a:cubicBezTo>
                          <a:pt x="18877" y="6510"/>
                          <a:pt x="18648" y="5538"/>
                          <a:pt x="18073" y="4608"/>
                        </a:cubicBezTo>
                        <a:cubicBezTo>
                          <a:pt x="17499" y="3678"/>
                          <a:pt x="16733" y="3128"/>
                          <a:pt x="15775" y="2917"/>
                        </a:cubicBezTo>
                        <a:cubicBezTo>
                          <a:pt x="14818" y="2706"/>
                          <a:pt x="14014" y="2917"/>
                          <a:pt x="13247" y="350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054" name="Freeform: Shape 3410"/>
                  <p:cNvSpPr/>
                  <p:nvPr/>
                </p:nvSpPr>
                <p:spPr>
                  <a:xfrm>
                    <a:off x="109318" y="158342"/>
                    <a:ext cx="34423" cy="340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9186"/>
                        </a:moveTo>
                        <a:lnTo>
                          <a:pt x="12877" y="0"/>
                        </a:lnTo>
                        <a:lnTo>
                          <a:pt x="14693" y="2589"/>
                        </a:lnTo>
                        <a:lnTo>
                          <a:pt x="7732" y="12192"/>
                        </a:lnTo>
                        <a:cubicBezTo>
                          <a:pt x="7072" y="13083"/>
                          <a:pt x="6604" y="13751"/>
                          <a:pt x="6274" y="14168"/>
                        </a:cubicBezTo>
                        <a:cubicBezTo>
                          <a:pt x="6852" y="13973"/>
                          <a:pt x="7704" y="13723"/>
                          <a:pt x="8833" y="13389"/>
                        </a:cubicBezTo>
                        <a:lnTo>
                          <a:pt x="19977" y="10104"/>
                        </a:lnTo>
                        <a:lnTo>
                          <a:pt x="21600" y="12414"/>
                        </a:lnTo>
                        <a:lnTo>
                          <a:pt x="8723" y="21600"/>
                        </a:lnTo>
                        <a:lnTo>
                          <a:pt x="7567" y="19930"/>
                        </a:lnTo>
                        <a:lnTo>
                          <a:pt x="18326" y="12220"/>
                        </a:lnTo>
                        <a:lnTo>
                          <a:pt x="4925" y="16144"/>
                        </a:lnTo>
                        <a:lnTo>
                          <a:pt x="3852" y="14586"/>
                        </a:lnTo>
                        <a:lnTo>
                          <a:pt x="12190" y="2979"/>
                        </a:lnTo>
                        <a:lnTo>
                          <a:pt x="1238" y="10800"/>
                        </a:lnTo>
                        <a:lnTo>
                          <a:pt x="83" y="913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</p:grpSp>
          <p:grpSp>
            <p:nvGrpSpPr>
              <p:cNvPr id="1063" name="Graphic 3682"/>
              <p:cNvGrpSpPr/>
              <p:nvPr/>
            </p:nvGrpSpPr>
            <p:grpSpPr>
              <a:xfrm>
                <a:off x="771146" y="764786"/>
                <a:ext cx="226398" cy="184566"/>
                <a:chOff x="0" y="0"/>
                <a:chExt cx="226397" cy="184564"/>
              </a:xfrm>
            </p:grpSpPr>
            <p:sp>
              <p:nvSpPr>
                <p:cNvPr id="1057" name="Freeform: Shape 3380"/>
                <p:cNvSpPr/>
                <p:nvPr/>
              </p:nvSpPr>
              <p:spPr>
                <a:xfrm>
                  <a:off x="-1" y="114053"/>
                  <a:ext cx="72222" cy="70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7482"/>
                      </a:moveTo>
                      <a:lnTo>
                        <a:pt x="18793" y="10572"/>
                      </a:lnTo>
                      <a:lnTo>
                        <a:pt x="14557" y="8825"/>
                      </a:lnTo>
                      <a:lnTo>
                        <a:pt x="9443" y="14454"/>
                      </a:lnTo>
                      <a:lnTo>
                        <a:pt x="11502" y="18591"/>
                      </a:lnTo>
                      <a:lnTo>
                        <a:pt x="8761" y="21600"/>
                      </a:lnTo>
                      <a:lnTo>
                        <a:pt x="0" y="3009"/>
                      </a:lnTo>
                      <a:lnTo>
                        <a:pt x="2728" y="0"/>
                      </a:lnTo>
                      <a:lnTo>
                        <a:pt x="21587" y="7469"/>
                      </a:lnTo>
                      <a:close/>
                      <a:moveTo>
                        <a:pt x="11410" y="7536"/>
                      </a:moveTo>
                      <a:lnTo>
                        <a:pt x="4551" y="4608"/>
                      </a:lnTo>
                      <a:lnTo>
                        <a:pt x="7921" y="11378"/>
                      </a:lnTo>
                      <a:lnTo>
                        <a:pt x="11410" y="753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58" name="Freeform: Shape 3381"/>
                <p:cNvSpPr/>
                <p:nvPr/>
              </p:nvSpPr>
              <p:spPr>
                <a:xfrm>
                  <a:off x="41046" y="70817"/>
                  <a:ext cx="47005" cy="62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98" h="21600" fill="norm" stroke="1" extrusionOk="0">
                      <a:moveTo>
                        <a:pt x="1182" y="11484"/>
                      </a:moveTo>
                      <a:lnTo>
                        <a:pt x="3448" y="9934"/>
                      </a:lnTo>
                      <a:lnTo>
                        <a:pt x="2405" y="9053"/>
                      </a:lnTo>
                      <a:cubicBezTo>
                        <a:pt x="1242" y="8066"/>
                        <a:pt x="500" y="7246"/>
                        <a:pt x="199" y="6562"/>
                      </a:cubicBezTo>
                      <a:cubicBezTo>
                        <a:pt x="-102" y="5894"/>
                        <a:pt x="-62" y="5149"/>
                        <a:pt x="319" y="4329"/>
                      </a:cubicBezTo>
                      <a:cubicBezTo>
                        <a:pt x="700" y="3524"/>
                        <a:pt x="1462" y="2719"/>
                        <a:pt x="2586" y="1944"/>
                      </a:cubicBezTo>
                      <a:cubicBezTo>
                        <a:pt x="3749" y="1154"/>
                        <a:pt x="5052" y="501"/>
                        <a:pt x="6476" y="0"/>
                      </a:cubicBezTo>
                      <a:lnTo>
                        <a:pt x="8502" y="2537"/>
                      </a:lnTo>
                      <a:cubicBezTo>
                        <a:pt x="7720" y="2871"/>
                        <a:pt x="7018" y="3236"/>
                        <a:pt x="6416" y="3646"/>
                      </a:cubicBezTo>
                      <a:cubicBezTo>
                        <a:pt x="5814" y="4056"/>
                        <a:pt x="5534" y="4451"/>
                        <a:pt x="5513" y="4830"/>
                      </a:cubicBezTo>
                      <a:cubicBezTo>
                        <a:pt x="5513" y="5210"/>
                        <a:pt x="5855" y="5711"/>
                        <a:pt x="6556" y="6304"/>
                      </a:cubicBezTo>
                      <a:lnTo>
                        <a:pt x="7539" y="7124"/>
                      </a:lnTo>
                      <a:lnTo>
                        <a:pt x="10587" y="5028"/>
                      </a:lnTo>
                      <a:lnTo>
                        <a:pt x="13496" y="7458"/>
                      </a:lnTo>
                      <a:lnTo>
                        <a:pt x="10447" y="9554"/>
                      </a:lnTo>
                      <a:lnTo>
                        <a:pt x="21498" y="18805"/>
                      </a:lnTo>
                      <a:lnTo>
                        <a:pt x="17407" y="21600"/>
                      </a:lnTo>
                      <a:lnTo>
                        <a:pt x="6356" y="12334"/>
                      </a:lnTo>
                      <a:lnTo>
                        <a:pt x="4090" y="13884"/>
                      </a:lnTo>
                      <a:lnTo>
                        <a:pt x="1182" y="114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59" name="Freeform: Shape 3382"/>
                <p:cNvSpPr/>
                <p:nvPr/>
              </p:nvSpPr>
              <p:spPr>
                <a:xfrm>
                  <a:off x="71738" y="61653"/>
                  <a:ext cx="37799" cy="529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8540"/>
                      </a:moveTo>
                      <a:lnTo>
                        <a:pt x="16238" y="21600"/>
                      </a:lnTo>
                      <a:lnTo>
                        <a:pt x="0" y="7105"/>
                      </a:lnTo>
                      <a:lnTo>
                        <a:pt x="4986" y="4259"/>
                      </a:lnTo>
                      <a:lnTo>
                        <a:pt x="7292" y="6317"/>
                      </a:lnTo>
                      <a:cubicBezTo>
                        <a:pt x="7066" y="4850"/>
                        <a:pt x="7116" y="3776"/>
                        <a:pt x="7442" y="3078"/>
                      </a:cubicBezTo>
                      <a:cubicBezTo>
                        <a:pt x="7768" y="2380"/>
                        <a:pt x="8370" y="1790"/>
                        <a:pt x="9246" y="1288"/>
                      </a:cubicBezTo>
                      <a:cubicBezTo>
                        <a:pt x="10474" y="591"/>
                        <a:pt x="11928" y="161"/>
                        <a:pt x="13582" y="0"/>
                      </a:cubicBezTo>
                      <a:lnTo>
                        <a:pt x="15661" y="4295"/>
                      </a:lnTo>
                      <a:cubicBezTo>
                        <a:pt x="14283" y="4402"/>
                        <a:pt x="13206" y="4671"/>
                        <a:pt x="12429" y="5118"/>
                      </a:cubicBezTo>
                      <a:cubicBezTo>
                        <a:pt x="11652" y="5565"/>
                        <a:pt x="11201" y="6067"/>
                        <a:pt x="11026" y="6657"/>
                      </a:cubicBezTo>
                      <a:cubicBezTo>
                        <a:pt x="10825" y="7248"/>
                        <a:pt x="11026" y="8017"/>
                        <a:pt x="11577" y="8966"/>
                      </a:cubicBezTo>
                      <a:cubicBezTo>
                        <a:pt x="12153" y="9914"/>
                        <a:pt x="13807" y="11614"/>
                        <a:pt x="16563" y="14084"/>
                      </a:cubicBezTo>
                      <a:lnTo>
                        <a:pt x="21575" y="185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60" name="Freeform: Shape 3383"/>
                <p:cNvSpPr/>
                <p:nvPr/>
              </p:nvSpPr>
              <p:spPr>
                <a:xfrm>
                  <a:off x="91909" y="34641"/>
                  <a:ext cx="46175" cy="58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015" y="5962"/>
                      </a:moveTo>
                      <a:lnTo>
                        <a:pt x="0" y="2590"/>
                      </a:lnTo>
                      <a:lnTo>
                        <a:pt x="4595" y="0"/>
                      </a:lnTo>
                      <a:lnTo>
                        <a:pt x="7610" y="3372"/>
                      </a:lnTo>
                      <a:lnTo>
                        <a:pt x="3015" y="5962"/>
                      </a:lnTo>
                      <a:close/>
                      <a:moveTo>
                        <a:pt x="17005" y="21600"/>
                      </a:moveTo>
                      <a:lnTo>
                        <a:pt x="4677" y="7835"/>
                      </a:lnTo>
                      <a:lnTo>
                        <a:pt x="9272" y="5245"/>
                      </a:lnTo>
                      <a:lnTo>
                        <a:pt x="21600" y="19010"/>
                      </a:lnTo>
                      <a:lnTo>
                        <a:pt x="17005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61" name="Freeform: Shape 3384"/>
                <p:cNvSpPr/>
                <p:nvPr/>
              </p:nvSpPr>
              <p:spPr>
                <a:xfrm>
                  <a:off x="130127" y="24598"/>
                  <a:ext cx="46333" cy="481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35" h="21128" fill="norm" stroke="1" extrusionOk="0">
                      <a:moveTo>
                        <a:pt x="16193" y="2482"/>
                      </a:moveTo>
                      <a:lnTo>
                        <a:pt x="12112" y="6001"/>
                      </a:lnTo>
                      <a:cubicBezTo>
                        <a:pt x="11396" y="5213"/>
                        <a:pt x="10619" y="4751"/>
                        <a:pt x="9783" y="4616"/>
                      </a:cubicBezTo>
                      <a:cubicBezTo>
                        <a:pt x="8947" y="4501"/>
                        <a:pt x="8091" y="4694"/>
                        <a:pt x="7235" y="5213"/>
                      </a:cubicBezTo>
                      <a:cubicBezTo>
                        <a:pt x="6080" y="5905"/>
                        <a:pt x="5403" y="6828"/>
                        <a:pt x="5184" y="8021"/>
                      </a:cubicBezTo>
                      <a:cubicBezTo>
                        <a:pt x="4985" y="9214"/>
                        <a:pt x="5463" y="10695"/>
                        <a:pt x="6618" y="12522"/>
                      </a:cubicBezTo>
                      <a:cubicBezTo>
                        <a:pt x="7892" y="14542"/>
                        <a:pt x="9146" y="15753"/>
                        <a:pt x="10380" y="16176"/>
                      </a:cubicBezTo>
                      <a:cubicBezTo>
                        <a:pt x="11615" y="16599"/>
                        <a:pt x="12809" y="16465"/>
                        <a:pt x="14004" y="15753"/>
                      </a:cubicBezTo>
                      <a:cubicBezTo>
                        <a:pt x="14880" y="15234"/>
                        <a:pt x="15457" y="14561"/>
                        <a:pt x="15716" y="13734"/>
                      </a:cubicBezTo>
                      <a:cubicBezTo>
                        <a:pt x="15975" y="12907"/>
                        <a:pt x="15835" y="11849"/>
                        <a:pt x="15318" y="10522"/>
                      </a:cubicBezTo>
                      <a:lnTo>
                        <a:pt x="20374" y="8559"/>
                      </a:lnTo>
                      <a:cubicBezTo>
                        <a:pt x="21190" y="10868"/>
                        <a:pt x="21250" y="12945"/>
                        <a:pt x="20553" y="14772"/>
                      </a:cubicBezTo>
                      <a:cubicBezTo>
                        <a:pt x="19856" y="16599"/>
                        <a:pt x="18383" y="18196"/>
                        <a:pt x="16114" y="19542"/>
                      </a:cubicBezTo>
                      <a:cubicBezTo>
                        <a:pt x="13546" y="21062"/>
                        <a:pt x="10978" y="21485"/>
                        <a:pt x="8469" y="20831"/>
                      </a:cubicBezTo>
                      <a:cubicBezTo>
                        <a:pt x="5941" y="20177"/>
                        <a:pt x="3811" y="18446"/>
                        <a:pt x="2039" y="15676"/>
                      </a:cubicBezTo>
                      <a:cubicBezTo>
                        <a:pt x="267" y="12868"/>
                        <a:pt x="-350" y="10233"/>
                        <a:pt x="187" y="7752"/>
                      </a:cubicBezTo>
                      <a:cubicBezTo>
                        <a:pt x="725" y="5271"/>
                        <a:pt x="2318" y="3270"/>
                        <a:pt x="4925" y="1712"/>
                      </a:cubicBezTo>
                      <a:cubicBezTo>
                        <a:pt x="7076" y="443"/>
                        <a:pt x="9067" y="-115"/>
                        <a:pt x="10898" y="19"/>
                      </a:cubicBezTo>
                      <a:cubicBezTo>
                        <a:pt x="12730" y="174"/>
                        <a:pt x="14501" y="981"/>
                        <a:pt x="16213" y="248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62" name="Freeform: Shape 3385"/>
                <p:cNvSpPr/>
                <p:nvPr/>
              </p:nvSpPr>
              <p:spPr>
                <a:xfrm>
                  <a:off x="173983" y="0"/>
                  <a:ext cx="52415" cy="507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26" h="21379" fill="norm" stroke="1" extrusionOk="0">
                      <a:moveTo>
                        <a:pt x="4523" y="8769"/>
                      </a:moveTo>
                      <a:lnTo>
                        <a:pt x="167" y="10062"/>
                      </a:lnTo>
                      <a:cubicBezTo>
                        <a:pt x="-174" y="8178"/>
                        <a:pt x="5" y="6554"/>
                        <a:pt x="722" y="5188"/>
                      </a:cubicBezTo>
                      <a:cubicBezTo>
                        <a:pt x="1439" y="3840"/>
                        <a:pt x="2891" y="2603"/>
                        <a:pt x="5042" y="1514"/>
                      </a:cubicBezTo>
                      <a:cubicBezTo>
                        <a:pt x="7014" y="517"/>
                        <a:pt x="8592" y="19"/>
                        <a:pt x="9792" y="0"/>
                      </a:cubicBezTo>
                      <a:cubicBezTo>
                        <a:pt x="10993" y="0"/>
                        <a:pt x="11961" y="258"/>
                        <a:pt x="12696" y="794"/>
                      </a:cubicBezTo>
                      <a:cubicBezTo>
                        <a:pt x="13449" y="1329"/>
                        <a:pt x="14292" y="2585"/>
                        <a:pt x="15224" y="4560"/>
                      </a:cubicBezTo>
                      <a:lnTo>
                        <a:pt x="17715" y="9895"/>
                      </a:lnTo>
                      <a:cubicBezTo>
                        <a:pt x="18432" y="11409"/>
                        <a:pt x="19042" y="12480"/>
                        <a:pt x="19526" y="13126"/>
                      </a:cubicBezTo>
                      <a:cubicBezTo>
                        <a:pt x="20010" y="13772"/>
                        <a:pt x="20637" y="14400"/>
                        <a:pt x="21426" y="15028"/>
                      </a:cubicBezTo>
                      <a:lnTo>
                        <a:pt x="17052" y="17243"/>
                      </a:lnTo>
                      <a:cubicBezTo>
                        <a:pt x="16801" y="17003"/>
                        <a:pt x="16443" y="16615"/>
                        <a:pt x="15995" y="16117"/>
                      </a:cubicBezTo>
                      <a:cubicBezTo>
                        <a:pt x="15798" y="15877"/>
                        <a:pt x="15654" y="15729"/>
                        <a:pt x="15582" y="15655"/>
                      </a:cubicBezTo>
                      <a:cubicBezTo>
                        <a:pt x="15188" y="16800"/>
                        <a:pt x="14650" y="17760"/>
                        <a:pt x="13969" y="18572"/>
                      </a:cubicBezTo>
                      <a:cubicBezTo>
                        <a:pt x="13288" y="19385"/>
                        <a:pt x="12463" y="20049"/>
                        <a:pt x="11495" y="20529"/>
                      </a:cubicBezTo>
                      <a:cubicBezTo>
                        <a:pt x="9775" y="21397"/>
                        <a:pt x="8197" y="21600"/>
                        <a:pt x="6745" y="21138"/>
                      </a:cubicBezTo>
                      <a:cubicBezTo>
                        <a:pt x="5293" y="20677"/>
                        <a:pt x="4218" y="19717"/>
                        <a:pt x="3519" y="18258"/>
                      </a:cubicBezTo>
                      <a:cubicBezTo>
                        <a:pt x="3053" y="17280"/>
                        <a:pt x="2873" y="16302"/>
                        <a:pt x="2945" y="15323"/>
                      </a:cubicBezTo>
                      <a:cubicBezTo>
                        <a:pt x="3035" y="14326"/>
                        <a:pt x="3393" y="13440"/>
                        <a:pt x="4003" y="12609"/>
                      </a:cubicBezTo>
                      <a:cubicBezTo>
                        <a:pt x="4612" y="11797"/>
                        <a:pt x="5616" y="10837"/>
                        <a:pt x="7014" y="9766"/>
                      </a:cubicBezTo>
                      <a:cubicBezTo>
                        <a:pt x="8878" y="8326"/>
                        <a:pt x="10133" y="7219"/>
                        <a:pt x="10778" y="6480"/>
                      </a:cubicBezTo>
                      <a:lnTo>
                        <a:pt x="10563" y="6018"/>
                      </a:lnTo>
                      <a:cubicBezTo>
                        <a:pt x="10151" y="5151"/>
                        <a:pt x="9631" y="4634"/>
                        <a:pt x="9040" y="4468"/>
                      </a:cubicBezTo>
                      <a:cubicBezTo>
                        <a:pt x="8448" y="4302"/>
                        <a:pt x="7570" y="4523"/>
                        <a:pt x="6405" y="5114"/>
                      </a:cubicBezTo>
                      <a:cubicBezTo>
                        <a:pt x="5616" y="5501"/>
                        <a:pt x="5078" y="5982"/>
                        <a:pt x="4791" y="6517"/>
                      </a:cubicBezTo>
                      <a:cubicBezTo>
                        <a:pt x="4505" y="7052"/>
                        <a:pt x="4415" y="7791"/>
                        <a:pt x="4523" y="8732"/>
                      </a:cubicBezTo>
                      <a:close/>
                      <a:moveTo>
                        <a:pt x="12194" y="9471"/>
                      </a:moveTo>
                      <a:cubicBezTo>
                        <a:pt x="11728" y="9951"/>
                        <a:pt x="10940" y="10634"/>
                        <a:pt x="9846" y="11520"/>
                      </a:cubicBezTo>
                      <a:cubicBezTo>
                        <a:pt x="8753" y="12406"/>
                        <a:pt x="8072" y="13089"/>
                        <a:pt x="7821" y="13532"/>
                      </a:cubicBezTo>
                      <a:cubicBezTo>
                        <a:pt x="7444" y="14252"/>
                        <a:pt x="7408" y="14917"/>
                        <a:pt x="7713" y="15563"/>
                      </a:cubicBezTo>
                      <a:cubicBezTo>
                        <a:pt x="8018" y="16209"/>
                        <a:pt x="8502" y="16634"/>
                        <a:pt x="9201" y="16855"/>
                      </a:cubicBezTo>
                      <a:cubicBezTo>
                        <a:pt x="9882" y="17095"/>
                        <a:pt x="10581" y="17022"/>
                        <a:pt x="11298" y="16652"/>
                      </a:cubicBezTo>
                      <a:cubicBezTo>
                        <a:pt x="12087" y="16246"/>
                        <a:pt x="12714" y="15600"/>
                        <a:pt x="13180" y="14695"/>
                      </a:cubicBezTo>
                      <a:cubicBezTo>
                        <a:pt x="13521" y="14012"/>
                        <a:pt x="13629" y="13329"/>
                        <a:pt x="13521" y="12665"/>
                      </a:cubicBezTo>
                      <a:cubicBezTo>
                        <a:pt x="13449" y="12222"/>
                        <a:pt x="13162" y="11446"/>
                        <a:pt x="12643" y="10357"/>
                      </a:cubicBezTo>
                      <a:lnTo>
                        <a:pt x="12212" y="94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sp>
          <p:nvSpPr>
            <p:cNvPr id="1065" name="TextBox 136"/>
            <p:cNvSpPr txBox="1"/>
            <p:nvPr/>
          </p:nvSpPr>
          <p:spPr>
            <a:xfrm>
              <a:off x="1156251" y="1063130"/>
              <a:ext cx="662490" cy="4420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5.9</a:t>
              </a:r>
            </a:p>
            <a:p>
              <a:pPr algn="ctr"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Billion</a:t>
              </a:r>
            </a:p>
          </p:txBody>
        </p:sp>
        <p:sp>
          <p:nvSpPr>
            <p:cNvPr id="1066" name="Rectangle 111"/>
            <p:cNvSpPr txBox="1"/>
            <p:nvPr/>
          </p:nvSpPr>
          <p:spPr>
            <a:xfrm>
              <a:off x="0" y="1542586"/>
              <a:ext cx="1181558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b">
              <a:spAutoFit/>
            </a:bodyPr>
            <a:lstStyle>
              <a:lvl1pPr algn="ctr">
                <a:defRPr b="1" sz="2400">
                  <a:solidFill>
                    <a:srgbClr val="FFFFB3"/>
                  </a:solidFill>
                  <a:effectLst>
                    <a:outerShdw sx="100000" sy="100000" kx="0" ky="0" algn="b" rotWithShape="0" blurRad="38100" dist="38100" dir="2700000">
                      <a:srgbClr val="000000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~ 72%</a:t>
              </a:r>
            </a:p>
          </p:txBody>
        </p:sp>
      </p:grpSp>
      <p:grpSp>
        <p:nvGrpSpPr>
          <p:cNvPr id="1290" name="Group 12"/>
          <p:cNvGrpSpPr/>
          <p:nvPr/>
        </p:nvGrpSpPr>
        <p:grpSpPr>
          <a:xfrm>
            <a:off x="3380278" y="1556138"/>
            <a:ext cx="2497577" cy="2569442"/>
            <a:chOff x="0" y="0"/>
            <a:chExt cx="2497576" cy="2569441"/>
          </a:xfrm>
        </p:grpSpPr>
        <p:grpSp>
          <p:nvGrpSpPr>
            <p:cNvPr id="1226" name="Graphic 2"/>
            <p:cNvGrpSpPr/>
            <p:nvPr/>
          </p:nvGrpSpPr>
          <p:grpSpPr>
            <a:xfrm>
              <a:off x="1197185" y="0"/>
              <a:ext cx="1300392" cy="2569442"/>
              <a:chOff x="0" y="0"/>
              <a:chExt cx="1300391" cy="2569441"/>
            </a:xfrm>
          </p:grpSpPr>
          <p:grpSp>
            <p:nvGrpSpPr>
              <p:cNvPr id="1070" name="Graphic 2"/>
              <p:cNvGrpSpPr/>
              <p:nvPr/>
            </p:nvGrpSpPr>
            <p:grpSpPr>
              <a:xfrm>
                <a:off x="0" y="-1"/>
                <a:ext cx="1300392" cy="2569442"/>
                <a:chOff x="0" y="0"/>
                <a:chExt cx="1300391" cy="2569441"/>
              </a:xfrm>
            </p:grpSpPr>
            <p:sp>
              <p:nvSpPr>
                <p:cNvPr id="1068" name="Freeform: Shape 4560"/>
                <p:cNvSpPr/>
                <p:nvPr/>
              </p:nvSpPr>
              <p:spPr>
                <a:xfrm>
                  <a:off x="0" y="-1"/>
                  <a:ext cx="1300392" cy="25694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cubicBezTo>
                        <a:pt x="11929" y="0"/>
                        <a:pt x="21600" y="4894"/>
                        <a:pt x="21600" y="10932"/>
                      </a:cubicBezTo>
                      <a:cubicBezTo>
                        <a:pt x="21600" y="16050"/>
                        <a:pt x="14582" y="20484"/>
                        <a:pt x="4712" y="21600"/>
                      </a:cubicBezTo>
                      <a:lnTo>
                        <a:pt x="1608" y="14571"/>
                      </a:lnTo>
                      <a:cubicBezTo>
                        <a:pt x="5580" y="14121"/>
                        <a:pt x="8079" y="12128"/>
                        <a:pt x="7191" y="10118"/>
                      </a:cubicBezTo>
                      <a:cubicBezTo>
                        <a:pt x="6439" y="8414"/>
                        <a:pt x="3450" y="7202"/>
                        <a:pt x="0" y="720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23A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69" name="Freeform: Shape 4561"/>
                <p:cNvSpPr/>
                <p:nvPr/>
              </p:nvSpPr>
              <p:spPr>
                <a:xfrm>
                  <a:off x="0" y="-1"/>
                  <a:ext cx="1300392" cy="25694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cubicBezTo>
                        <a:pt x="11929" y="0"/>
                        <a:pt x="21600" y="4894"/>
                        <a:pt x="21600" y="10932"/>
                      </a:cubicBezTo>
                      <a:cubicBezTo>
                        <a:pt x="21600" y="16050"/>
                        <a:pt x="14582" y="20484"/>
                        <a:pt x="4712" y="21600"/>
                      </a:cubicBezTo>
                      <a:lnTo>
                        <a:pt x="1608" y="14571"/>
                      </a:lnTo>
                      <a:cubicBezTo>
                        <a:pt x="5580" y="14121"/>
                        <a:pt x="8079" y="12128"/>
                        <a:pt x="7191" y="10118"/>
                      </a:cubicBezTo>
                      <a:cubicBezTo>
                        <a:pt x="6439" y="8414"/>
                        <a:pt x="3450" y="7202"/>
                        <a:pt x="0" y="7202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195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1071" name="Freeform: Shape 4405"/>
              <p:cNvSpPr/>
              <p:nvPr/>
            </p:nvSpPr>
            <p:spPr>
              <a:xfrm>
                <a:off x="0" y="0"/>
                <a:ext cx="1300392" cy="15096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0"/>
                    </a:moveTo>
                    <a:cubicBezTo>
                      <a:pt x="11930" y="0"/>
                      <a:pt x="21600" y="8330"/>
                      <a:pt x="21600" y="18606"/>
                    </a:cubicBezTo>
                    <a:cubicBezTo>
                      <a:pt x="21600" y="19609"/>
                      <a:pt x="21506" y="20610"/>
                      <a:pt x="21319" y="21600"/>
                    </a:cubicBezTo>
                    <a:lnTo>
                      <a:pt x="11502" y="20221"/>
                    </a:lnTo>
                    <a:cubicBezTo>
                      <a:pt x="12538" y="14750"/>
                      <a:pt x="8228" y="9591"/>
                      <a:pt x="1875" y="8698"/>
                    </a:cubicBezTo>
                    <a:cubicBezTo>
                      <a:pt x="1255" y="8611"/>
                      <a:pt x="628" y="8567"/>
                      <a:pt x="0" y="8567"/>
                    </a:cubicBezTo>
                    <a:lnTo>
                      <a:pt x="0" y="0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72" name="Freeform: Shape 4406"/>
              <p:cNvSpPr/>
              <p:nvPr/>
            </p:nvSpPr>
            <p:spPr>
              <a:xfrm>
                <a:off x="595480" y="1413298"/>
                <a:ext cx="687964" cy="5746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3622"/>
                    </a:moveTo>
                    <a:cubicBezTo>
                      <a:pt x="20731" y="10002"/>
                      <a:pt x="18814" y="16113"/>
                      <a:pt x="15959" y="21600"/>
                    </a:cubicBezTo>
                    <a:lnTo>
                      <a:pt x="0" y="9700"/>
                    </a:lnTo>
                    <a:cubicBezTo>
                      <a:pt x="1540" y="6739"/>
                      <a:pt x="2575" y="3443"/>
                      <a:pt x="3043" y="0"/>
                    </a:cubicBezTo>
                    <a:lnTo>
                      <a:pt x="21599" y="3622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73" name="Freeform: Shape 4407"/>
              <p:cNvSpPr/>
              <p:nvPr/>
            </p:nvSpPr>
            <p:spPr>
              <a:xfrm>
                <a:off x="521485" y="1671334"/>
                <a:ext cx="582320" cy="498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598" y="13704"/>
                    </a:moveTo>
                    <a:cubicBezTo>
                      <a:pt x="20103" y="16505"/>
                      <a:pt x="18400" y="19148"/>
                      <a:pt x="16509" y="21600"/>
                    </a:cubicBezTo>
                    <a:lnTo>
                      <a:pt x="0" y="4261"/>
                    </a:lnTo>
                    <a:cubicBezTo>
                      <a:pt x="1020" y="2936"/>
                      <a:pt x="1940" y="1511"/>
                      <a:pt x="2746" y="0"/>
                    </a:cubicBezTo>
                    <a:lnTo>
                      <a:pt x="21600" y="13704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74" name="Freeform: Shape 4408"/>
              <p:cNvSpPr/>
              <p:nvPr/>
            </p:nvSpPr>
            <p:spPr>
              <a:xfrm>
                <a:off x="458627" y="1769759"/>
                <a:ext cx="507929" cy="5147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6809"/>
                    </a:moveTo>
                    <a:cubicBezTo>
                      <a:pt x="20052" y="18506"/>
                      <a:pt x="18397" y="20106"/>
                      <a:pt x="16645" y="21600"/>
                    </a:cubicBezTo>
                    <a:lnTo>
                      <a:pt x="0" y="2584"/>
                    </a:lnTo>
                    <a:cubicBezTo>
                      <a:pt x="945" y="1779"/>
                      <a:pt x="1838" y="914"/>
                      <a:pt x="2673" y="0"/>
                    </a:cubicBezTo>
                    <a:lnTo>
                      <a:pt x="21600" y="16809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75" name="Freeform: Shape 4409"/>
              <p:cNvSpPr/>
              <p:nvPr/>
            </p:nvSpPr>
            <p:spPr>
              <a:xfrm>
                <a:off x="403075" y="1831340"/>
                <a:ext cx="446964" cy="5334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8351"/>
                    </a:moveTo>
                    <a:cubicBezTo>
                      <a:pt x="20007" y="19504"/>
                      <a:pt x="18347" y="20588"/>
                      <a:pt x="16624" y="21600"/>
                    </a:cubicBezTo>
                    <a:lnTo>
                      <a:pt x="0" y="1754"/>
                    </a:lnTo>
                    <a:cubicBezTo>
                      <a:pt x="930" y="1207"/>
                      <a:pt x="1825" y="622"/>
                      <a:pt x="2685" y="0"/>
                    </a:cubicBezTo>
                    <a:lnTo>
                      <a:pt x="21600" y="18351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76" name="Freeform: Shape 4410"/>
              <p:cNvSpPr/>
              <p:nvPr/>
            </p:nvSpPr>
            <p:spPr>
              <a:xfrm>
                <a:off x="373759" y="1874610"/>
                <a:ext cx="373321" cy="5262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0117"/>
                    </a:moveTo>
                    <a:cubicBezTo>
                      <a:pt x="20569" y="20630"/>
                      <a:pt x="19519" y="21125"/>
                      <a:pt x="18455" y="21600"/>
                    </a:cubicBezTo>
                    <a:lnTo>
                      <a:pt x="0" y="800"/>
                    </a:lnTo>
                    <a:cubicBezTo>
                      <a:pt x="576" y="544"/>
                      <a:pt x="1141" y="276"/>
                      <a:pt x="1696" y="0"/>
                    </a:cubicBezTo>
                    <a:lnTo>
                      <a:pt x="21600" y="20115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77" name="Freeform: Shape 4411"/>
              <p:cNvSpPr/>
              <p:nvPr/>
            </p:nvSpPr>
            <p:spPr>
              <a:xfrm>
                <a:off x="343475" y="1894154"/>
                <a:ext cx="349243" cy="5401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0266"/>
                    </a:moveTo>
                    <a:cubicBezTo>
                      <a:pt x="20459" y="20729"/>
                      <a:pt x="19302" y="21174"/>
                      <a:pt x="18129" y="21600"/>
                    </a:cubicBezTo>
                    <a:lnTo>
                      <a:pt x="0" y="720"/>
                    </a:lnTo>
                    <a:cubicBezTo>
                      <a:pt x="634" y="489"/>
                      <a:pt x="1258" y="250"/>
                      <a:pt x="1873" y="0"/>
                    </a:cubicBezTo>
                    <a:lnTo>
                      <a:pt x="21600" y="20266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78" name="Freeform: Shape 4412"/>
              <p:cNvSpPr/>
              <p:nvPr/>
            </p:nvSpPr>
            <p:spPr>
              <a:xfrm>
                <a:off x="312310" y="1912158"/>
                <a:ext cx="324284" cy="5526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0408"/>
                    </a:moveTo>
                    <a:cubicBezTo>
                      <a:pt x="20336" y="20824"/>
                      <a:pt x="19055" y="21222"/>
                      <a:pt x="17756" y="21600"/>
                    </a:cubicBezTo>
                    <a:lnTo>
                      <a:pt x="0" y="643"/>
                    </a:lnTo>
                    <a:cubicBezTo>
                      <a:pt x="701" y="439"/>
                      <a:pt x="1393" y="224"/>
                      <a:pt x="2073" y="0"/>
                    </a:cubicBezTo>
                    <a:lnTo>
                      <a:pt x="21597" y="20408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79" name="Freeform: Shape 4413"/>
              <p:cNvSpPr/>
              <p:nvPr/>
            </p:nvSpPr>
            <p:spPr>
              <a:xfrm>
                <a:off x="284402" y="1928621"/>
                <a:ext cx="294484" cy="5604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0664"/>
                    </a:moveTo>
                    <a:cubicBezTo>
                      <a:pt x="20351" y="20991"/>
                      <a:pt x="19085" y="21303"/>
                      <a:pt x="17806" y="21600"/>
                    </a:cubicBezTo>
                    <a:lnTo>
                      <a:pt x="0" y="506"/>
                    </a:lnTo>
                    <a:cubicBezTo>
                      <a:pt x="688" y="344"/>
                      <a:pt x="1372" y="176"/>
                      <a:pt x="2047" y="0"/>
                    </a:cubicBezTo>
                    <a:lnTo>
                      <a:pt x="21600" y="20664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080" name="Freeform: Shape 4414"/>
              <p:cNvSpPr/>
              <p:nvPr/>
            </p:nvSpPr>
            <p:spPr>
              <a:xfrm>
                <a:off x="155032" y="1941782"/>
                <a:ext cx="372132" cy="6268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18861"/>
                    </a:moveTo>
                    <a:cubicBezTo>
                      <a:pt x="17121" y="20039"/>
                      <a:pt x="12458" y="20957"/>
                      <a:pt x="7680" y="21600"/>
                    </a:cubicBezTo>
                    <a:lnTo>
                      <a:pt x="0" y="1477"/>
                    </a:lnTo>
                    <a:cubicBezTo>
                      <a:pt x="2578" y="1130"/>
                      <a:pt x="5092" y="636"/>
                      <a:pt x="7509" y="0"/>
                    </a:cubicBezTo>
                    <a:lnTo>
                      <a:pt x="21600" y="18861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1085" name="Graphic 2"/>
              <p:cNvGrpSpPr/>
              <p:nvPr/>
            </p:nvGrpSpPr>
            <p:grpSpPr>
              <a:xfrm>
                <a:off x="517744" y="1134133"/>
                <a:ext cx="86233" cy="182369"/>
                <a:chOff x="0" y="0"/>
                <a:chExt cx="86231" cy="182368"/>
              </a:xfrm>
            </p:grpSpPr>
            <p:sp>
              <p:nvSpPr>
                <p:cNvPr id="1081" name="Freeform: Shape 4556"/>
                <p:cNvSpPr/>
                <p:nvPr/>
              </p:nvSpPr>
              <p:spPr>
                <a:xfrm>
                  <a:off x="0" y="0"/>
                  <a:ext cx="70430" cy="613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766" y="21600"/>
                      </a:moveTo>
                      <a:lnTo>
                        <a:pt x="3726" y="16871"/>
                      </a:lnTo>
                      <a:lnTo>
                        <a:pt x="7560" y="13754"/>
                      </a:lnTo>
                      <a:lnTo>
                        <a:pt x="5657" y="5148"/>
                      </a:lnTo>
                      <a:lnTo>
                        <a:pt x="1012" y="4605"/>
                      </a:lnTo>
                      <a:lnTo>
                        <a:pt x="0" y="0"/>
                      </a:lnTo>
                      <a:lnTo>
                        <a:pt x="20588" y="2931"/>
                      </a:lnTo>
                      <a:lnTo>
                        <a:pt x="21600" y="7520"/>
                      </a:lnTo>
                      <a:lnTo>
                        <a:pt x="4766" y="21600"/>
                      </a:lnTo>
                      <a:close/>
                      <a:moveTo>
                        <a:pt x="10409" y="11443"/>
                      </a:moveTo>
                      <a:lnTo>
                        <a:pt x="16700" y="6451"/>
                      </a:lnTo>
                      <a:lnTo>
                        <a:pt x="9113" y="5567"/>
                      </a:lnTo>
                      <a:lnTo>
                        <a:pt x="10409" y="114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82" name="Freeform: Shape 4557"/>
                <p:cNvSpPr/>
                <p:nvPr/>
              </p:nvSpPr>
              <p:spPr>
                <a:xfrm>
                  <a:off x="17283" y="60815"/>
                  <a:ext cx="47997" cy="434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8" h="21170" fill="norm" stroke="1" extrusionOk="0">
                      <a:moveTo>
                        <a:pt x="4950" y="652"/>
                      </a:moveTo>
                      <a:lnTo>
                        <a:pt x="6526" y="6352"/>
                      </a:lnTo>
                      <a:cubicBezTo>
                        <a:pt x="5534" y="6759"/>
                        <a:pt x="4813" y="7402"/>
                        <a:pt x="4386" y="8238"/>
                      </a:cubicBezTo>
                      <a:cubicBezTo>
                        <a:pt x="3957" y="9074"/>
                        <a:pt x="3821" y="10188"/>
                        <a:pt x="4016" y="11559"/>
                      </a:cubicBezTo>
                      <a:cubicBezTo>
                        <a:pt x="4210" y="13059"/>
                        <a:pt x="4619" y="14152"/>
                        <a:pt x="5222" y="14838"/>
                      </a:cubicBezTo>
                      <a:cubicBezTo>
                        <a:pt x="5631" y="15288"/>
                        <a:pt x="6137" y="15481"/>
                        <a:pt x="6740" y="15374"/>
                      </a:cubicBezTo>
                      <a:cubicBezTo>
                        <a:pt x="7149" y="15309"/>
                        <a:pt x="7460" y="15116"/>
                        <a:pt x="7674" y="14795"/>
                      </a:cubicBezTo>
                      <a:cubicBezTo>
                        <a:pt x="7888" y="14474"/>
                        <a:pt x="8024" y="13788"/>
                        <a:pt x="8122" y="12738"/>
                      </a:cubicBezTo>
                      <a:cubicBezTo>
                        <a:pt x="8453" y="7895"/>
                        <a:pt x="8900" y="4788"/>
                        <a:pt x="9523" y="3395"/>
                      </a:cubicBezTo>
                      <a:cubicBezTo>
                        <a:pt x="10379" y="1488"/>
                        <a:pt x="11761" y="374"/>
                        <a:pt x="13668" y="74"/>
                      </a:cubicBezTo>
                      <a:cubicBezTo>
                        <a:pt x="15399" y="-205"/>
                        <a:pt x="16956" y="309"/>
                        <a:pt x="18318" y="1638"/>
                      </a:cubicBezTo>
                      <a:cubicBezTo>
                        <a:pt x="19700" y="2945"/>
                        <a:pt x="20595" y="5195"/>
                        <a:pt x="21004" y="8345"/>
                      </a:cubicBezTo>
                      <a:cubicBezTo>
                        <a:pt x="21393" y="11367"/>
                        <a:pt x="21257" y="13659"/>
                        <a:pt x="20556" y="15266"/>
                      </a:cubicBezTo>
                      <a:cubicBezTo>
                        <a:pt x="19856" y="16874"/>
                        <a:pt x="18669" y="18095"/>
                        <a:pt x="17015" y="18931"/>
                      </a:cubicBezTo>
                      <a:lnTo>
                        <a:pt x="15361" y="13595"/>
                      </a:lnTo>
                      <a:cubicBezTo>
                        <a:pt x="16100" y="13231"/>
                        <a:pt x="16645" y="12695"/>
                        <a:pt x="16976" y="11966"/>
                      </a:cubicBezTo>
                      <a:cubicBezTo>
                        <a:pt x="17306" y="11238"/>
                        <a:pt x="17384" y="10274"/>
                        <a:pt x="17229" y="9052"/>
                      </a:cubicBezTo>
                      <a:cubicBezTo>
                        <a:pt x="17034" y="7531"/>
                        <a:pt x="16684" y="6459"/>
                        <a:pt x="16217" y="5859"/>
                      </a:cubicBezTo>
                      <a:cubicBezTo>
                        <a:pt x="15886" y="5452"/>
                        <a:pt x="15497" y="5302"/>
                        <a:pt x="15049" y="5367"/>
                      </a:cubicBezTo>
                      <a:cubicBezTo>
                        <a:pt x="14680" y="5431"/>
                        <a:pt x="14388" y="5667"/>
                        <a:pt x="14174" y="6095"/>
                      </a:cubicBezTo>
                      <a:cubicBezTo>
                        <a:pt x="13901" y="6674"/>
                        <a:pt x="13629" y="8559"/>
                        <a:pt x="13395" y="11774"/>
                      </a:cubicBezTo>
                      <a:cubicBezTo>
                        <a:pt x="13162" y="14967"/>
                        <a:pt x="12675" y="17259"/>
                        <a:pt x="11897" y="18652"/>
                      </a:cubicBezTo>
                      <a:cubicBezTo>
                        <a:pt x="11118" y="20024"/>
                        <a:pt x="9892" y="20838"/>
                        <a:pt x="8199" y="21095"/>
                      </a:cubicBezTo>
                      <a:cubicBezTo>
                        <a:pt x="6370" y="21395"/>
                        <a:pt x="4677" y="20795"/>
                        <a:pt x="3140" y="19316"/>
                      </a:cubicBezTo>
                      <a:cubicBezTo>
                        <a:pt x="1603" y="17838"/>
                        <a:pt x="610" y="15459"/>
                        <a:pt x="182" y="12159"/>
                      </a:cubicBezTo>
                      <a:cubicBezTo>
                        <a:pt x="-207" y="9159"/>
                        <a:pt x="26" y="6695"/>
                        <a:pt x="902" y="4788"/>
                      </a:cubicBezTo>
                      <a:cubicBezTo>
                        <a:pt x="1778" y="2881"/>
                        <a:pt x="3120" y="1488"/>
                        <a:pt x="4950" y="6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83" name="Freeform: Shape 4558"/>
                <p:cNvSpPr/>
                <p:nvPr/>
              </p:nvSpPr>
              <p:spPr>
                <a:xfrm>
                  <a:off x="22449" y="112863"/>
                  <a:ext cx="63783" cy="167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6066"/>
                      </a:moveTo>
                      <a:lnTo>
                        <a:pt x="15414" y="1644"/>
                      </a:lnTo>
                      <a:lnTo>
                        <a:pt x="15727" y="17178"/>
                      </a:lnTo>
                      <a:lnTo>
                        <a:pt x="313" y="21600"/>
                      </a:lnTo>
                      <a:lnTo>
                        <a:pt x="0" y="6066"/>
                      </a:lnTo>
                      <a:close/>
                      <a:moveTo>
                        <a:pt x="17516" y="1077"/>
                      </a:moveTo>
                      <a:lnTo>
                        <a:pt x="21287" y="0"/>
                      </a:lnTo>
                      <a:lnTo>
                        <a:pt x="21600" y="15534"/>
                      </a:lnTo>
                      <a:lnTo>
                        <a:pt x="17829" y="16612"/>
                      </a:lnTo>
                      <a:lnTo>
                        <a:pt x="17516" y="10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84" name="Freeform: Shape 4559"/>
                <p:cNvSpPr/>
                <p:nvPr/>
              </p:nvSpPr>
              <p:spPr>
                <a:xfrm>
                  <a:off x="23329" y="139450"/>
                  <a:ext cx="47761" cy="429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4811" y="6092"/>
                      </a:moveTo>
                      <a:lnTo>
                        <a:pt x="15688" y="576"/>
                      </a:lnTo>
                      <a:cubicBezTo>
                        <a:pt x="17678" y="1174"/>
                        <a:pt x="19171" y="2237"/>
                        <a:pt x="20127" y="3744"/>
                      </a:cubicBezTo>
                      <a:cubicBezTo>
                        <a:pt x="21082" y="5251"/>
                        <a:pt x="21580" y="7510"/>
                        <a:pt x="21600" y="10479"/>
                      </a:cubicBezTo>
                      <a:cubicBezTo>
                        <a:pt x="21600" y="13182"/>
                        <a:pt x="21341" y="15220"/>
                        <a:pt x="20764" y="16549"/>
                      </a:cubicBezTo>
                      <a:cubicBezTo>
                        <a:pt x="20187" y="17878"/>
                        <a:pt x="19470" y="18809"/>
                        <a:pt x="18574" y="19363"/>
                      </a:cubicBezTo>
                      <a:cubicBezTo>
                        <a:pt x="17698" y="19916"/>
                        <a:pt x="16066" y="20182"/>
                        <a:pt x="13697" y="20204"/>
                      </a:cubicBezTo>
                      <a:lnTo>
                        <a:pt x="7326" y="20204"/>
                      </a:lnTo>
                      <a:cubicBezTo>
                        <a:pt x="5515" y="20204"/>
                        <a:pt x="4181" y="20293"/>
                        <a:pt x="3305" y="20492"/>
                      </a:cubicBezTo>
                      <a:cubicBezTo>
                        <a:pt x="2449" y="20692"/>
                        <a:pt x="1513" y="21068"/>
                        <a:pt x="538" y="21600"/>
                      </a:cubicBezTo>
                      <a:lnTo>
                        <a:pt x="498" y="15596"/>
                      </a:lnTo>
                      <a:cubicBezTo>
                        <a:pt x="856" y="15441"/>
                        <a:pt x="1393" y="15242"/>
                        <a:pt x="2110" y="14998"/>
                      </a:cubicBezTo>
                      <a:cubicBezTo>
                        <a:pt x="2429" y="14887"/>
                        <a:pt x="2648" y="14821"/>
                        <a:pt x="2747" y="14777"/>
                      </a:cubicBezTo>
                      <a:cubicBezTo>
                        <a:pt x="1832" y="13736"/>
                        <a:pt x="1155" y="12650"/>
                        <a:pt x="697" y="11454"/>
                      </a:cubicBezTo>
                      <a:cubicBezTo>
                        <a:pt x="239" y="10279"/>
                        <a:pt x="0" y="9017"/>
                        <a:pt x="0" y="7665"/>
                      </a:cubicBezTo>
                      <a:cubicBezTo>
                        <a:pt x="0" y="5295"/>
                        <a:pt x="558" y="3434"/>
                        <a:pt x="1712" y="2060"/>
                      </a:cubicBezTo>
                      <a:cubicBezTo>
                        <a:pt x="2867" y="687"/>
                        <a:pt x="4320" y="0"/>
                        <a:pt x="6072" y="0"/>
                      </a:cubicBezTo>
                      <a:cubicBezTo>
                        <a:pt x="7247" y="0"/>
                        <a:pt x="8282" y="288"/>
                        <a:pt x="9197" y="908"/>
                      </a:cubicBezTo>
                      <a:cubicBezTo>
                        <a:pt x="10113" y="1528"/>
                        <a:pt x="10810" y="2393"/>
                        <a:pt x="11308" y="3500"/>
                      </a:cubicBezTo>
                      <a:cubicBezTo>
                        <a:pt x="11805" y="4608"/>
                        <a:pt x="12224" y="6225"/>
                        <a:pt x="12602" y="8330"/>
                      </a:cubicBezTo>
                      <a:cubicBezTo>
                        <a:pt x="13099" y="11165"/>
                        <a:pt x="13557" y="13137"/>
                        <a:pt x="13975" y="14223"/>
                      </a:cubicBezTo>
                      <a:lnTo>
                        <a:pt x="14513" y="14223"/>
                      </a:lnTo>
                      <a:cubicBezTo>
                        <a:pt x="15568" y="14223"/>
                        <a:pt x="16305" y="13913"/>
                        <a:pt x="16762" y="13337"/>
                      </a:cubicBezTo>
                      <a:cubicBezTo>
                        <a:pt x="17201" y="12761"/>
                        <a:pt x="17420" y="11675"/>
                        <a:pt x="17420" y="10058"/>
                      </a:cubicBezTo>
                      <a:cubicBezTo>
                        <a:pt x="17420" y="8972"/>
                        <a:pt x="17220" y="8130"/>
                        <a:pt x="16842" y="7532"/>
                      </a:cubicBezTo>
                      <a:cubicBezTo>
                        <a:pt x="16464" y="6934"/>
                        <a:pt x="15787" y="6447"/>
                        <a:pt x="14831" y="6070"/>
                      </a:cubicBezTo>
                      <a:close/>
                      <a:moveTo>
                        <a:pt x="10432" y="14245"/>
                      </a:moveTo>
                      <a:cubicBezTo>
                        <a:pt x="10193" y="13470"/>
                        <a:pt x="9914" y="12229"/>
                        <a:pt x="9576" y="10545"/>
                      </a:cubicBezTo>
                      <a:cubicBezTo>
                        <a:pt x="9237" y="8862"/>
                        <a:pt x="8919" y="7754"/>
                        <a:pt x="8600" y="7244"/>
                      </a:cubicBezTo>
                      <a:cubicBezTo>
                        <a:pt x="8083" y="6447"/>
                        <a:pt x="7446" y="6070"/>
                        <a:pt x="6669" y="6070"/>
                      </a:cubicBezTo>
                      <a:cubicBezTo>
                        <a:pt x="5913" y="6070"/>
                        <a:pt x="5236" y="6402"/>
                        <a:pt x="4698" y="7023"/>
                      </a:cubicBezTo>
                      <a:cubicBezTo>
                        <a:pt x="4141" y="7665"/>
                        <a:pt x="3862" y="8463"/>
                        <a:pt x="3882" y="9460"/>
                      </a:cubicBezTo>
                      <a:cubicBezTo>
                        <a:pt x="3882" y="10568"/>
                        <a:pt x="4220" y="11609"/>
                        <a:pt x="4877" y="12583"/>
                      </a:cubicBezTo>
                      <a:cubicBezTo>
                        <a:pt x="5375" y="13314"/>
                        <a:pt x="5972" y="13802"/>
                        <a:pt x="6689" y="14023"/>
                      </a:cubicBezTo>
                      <a:cubicBezTo>
                        <a:pt x="7147" y="14179"/>
                        <a:pt x="8043" y="14245"/>
                        <a:pt x="9357" y="14245"/>
                      </a:cubicBezTo>
                      <a:lnTo>
                        <a:pt x="10452" y="142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097" name="Graphic 2"/>
              <p:cNvGrpSpPr/>
              <p:nvPr/>
            </p:nvGrpSpPr>
            <p:grpSpPr>
              <a:xfrm>
                <a:off x="800602" y="1590028"/>
                <a:ext cx="389781" cy="175902"/>
                <a:chOff x="0" y="0"/>
                <a:chExt cx="389779" cy="175900"/>
              </a:xfrm>
            </p:grpSpPr>
            <p:sp>
              <p:nvSpPr>
                <p:cNvPr id="1086" name="Freeform: Shape 4545"/>
                <p:cNvSpPr/>
                <p:nvPr/>
              </p:nvSpPr>
              <p:spPr>
                <a:xfrm>
                  <a:off x="-1" y="-1"/>
                  <a:ext cx="28867" cy="381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35" h="21270" fill="norm" stroke="1" extrusionOk="0">
                      <a:moveTo>
                        <a:pt x="294" y="12804"/>
                      </a:moveTo>
                      <a:lnTo>
                        <a:pt x="3662" y="13394"/>
                      </a:lnTo>
                      <a:cubicBezTo>
                        <a:pt x="3338" y="14868"/>
                        <a:pt x="3467" y="16048"/>
                        <a:pt x="4050" y="16908"/>
                      </a:cubicBezTo>
                      <a:cubicBezTo>
                        <a:pt x="4633" y="17768"/>
                        <a:pt x="5572" y="18382"/>
                        <a:pt x="6835" y="18726"/>
                      </a:cubicBezTo>
                      <a:cubicBezTo>
                        <a:pt x="8325" y="19144"/>
                        <a:pt x="9814" y="19120"/>
                        <a:pt x="11239" y="18628"/>
                      </a:cubicBezTo>
                      <a:cubicBezTo>
                        <a:pt x="12664" y="18137"/>
                        <a:pt x="13668" y="17301"/>
                        <a:pt x="14251" y="16122"/>
                      </a:cubicBezTo>
                      <a:cubicBezTo>
                        <a:pt x="14801" y="15016"/>
                        <a:pt x="14769" y="13959"/>
                        <a:pt x="14186" y="12952"/>
                      </a:cubicBezTo>
                      <a:cubicBezTo>
                        <a:pt x="13571" y="11944"/>
                        <a:pt x="12535" y="11256"/>
                        <a:pt x="11077" y="10814"/>
                      </a:cubicBezTo>
                      <a:cubicBezTo>
                        <a:pt x="10462" y="10642"/>
                        <a:pt x="9685" y="10519"/>
                        <a:pt x="8681" y="10445"/>
                      </a:cubicBezTo>
                      <a:lnTo>
                        <a:pt x="10106" y="8406"/>
                      </a:lnTo>
                      <a:cubicBezTo>
                        <a:pt x="10300" y="8479"/>
                        <a:pt x="10462" y="8553"/>
                        <a:pt x="10592" y="8578"/>
                      </a:cubicBezTo>
                      <a:cubicBezTo>
                        <a:pt x="11951" y="8971"/>
                        <a:pt x="13312" y="9045"/>
                        <a:pt x="14672" y="8823"/>
                      </a:cubicBezTo>
                      <a:cubicBezTo>
                        <a:pt x="16032" y="8602"/>
                        <a:pt x="16971" y="7914"/>
                        <a:pt x="17554" y="6784"/>
                      </a:cubicBezTo>
                      <a:cubicBezTo>
                        <a:pt x="18007" y="5899"/>
                        <a:pt x="17975" y="5039"/>
                        <a:pt x="17457" y="4228"/>
                      </a:cubicBezTo>
                      <a:cubicBezTo>
                        <a:pt x="16939" y="3417"/>
                        <a:pt x="16064" y="2828"/>
                        <a:pt x="14801" y="2483"/>
                      </a:cubicBezTo>
                      <a:cubicBezTo>
                        <a:pt x="13571" y="2139"/>
                        <a:pt x="12373" y="2139"/>
                        <a:pt x="11239" y="2483"/>
                      </a:cubicBezTo>
                      <a:cubicBezTo>
                        <a:pt x="10106" y="2852"/>
                        <a:pt x="9135" y="3589"/>
                        <a:pt x="8325" y="4695"/>
                      </a:cubicBezTo>
                      <a:lnTo>
                        <a:pt x="5345" y="3368"/>
                      </a:lnTo>
                      <a:cubicBezTo>
                        <a:pt x="6544" y="1844"/>
                        <a:pt x="8033" y="837"/>
                        <a:pt x="9879" y="345"/>
                      </a:cubicBezTo>
                      <a:cubicBezTo>
                        <a:pt x="11693" y="-146"/>
                        <a:pt x="13635" y="-121"/>
                        <a:pt x="15708" y="468"/>
                      </a:cubicBezTo>
                      <a:cubicBezTo>
                        <a:pt x="17133" y="886"/>
                        <a:pt x="18331" y="1476"/>
                        <a:pt x="19303" y="2287"/>
                      </a:cubicBezTo>
                      <a:cubicBezTo>
                        <a:pt x="20274" y="3098"/>
                        <a:pt x="20857" y="3982"/>
                        <a:pt x="21116" y="4965"/>
                      </a:cubicBezTo>
                      <a:cubicBezTo>
                        <a:pt x="21343" y="5948"/>
                        <a:pt x="21246" y="6882"/>
                        <a:pt x="20825" y="7791"/>
                      </a:cubicBezTo>
                      <a:cubicBezTo>
                        <a:pt x="20404" y="8651"/>
                        <a:pt x="19724" y="9339"/>
                        <a:pt x="18752" y="9856"/>
                      </a:cubicBezTo>
                      <a:cubicBezTo>
                        <a:pt x="17813" y="10396"/>
                        <a:pt x="16647" y="10691"/>
                        <a:pt x="15255" y="10765"/>
                      </a:cubicBezTo>
                      <a:cubicBezTo>
                        <a:pt x="16647" y="11477"/>
                        <a:pt x="17586" y="12362"/>
                        <a:pt x="18007" y="13468"/>
                      </a:cubicBezTo>
                      <a:cubicBezTo>
                        <a:pt x="18428" y="14549"/>
                        <a:pt x="18331" y="15753"/>
                        <a:pt x="17716" y="17031"/>
                      </a:cubicBezTo>
                      <a:cubicBezTo>
                        <a:pt x="16874" y="18751"/>
                        <a:pt x="15320" y="19980"/>
                        <a:pt x="13053" y="20717"/>
                      </a:cubicBezTo>
                      <a:cubicBezTo>
                        <a:pt x="10786" y="21454"/>
                        <a:pt x="8422" y="21454"/>
                        <a:pt x="5863" y="20717"/>
                      </a:cubicBezTo>
                      <a:cubicBezTo>
                        <a:pt x="3564" y="20078"/>
                        <a:pt x="1945" y="18997"/>
                        <a:pt x="941" y="17547"/>
                      </a:cubicBezTo>
                      <a:cubicBezTo>
                        <a:pt x="-63" y="16072"/>
                        <a:pt x="-257" y="14500"/>
                        <a:pt x="326" y="1280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87" name="Freeform: Shape 4546"/>
                <p:cNvSpPr/>
                <p:nvPr/>
              </p:nvSpPr>
              <p:spPr>
                <a:xfrm>
                  <a:off x="27720" y="10358"/>
                  <a:ext cx="29126" cy="376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00" h="21254" fill="norm" stroke="1" extrusionOk="0">
                      <a:moveTo>
                        <a:pt x="268" y="13698"/>
                      </a:moveTo>
                      <a:lnTo>
                        <a:pt x="3423" y="14369"/>
                      </a:lnTo>
                      <a:cubicBezTo>
                        <a:pt x="3133" y="15560"/>
                        <a:pt x="3262" y="16504"/>
                        <a:pt x="3744" y="17199"/>
                      </a:cubicBezTo>
                      <a:cubicBezTo>
                        <a:pt x="4227" y="17919"/>
                        <a:pt x="5064" y="18441"/>
                        <a:pt x="6191" y="18763"/>
                      </a:cubicBezTo>
                      <a:cubicBezTo>
                        <a:pt x="7157" y="19036"/>
                        <a:pt x="8122" y="19111"/>
                        <a:pt x="9024" y="18987"/>
                      </a:cubicBezTo>
                      <a:cubicBezTo>
                        <a:pt x="9925" y="18863"/>
                        <a:pt x="10762" y="18565"/>
                        <a:pt x="11502" y="18118"/>
                      </a:cubicBezTo>
                      <a:cubicBezTo>
                        <a:pt x="12243" y="17671"/>
                        <a:pt x="13015" y="17001"/>
                        <a:pt x="13820" y="16132"/>
                      </a:cubicBezTo>
                      <a:cubicBezTo>
                        <a:pt x="14625" y="15263"/>
                        <a:pt x="15269" y="14294"/>
                        <a:pt x="15752" y="13277"/>
                      </a:cubicBezTo>
                      <a:cubicBezTo>
                        <a:pt x="15816" y="13177"/>
                        <a:pt x="15880" y="13003"/>
                        <a:pt x="15977" y="12780"/>
                      </a:cubicBezTo>
                      <a:cubicBezTo>
                        <a:pt x="14947" y="13376"/>
                        <a:pt x="13788" y="13748"/>
                        <a:pt x="12436" y="13922"/>
                      </a:cubicBezTo>
                      <a:cubicBezTo>
                        <a:pt x="11084" y="14096"/>
                        <a:pt x="9796" y="13997"/>
                        <a:pt x="8509" y="13624"/>
                      </a:cubicBezTo>
                      <a:cubicBezTo>
                        <a:pt x="6352" y="13003"/>
                        <a:pt x="4839" y="11886"/>
                        <a:pt x="3938" y="10248"/>
                      </a:cubicBezTo>
                      <a:cubicBezTo>
                        <a:pt x="3036" y="8609"/>
                        <a:pt x="3068" y="6821"/>
                        <a:pt x="4002" y="4860"/>
                      </a:cubicBezTo>
                      <a:cubicBezTo>
                        <a:pt x="5000" y="2824"/>
                        <a:pt x="6545" y="1434"/>
                        <a:pt x="8702" y="639"/>
                      </a:cubicBezTo>
                      <a:cubicBezTo>
                        <a:pt x="10859" y="-155"/>
                        <a:pt x="13080" y="-205"/>
                        <a:pt x="15430" y="465"/>
                      </a:cubicBezTo>
                      <a:cubicBezTo>
                        <a:pt x="17104" y="962"/>
                        <a:pt x="18488" y="1756"/>
                        <a:pt x="19550" y="2849"/>
                      </a:cubicBezTo>
                      <a:cubicBezTo>
                        <a:pt x="20612" y="3941"/>
                        <a:pt x="21192" y="5257"/>
                        <a:pt x="21288" y="6772"/>
                      </a:cubicBezTo>
                      <a:cubicBezTo>
                        <a:pt x="21385" y="8286"/>
                        <a:pt x="20838" y="10248"/>
                        <a:pt x="19646" y="12705"/>
                      </a:cubicBezTo>
                      <a:cubicBezTo>
                        <a:pt x="18391" y="15263"/>
                        <a:pt x="17071" y="17174"/>
                        <a:pt x="15591" y="18490"/>
                      </a:cubicBezTo>
                      <a:cubicBezTo>
                        <a:pt x="14142" y="19806"/>
                        <a:pt x="12500" y="20626"/>
                        <a:pt x="10698" y="21023"/>
                      </a:cubicBezTo>
                      <a:cubicBezTo>
                        <a:pt x="8895" y="21395"/>
                        <a:pt x="7028" y="21321"/>
                        <a:pt x="5128" y="20774"/>
                      </a:cubicBezTo>
                      <a:cubicBezTo>
                        <a:pt x="3101" y="20179"/>
                        <a:pt x="1652" y="19285"/>
                        <a:pt x="815" y="18043"/>
                      </a:cubicBezTo>
                      <a:cubicBezTo>
                        <a:pt x="-54" y="16802"/>
                        <a:pt x="-215" y="15362"/>
                        <a:pt x="268" y="13723"/>
                      </a:cubicBezTo>
                      <a:close/>
                      <a:moveTo>
                        <a:pt x="17586" y="8659"/>
                      </a:moveTo>
                      <a:cubicBezTo>
                        <a:pt x="18263" y="7243"/>
                        <a:pt x="18327" y="6002"/>
                        <a:pt x="17747" y="4885"/>
                      </a:cubicBezTo>
                      <a:cubicBezTo>
                        <a:pt x="17168" y="3768"/>
                        <a:pt x="16202" y="3023"/>
                        <a:pt x="14850" y="2625"/>
                      </a:cubicBezTo>
                      <a:cubicBezTo>
                        <a:pt x="13434" y="2228"/>
                        <a:pt x="11985" y="2303"/>
                        <a:pt x="10505" y="2898"/>
                      </a:cubicBezTo>
                      <a:cubicBezTo>
                        <a:pt x="9024" y="3494"/>
                        <a:pt x="7929" y="4487"/>
                        <a:pt x="7253" y="5903"/>
                      </a:cubicBezTo>
                      <a:cubicBezTo>
                        <a:pt x="6641" y="7169"/>
                        <a:pt x="6641" y="8360"/>
                        <a:pt x="7253" y="9428"/>
                      </a:cubicBezTo>
                      <a:cubicBezTo>
                        <a:pt x="7865" y="10520"/>
                        <a:pt x="8895" y="11265"/>
                        <a:pt x="10344" y="11687"/>
                      </a:cubicBezTo>
                      <a:cubicBezTo>
                        <a:pt x="11824" y="12110"/>
                        <a:pt x="13208" y="12060"/>
                        <a:pt x="14560" y="11538"/>
                      </a:cubicBezTo>
                      <a:cubicBezTo>
                        <a:pt x="15880" y="11017"/>
                        <a:pt x="16910" y="10049"/>
                        <a:pt x="17586" y="865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88" name="Freeform: Shape 4547"/>
                <p:cNvSpPr/>
                <p:nvPr/>
              </p:nvSpPr>
              <p:spPr>
                <a:xfrm>
                  <a:off x="51361" y="45947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5709"/>
                      </a:moveTo>
                      <a:lnTo>
                        <a:pt x="5891" y="0"/>
                      </a:lnTo>
                      <a:lnTo>
                        <a:pt x="21600" y="5891"/>
                      </a:lnTo>
                      <a:lnTo>
                        <a:pt x="15709" y="21600"/>
                      </a:lnTo>
                      <a:lnTo>
                        <a:pt x="0" y="157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89" name="Freeform: Shape 4548"/>
                <p:cNvSpPr/>
                <p:nvPr/>
              </p:nvSpPr>
              <p:spPr>
                <a:xfrm>
                  <a:off x="69642" y="26062"/>
                  <a:ext cx="28058" cy="377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52" h="21310" fill="norm" stroke="1" extrusionOk="0">
                      <a:moveTo>
                        <a:pt x="1881" y="8218"/>
                      </a:moveTo>
                      <a:cubicBezTo>
                        <a:pt x="3070" y="5859"/>
                        <a:pt x="4325" y="4047"/>
                        <a:pt x="5679" y="2781"/>
                      </a:cubicBezTo>
                      <a:cubicBezTo>
                        <a:pt x="7033" y="1515"/>
                        <a:pt x="8552" y="695"/>
                        <a:pt x="10237" y="273"/>
                      </a:cubicBezTo>
                      <a:cubicBezTo>
                        <a:pt x="11921" y="-149"/>
                        <a:pt x="13705" y="-75"/>
                        <a:pt x="15620" y="447"/>
                      </a:cubicBezTo>
                      <a:cubicBezTo>
                        <a:pt x="17040" y="844"/>
                        <a:pt x="18196" y="1415"/>
                        <a:pt x="19055" y="2160"/>
                      </a:cubicBezTo>
                      <a:cubicBezTo>
                        <a:pt x="19914" y="2880"/>
                        <a:pt x="20508" y="3774"/>
                        <a:pt x="20773" y="4767"/>
                      </a:cubicBezTo>
                      <a:cubicBezTo>
                        <a:pt x="21070" y="5785"/>
                        <a:pt x="21136" y="6927"/>
                        <a:pt x="20938" y="8193"/>
                      </a:cubicBezTo>
                      <a:cubicBezTo>
                        <a:pt x="20773" y="9484"/>
                        <a:pt x="20178" y="11098"/>
                        <a:pt x="19187" y="13084"/>
                      </a:cubicBezTo>
                      <a:cubicBezTo>
                        <a:pt x="18031" y="15418"/>
                        <a:pt x="16743" y="17230"/>
                        <a:pt x="15389" y="18497"/>
                      </a:cubicBezTo>
                      <a:cubicBezTo>
                        <a:pt x="14035" y="19763"/>
                        <a:pt x="12516" y="20607"/>
                        <a:pt x="10864" y="21029"/>
                      </a:cubicBezTo>
                      <a:cubicBezTo>
                        <a:pt x="9213" y="21451"/>
                        <a:pt x="7396" y="21402"/>
                        <a:pt x="5448" y="20855"/>
                      </a:cubicBezTo>
                      <a:cubicBezTo>
                        <a:pt x="2872" y="20135"/>
                        <a:pt x="1220" y="18869"/>
                        <a:pt x="461" y="17081"/>
                      </a:cubicBezTo>
                      <a:cubicBezTo>
                        <a:pt x="-464" y="14921"/>
                        <a:pt x="-2" y="11967"/>
                        <a:pt x="1881" y="8218"/>
                      </a:cubicBezTo>
                      <a:close/>
                      <a:moveTo>
                        <a:pt x="5250" y="9161"/>
                      </a:moveTo>
                      <a:cubicBezTo>
                        <a:pt x="3598" y="12439"/>
                        <a:pt x="3037" y="14772"/>
                        <a:pt x="3499" y="16138"/>
                      </a:cubicBezTo>
                      <a:cubicBezTo>
                        <a:pt x="3961" y="17504"/>
                        <a:pt x="4953" y="18397"/>
                        <a:pt x="6472" y="18819"/>
                      </a:cubicBezTo>
                      <a:cubicBezTo>
                        <a:pt x="7958" y="19242"/>
                        <a:pt x="9510" y="19043"/>
                        <a:pt x="11063" y="18248"/>
                      </a:cubicBezTo>
                      <a:cubicBezTo>
                        <a:pt x="12615" y="17454"/>
                        <a:pt x="14233" y="15418"/>
                        <a:pt x="15851" y="12141"/>
                      </a:cubicBezTo>
                      <a:cubicBezTo>
                        <a:pt x="17503" y="8864"/>
                        <a:pt x="18064" y="6530"/>
                        <a:pt x="17602" y="5164"/>
                      </a:cubicBezTo>
                      <a:cubicBezTo>
                        <a:pt x="17107" y="3799"/>
                        <a:pt x="16116" y="2905"/>
                        <a:pt x="14596" y="2458"/>
                      </a:cubicBezTo>
                      <a:cubicBezTo>
                        <a:pt x="13077" y="2011"/>
                        <a:pt x="11657" y="2185"/>
                        <a:pt x="10303" y="2880"/>
                      </a:cubicBezTo>
                      <a:cubicBezTo>
                        <a:pt x="8585" y="3774"/>
                        <a:pt x="6901" y="5859"/>
                        <a:pt x="5250" y="913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90" name="Freeform: Shape 4549"/>
                <p:cNvSpPr/>
                <p:nvPr/>
              </p:nvSpPr>
              <p:spPr>
                <a:xfrm>
                  <a:off x="108728" y="38871"/>
                  <a:ext cx="38914" cy="4529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6877"/>
                      </a:moveTo>
                      <a:lnTo>
                        <a:pt x="7379" y="0"/>
                      </a:lnTo>
                      <a:lnTo>
                        <a:pt x="21600" y="4576"/>
                      </a:lnTo>
                      <a:lnTo>
                        <a:pt x="20720" y="6570"/>
                      </a:lnTo>
                      <a:lnTo>
                        <a:pt x="9114" y="2834"/>
                      </a:lnTo>
                      <a:lnTo>
                        <a:pt x="6866" y="7998"/>
                      </a:lnTo>
                      <a:lnTo>
                        <a:pt x="17739" y="11503"/>
                      </a:lnTo>
                      <a:lnTo>
                        <a:pt x="16884" y="13476"/>
                      </a:lnTo>
                      <a:lnTo>
                        <a:pt x="6011" y="9971"/>
                      </a:lnTo>
                      <a:lnTo>
                        <a:pt x="3494" y="15722"/>
                      </a:lnTo>
                      <a:lnTo>
                        <a:pt x="15565" y="19606"/>
                      </a:lnTo>
                      <a:lnTo>
                        <a:pt x="14685" y="21600"/>
                      </a:lnTo>
                      <a:lnTo>
                        <a:pt x="24" y="168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91" name="Freeform: Shape 4550"/>
                <p:cNvSpPr/>
                <p:nvPr/>
              </p:nvSpPr>
              <p:spPr>
                <a:xfrm>
                  <a:off x="141750" y="55818"/>
                  <a:ext cx="30190" cy="348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5" h="21499" fill="norm" stroke="1" extrusionOk="0">
                      <a:moveTo>
                        <a:pt x="865" y="12211"/>
                      </a:moveTo>
                      <a:lnTo>
                        <a:pt x="4009" y="12835"/>
                      </a:lnTo>
                      <a:cubicBezTo>
                        <a:pt x="3355" y="14518"/>
                        <a:pt x="3231" y="15793"/>
                        <a:pt x="3604" y="16607"/>
                      </a:cubicBezTo>
                      <a:cubicBezTo>
                        <a:pt x="3978" y="17421"/>
                        <a:pt x="4725" y="18018"/>
                        <a:pt x="5845" y="18398"/>
                      </a:cubicBezTo>
                      <a:cubicBezTo>
                        <a:pt x="6686" y="18669"/>
                        <a:pt x="7464" y="18724"/>
                        <a:pt x="8210" y="18615"/>
                      </a:cubicBezTo>
                      <a:cubicBezTo>
                        <a:pt x="8958" y="18480"/>
                        <a:pt x="9580" y="18154"/>
                        <a:pt x="10047" y="17666"/>
                      </a:cubicBezTo>
                      <a:cubicBezTo>
                        <a:pt x="10514" y="17177"/>
                        <a:pt x="11012" y="16308"/>
                        <a:pt x="11572" y="15033"/>
                      </a:cubicBezTo>
                      <a:lnTo>
                        <a:pt x="18046" y="0"/>
                      </a:lnTo>
                      <a:lnTo>
                        <a:pt x="21345" y="1085"/>
                      </a:lnTo>
                      <a:lnTo>
                        <a:pt x="14933" y="15956"/>
                      </a:lnTo>
                      <a:cubicBezTo>
                        <a:pt x="14155" y="17774"/>
                        <a:pt x="13284" y="19104"/>
                        <a:pt x="12350" y="19945"/>
                      </a:cubicBezTo>
                      <a:cubicBezTo>
                        <a:pt x="11416" y="20786"/>
                        <a:pt x="10265" y="21274"/>
                        <a:pt x="8958" y="21437"/>
                      </a:cubicBezTo>
                      <a:cubicBezTo>
                        <a:pt x="7619" y="21600"/>
                        <a:pt x="6219" y="21437"/>
                        <a:pt x="4756" y="20976"/>
                      </a:cubicBezTo>
                      <a:cubicBezTo>
                        <a:pt x="2546" y="20270"/>
                        <a:pt x="1114" y="19158"/>
                        <a:pt x="429" y="17666"/>
                      </a:cubicBezTo>
                      <a:cubicBezTo>
                        <a:pt x="-255" y="16173"/>
                        <a:pt x="-131" y="14355"/>
                        <a:pt x="865" y="122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92" name="Freeform: Shape 4551"/>
                <p:cNvSpPr/>
                <p:nvPr/>
              </p:nvSpPr>
              <p:spPr>
                <a:xfrm>
                  <a:off x="195620" y="47851"/>
                  <a:ext cx="34072" cy="6347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0072"/>
                      </a:moveTo>
                      <a:lnTo>
                        <a:pt x="14037" y="0"/>
                      </a:lnTo>
                      <a:lnTo>
                        <a:pt x="21600" y="1528"/>
                      </a:lnTo>
                      <a:lnTo>
                        <a:pt x="7563" y="21600"/>
                      </a:lnTo>
                      <a:lnTo>
                        <a:pt x="0" y="200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93" name="Freeform: Shape 4552"/>
                <p:cNvSpPr/>
                <p:nvPr/>
              </p:nvSpPr>
              <p:spPr>
                <a:xfrm>
                  <a:off x="218730" y="72809"/>
                  <a:ext cx="51272" cy="573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0" h="21600" fill="norm" stroke="1" extrusionOk="0">
                      <a:moveTo>
                        <a:pt x="16366" y="21583"/>
                      </a:moveTo>
                      <a:lnTo>
                        <a:pt x="11614" y="19992"/>
                      </a:lnTo>
                      <a:lnTo>
                        <a:pt x="15053" y="11770"/>
                      </a:lnTo>
                      <a:cubicBezTo>
                        <a:pt x="15775" y="10029"/>
                        <a:pt x="16144" y="8869"/>
                        <a:pt x="16163" y="8289"/>
                      </a:cubicBezTo>
                      <a:cubicBezTo>
                        <a:pt x="16163" y="7708"/>
                        <a:pt x="16015" y="7194"/>
                        <a:pt x="15664" y="6763"/>
                      </a:cubicBezTo>
                      <a:cubicBezTo>
                        <a:pt x="15331" y="6332"/>
                        <a:pt x="14831" y="6001"/>
                        <a:pt x="14203" y="5785"/>
                      </a:cubicBezTo>
                      <a:cubicBezTo>
                        <a:pt x="13371" y="5504"/>
                        <a:pt x="12557" y="5470"/>
                        <a:pt x="11725" y="5653"/>
                      </a:cubicBezTo>
                      <a:cubicBezTo>
                        <a:pt x="10911" y="5835"/>
                        <a:pt x="10227" y="6217"/>
                        <a:pt x="9709" y="6813"/>
                      </a:cubicBezTo>
                      <a:cubicBezTo>
                        <a:pt x="9191" y="7393"/>
                        <a:pt x="8544" y="8587"/>
                        <a:pt x="7804" y="10394"/>
                      </a:cubicBezTo>
                      <a:lnTo>
                        <a:pt x="4753" y="17688"/>
                      </a:lnTo>
                      <a:lnTo>
                        <a:pt x="0" y="16096"/>
                      </a:lnTo>
                      <a:lnTo>
                        <a:pt x="6732" y="0"/>
                      </a:lnTo>
                      <a:lnTo>
                        <a:pt x="11151" y="1492"/>
                      </a:lnTo>
                      <a:lnTo>
                        <a:pt x="10153" y="3862"/>
                      </a:lnTo>
                      <a:cubicBezTo>
                        <a:pt x="12483" y="2570"/>
                        <a:pt x="14831" y="2321"/>
                        <a:pt x="17217" y="3116"/>
                      </a:cubicBezTo>
                      <a:cubicBezTo>
                        <a:pt x="18271" y="3465"/>
                        <a:pt x="19159" y="3962"/>
                        <a:pt x="19880" y="4592"/>
                      </a:cubicBezTo>
                      <a:cubicBezTo>
                        <a:pt x="20601" y="5222"/>
                        <a:pt x="21082" y="5868"/>
                        <a:pt x="21304" y="6548"/>
                      </a:cubicBezTo>
                      <a:cubicBezTo>
                        <a:pt x="21526" y="7227"/>
                        <a:pt x="21600" y="7924"/>
                        <a:pt x="21489" y="8653"/>
                      </a:cubicBezTo>
                      <a:cubicBezTo>
                        <a:pt x="21378" y="9383"/>
                        <a:pt x="21064" y="10361"/>
                        <a:pt x="20546" y="11604"/>
                      </a:cubicBezTo>
                      <a:lnTo>
                        <a:pt x="16366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94" name="Freeform: Shape 4553"/>
                <p:cNvSpPr/>
                <p:nvPr/>
              </p:nvSpPr>
              <p:spPr>
                <a:xfrm>
                  <a:off x="272452" y="85839"/>
                  <a:ext cx="58086" cy="632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4" h="21600" fill="norm" stroke="1" extrusionOk="0">
                      <a:moveTo>
                        <a:pt x="13202" y="21600"/>
                      </a:moveTo>
                      <a:lnTo>
                        <a:pt x="9337" y="20248"/>
                      </a:lnTo>
                      <a:lnTo>
                        <a:pt x="10211" y="18100"/>
                      </a:lnTo>
                      <a:cubicBezTo>
                        <a:pt x="9241" y="18716"/>
                        <a:pt x="8222" y="19061"/>
                        <a:pt x="7187" y="19167"/>
                      </a:cubicBezTo>
                      <a:cubicBezTo>
                        <a:pt x="6153" y="19272"/>
                        <a:pt x="5183" y="19167"/>
                        <a:pt x="4293" y="18851"/>
                      </a:cubicBezTo>
                      <a:cubicBezTo>
                        <a:pt x="2483" y="18220"/>
                        <a:pt x="1221" y="17004"/>
                        <a:pt x="478" y="15216"/>
                      </a:cubicBezTo>
                      <a:cubicBezTo>
                        <a:pt x="-266" y="13414"/>
                        <a:pt x="-137" y="11311"/>
                        <a:pt x="833" y="8892"/>
                      </a:cubicBezTo>
                      <a:cubicBezTo>
                        <a:pt x="1836" y="6414"/>
                        <a:pt x="3210" y="4762"/>
                        <a:pt x="4988" y="3905"/>
                      </a:cubicBezTo>
                      <a:cubicBezTo>
                        <a:pt x="6767" y="3049"/>
                        <a:pt x="8594" y="2959"/>
                        <a:pt x="10518" y="3635"/>
                      </a:cubicBezTo>
                      <a:cubicBezTo>
                        <a:pt x="12264" y="4251"/>
                        <a:pt x="13509" y="5453"/>
                        <a:pt x="14253" y="7255"/>
                      </a:cubicBezTo>
                      <a:lnTo>
                        <a:pt x="17179" y="0"/>
                      </a:lnTo>
                      <a:lnTo>
                        <a:pt x="21334" y="1442"/>
                      </a:lnTo>
                      <a:lnTo>
                        <a:pt x="13202" y="21570"/>
                      </a:lnTo>
                      <a:close/>
                      <a:moveTo>
                        <a:pt x="5183" y="10124"/>
                      </a:moveTo>
                      <a:cubicBezTo>
                        <a:pt x="4552" y="11686"/>
                        <a:pt x="4326" y="12888"/>
                        <a:pt x="4503" y="13744"/>
                      </a:cubicBezTo>
                      <a:cubicBezTo>
                        <a:pt x="4762" y="14991"/>
                        <a:pt x="5506" y="15817"/>
                        <a:pt x="6702" y="16238"/>
                      </a:cubicBezTo>
                      <a:cubicBezTo>
                        <a:pt x="7656" y="16568"/>
                        <a:pt x="8626" y="16478"/>
                        <a:pt x="9596" y="15952"/>
                      </a:cubicBezTo>
                      <a:cubicBezTo>
                        <a:pt x="10566" y="15427"/>
                        <a:pt x="11359" y="14420"/>
                        <a:pt x="11973" y="12918"/>
                      </a:cubicBezTo>
                      <a:cubicBezTo>
                        <a:pt x="12652" y="11236"/>
                        <a:pt x="12814" y="9929"/>
                        <a:pt x="12458" y="8952"/>
                      </a:cubicBezTo>
                      <a:cubicBezTo>
                        <a:pt x="12102" y="7991"/>
                        <a:pt x="11423" y="7330"/>
                        <a:pt x="10405" y="6970"/>
                      </a:cubicBezTo>
                      <a:cubicBezTo>
                        <a:pt x="9418" y="6624"/>
                        <a:pt x="8448" y="6699"/>
                        <a:pt x="7495" y="7195"/>
                      </a:cubicBezTo>
                      <a:cubicBezTo>
                        <a:pt x="6540" y="7691"/>
                        <a:pt x="5765" y="8667"/>
                        <a:pt x="5183" y="1010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95" name="Freeform: Shape 4554"/>
                <p:cNvSpPr/>
                <p:nvPr/>
              </p:nvSpPr>
              <p:spPr>
                <a:xfrm>
                  <a:off x="319532" y="94334"/>
                  <a:ext cx="33411" cy="632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0156"/>
                      </a:moveTo>
                      <a:lnTo>
                        <a:pt x="10359" y="5550"/>
                      </a:lnTo>
                      <a:lnTo>
                        <a:pt x="17673" y="6994"/>
                      </a:lnTo>
                      <a:lnTo>
                        <a:pt x="7314" y="21600"/>
                      </a:lnTo>
                      <a:lnTo>
                        <a:pt x="0" y="20156"/>
                      </a:lnTo>
                      <a:close/>
                      <a:moveTo>
                        <a:pt x="11753" y="3580"/>
                      </a:moveTo>
                      <a:lnTo>
                        <a:pt x="14286" y="0"/>
                      </a:lnTo>
                      <a:lnTo>
                        <a:pt x="21600" y="1444"/>
                      </a:lnTo>
                      <a:lnTo>
                        <a:pt x="19067" y="5024"/>
                      </a:lnTo>
                      <a:lnTo>
                        <a:pt x="11753" y="35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96" name="Freeform: Shape 4555"/>
                <p:cNvSpPr/>
                <p:nvPr/>
              </p:nvSpPr>
              <p:spPr>
                <a:xfrm>
                  <a:off x="342985" y="122342"/>
                  <a:ext cx="46795" cy="535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81" h="21402" fill="norm" stroke="1" extrusionOk="0">
                      <a:moveTo>
                        <a:pt x="8652" y="5220"/>
                      </a:moveTo>
                      <a:lnTo>
                        <a:pt x="4308" y="2951"/>
                      </a:lnTo>
                      <a:cubicBezTo>
                        <a:pt x="5529" y="1473"/>
                        <a:pt x="6971" y="541"/>
                        <a:pt x="8592" y="171"/>
                      </a:cubicBezTo>
                      <a:cubicBezTo>
                        <a:pt x="10214" y="-198"/>
                        <a:pt x="12276" y="31"/>
                        <a:pt x="14818" y="858"/>
                      </a:cubicBezTo>
                      <a:cubicBezTo>
                        <a:pt x="17120" y="1614"/>
                        <a:pt x="18721" y="2423"/>
                        <a:pt x="19642" y="3267"/>
                      </a:cubicBezTo>
                      <a:cubicBezTo>
                        <a:pt x="20563" y="4112"/>
                        <a:pt x="21083" y="4973"/>
                        <a:pt x="21244" y="5870"/>
                      </a:cubicBezTo>
                      <a:cubicBezTo>
                        <a:pt x="21404" y="6768"/>
                        <a:pt x="21044" y="8175"/>
                        <a:pt x="20203" y="10145"/>
                      </a:cubicBezTo>
                      <a:lnTo>
                        <a:pt x="17901" y="15404"/>
                      </a:lnTo>
                      <a:cubicBezTo>
                        <a:pt x="17260" y="16899"/>
                        <a:pt x="16880" y="18042"/>
                        <a:pt x="16740" y="18799"/>
                      </a:cubicBezTo>
                      <a:cubicBezTo>
                        <a:pt x="16599" y="19573"/>
                        <a:pt x="16580" y="20435"/>
                        <a:pt x="16679" y="21402"/>
                      </a:cubicBezTo>
                      <a:lnTo>
                        <a:pt x="11595" y="19731"/>
                      </a:lnTo>
                      <a:cubicBezTo>
                        <a:pt x="11595" y="19379"/>
                        <a:pt x="11595" y="18887"/>
                        <a:pt x="11675" y="18236"/>
                      </a:cubicBezTo>
                      <a:cubicBezTo>
                        <a:pt x="11715" y="17937"/>
                        <a:pt x="11715" y="17743"/>
                        <a:pt x="11715" y="17638"/>
                      </a:cubicBezTo>
                      <a:cubicBezTo>
                        <a:pt x="10514" y="18095"/>
                        <a:pt x="9333" y="18359"/>
                        <a:pt x="8172" y="18394"/>
                      </a:cubicBezTo>
                      <a:cubicBezTo>
                        <a:pt x="7011" y="18429"/>
                        <a:pt x="5870" y="18271"/>
                        <a:pt x="4729" y="17902"/>
                      </a:cubicBezTo>
                      <a:cubicBezTo>
                        <a:pt x="2727" y="17233"/>
                        <a:pt x="1345" y="16248"/>
                        <a:pt x="605" y="14911"/>
                      </a:cubicBezTo>
                      <a:cubicBezTo>
                        <a:pt x="-136" y="13575"/>
                        <a:pt x="-196" y="12185"/>
                        <a:pt x="425" y="10725"/>
                      </a:cubicBezTo>
                      <a:cubicBezTo>
                        <a:pt x="845" y="9758"/>
                        <a:pt x="1466" y="8984"/>
                        <a:pt x="2306" y="8403"/>
                      </a:cubicBezTo>
                      <a:cubicBezTo>
                        <a:pt x="3147" y="7823"/>
                        <a:pt x="4128" y="7489"/>
                        <a:pt x="5249" y="7401"/>
                      </a:cubicBezTo>
                      <a:cubicBezTo>
                        <a:pt x="6370" y="7313"/>
                        <a:pt x="7871" y="7401"/>
                        <a:pt x="9793" y="7700"/>
                      </a:cubicBezTo>
                      <a:cubicBezTo>
                        <a:pt x="12376" y="8087"/>
                        <a:pt x="14197" y="8280"/>
                        <a:pt x="15258" y="8228"/>
                      </a:cubicBezTo>
                      <a:lnTo>
                        <a:pt x="15458" y="7770"/>
                      </a:lnTo>
                      <a:cubicBezTo>
                        <a:pt x="15839" y="6908"/>
                        <a:pt x="15859" y="6205"/>
                        <a:pt x="15518" y="5677"/>
                      </a:cubicBezTo>
                      <a:cubicBezTo>
                        <a:pt x="15178" y="5149"/>
                        <a:pt x="14357" y="4657"/>
                        <a:pt x="12996" y="4217"/>
                      </a:cubicBezTo>
                      <a:cubicBezTo>
                        <a:pt x="12075" y="3918"/>
                        <a:pt x="11295" y="3830"/>
                        <a:pt x="10654" y="3988"/>
                      </a:cubicBezTo>
                      <a:cubicBezTo>
                        <a:pt x="10013" y="4147"/>
                        <a:pt x="9353" y="4551"/>
                        <a:pt x="8692" y="5237"/>
                      </a:cubicBezTo>
                      <a:close/>
                      <a:moveTo>
                        <a:pt x="13977" y="11147"/>
                      </a:moveTo>
                      <a:cubicBezTo>
                        <a:pt x="13236" y="11130"/>
                        <a:pt x="12095" y="11007"/>
                        <a:pt x="10554" y="10813"/>
                      </a:cubicBezTo>
                      <a:cubicBezTo>
                        <a:pt x="9013" y="10602"/>
                        <a:pt x="7972" y="10567"/>
                        <a:pt x="7411" y="10672"/>
                      </a:cubicBezTo>
                      <a:cubicBezTo>
                        <a:pt x="6570" y="10866"/>
                        <a:pt x="5990" y="11288"/>
                        <a:pt x="5729" y="11939"/>
                      </a:cubicBezTo>
                      <a:cubicBezTo>
                        <a:pt x="5449" y="12572"/>
                        <a:pt x="5489" y="13205"/>
                        <a:pt x="5830" y="13838"/>
                      </a:cubicBezTo>
                      <a:cubicBezTo>
                        <a:pt x="6170" y="14472"/>
                        <a:pt x="6750" y="14929"/>
                        <a:pt x="7591" y="15211"/>
                      </a:cubicBezTo>
                      <a:cubicBezTo>
                        <a:pt x="8512" y="15509"/>
                        <a:pt x="9513" y="15545"/>
                        <a:pt x="10594" y="15281"/>
                      </a:cubicBezTo>
                      <a:cubicBezTo>
                        <a:pt x="11395" y="15070"/>
                        <a:pt x="12015" y="14718"/>
                        <a:pt x="12456" y="14190"/>
                      </a:cubicBezTo>
                      <a:cubicBezTo>
                        <a:pt x="12756" y="13856"/>
                        <a:pt x="13136" y="13135"/>
                        <a:pt x="13597" y="12062"/>
                      </a:cubicBezTo>
                      <a:lnTo>
                        <a:pt x="13977" y="111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114" name="Graphic 2"/>
              <p:cNvGrpSpPr/>
              <p:nvPr/>
            </p:nvGrpSpPr>
            <p:grpSpPr>
              <a:xfrm>
                <a:off x="566076" y="1878880"/>
                <a:ext cx="321818" cy="342244"/>
                <a:chOff x="0" y="0"/>
                <a:chExt cx="321817" cy="342242"/>
              </a:xfrm>
            </p:grpSpPr>
            <p:sp>
              <p:nvSpPr>
                <p:cNvPr id="1098" name="Freeform: Shape 4529"/>
                <p:cNvSpPr/>
                <p:nvPr/>
              </p:nvSpPr>
              <p:spPr>
                <a:xfrm>
                  <a:off x="0" y="0"/>
                  <a:ext cx="20557" cy="197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220" y="21600"/>
                      </a:moveTo>
                      <a:lnTo>
                        <a:pt x="0" y="19147"/>
                      </a:lnTo>
                      <a:lnTo>
                        <a:pt x="15079" y="4378"/>
                      </a:lnTo>
                      <a:cubicBezTo>
                        <a:pt x="14015" y="4329"/>
                        <a:pt x="12766" y="4089"/>
                        <a:pt x="11332" y="3656"/>
                      </a:cubicBezTo>
                      <a:cubicBezTo>
                        <a:pt x="9945" y="3223"/>
                        <a:pt x="8742" y="2742"/>
                        <a:pt x="7771" y="2261"/>
                      </a:cubicBezTo>
                      <a:lnTo>
                        <a:pt x="10037" y="0"/>
                      </a:lnTo>
                      <a:cubicBezTo>
                        <a:pt x="11887" y="770"/>
                        <a:pt x="13737" y="1251"/>
                        <a:pt x="15587" y="1395"/>
                      </a:cubicBezTo>
                      <a:cubicBezTo>
                        <a:pt x="17391" y="1540"/>
                        <a:pt x="18918" y="1395"/>
                        <a:pt x="20166" y="1059"/>
                      </a:cubicBezTo>
                      <a:lnTo>
                        <a:pt x="21600" y="2646"/>
                      </a:lnTo>
                      <a:lnTo>
                        <a:pt x="2220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099" name="Freeform: Shape 4530"/>
                <p:cNvSpPr/>
                <p:nvPr/>
              </p:nvSpPr>
              <p:spPr>
                <a:xfrm>
                  <a:off x="7262" y="11329"/>
                  <a:ext cx="26853" cy="260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78" fill="norm" stroke="1" extrusionOk="0">
                      <a:moveTo>
                        <a:pt x="10941" y="19808"/>
                      </a:moveTo>
                      <a:lnTo>
                        <a:pt x="9206" y="21478"/>
                      </a:lnTo>
                      <a:lnTo>
                        <a:pt x="0" y="11459"/>
                      </a:lnTo>
                      <a:cubicBezTo>
                        <a:pt x="425" y="11023"/>
                        <a:pt x="921" y="10696"/>
                        <a:pt x="1452" y="10442"/>
                      </a:cubicBezTo>
                      <a:cubicBezTo>
                        <a:pt x="2337" y="10043"/>
                        <a:pt x="3364" y="9825"/>
                        <a:pt x="4532" y="9752"/>
                      </a:cubicBezTo>
                      <a:cubicBezTo>
                        <a:pt x="5701" y="9680"/>
                        <a:pt x="7188" y="9752"/>
                        <a:pt x="8994" y="10043"/>
                      </a:cubicBezTo>
                      <a:cubicBezTo>
                        <a:pt x="11827" y="10406"/>
                        <a:pt x="13880" y="10515"/>
                        <a:pt x="15191" y="10369"/>
                      </a:cubicBezTo>
                      <a:cubicBezTo>
                        <a:pt x="16501" y="10224"/>
                        <a:pt x="17492" y="9789"/>
                        <a:pt x="18165" y="9135"/>
                      </a:cubicBezTo>
                      <a:cubicBezTo>
                        <a:pt x="18873" y="8445"/>
                        <a:pt x="19263" y="7611"/>
                        <a:pt x="19263" y="6594"/>
                      </a:cubicBezTo>
                      <a:cubicBezTo>
                        <a:pt x="19263" y="5578"/>
                        <a:pt x="18873" y="4670"/>
                        <a:pt x="18094" y="3835"/>
                      </a:cubicBezTo>
                      <a:cubicBezTo>
                        <a:pt x="17280" y="2928"/>
                        <a:pt x="16359" y="2492"/>
                        <a:pt x="15332" y="2455"/>
                      </a:cubicBezTo>
                      <a:cubicBezTo>
                        <a:pt x="14305" y="2419"/>
                        <a:pt x="13349" y="2855"/>
                        <a:pt x="12393" y="3726"/>
                      </a:cubicBezTo>
                      <a:lnTo>
                        <a:pt x="10835" y="1621"/>
                      </a:lnTo>
                      <a:cubicBezTo>
                        <a:pt x="12358" y="423"/>
                        <a:pt x="13845" y="-122"/>
                        <a:pt x="15368" y="24"/>
                      </a:cubicBezTo>
                      <a:cubicBezTo>
                        <a:pt x="16890" y="169"/>
                        <a:pt x="18307" y="967"/>
                        <a:pt x="19617" y="2419"/>
                      </a:cubicBezTo>
                      <a:cubicBezTo>
                        <a:pt x="20962" y="3871"/>
                        <a:pt x="21600" y="5396"/>
                        <a:pt x="21600" y="6993"/>
                      </a:cubicBezTo>
                      <a:cubicBezTo>
                        <a:pt x="21600" y="8591"/>
                        <a:pt x="20998" y="9970"/>
                        <a:pt x="19865" y="11096"/>
                      </a:cubicBezTo>
                      <a:cubicBezTo>
                        <a:pt x="19263" y="11676"/>
                        <a:pt x="18590" y="12112"/>
                        <a:pt x="17776" y="12402"/>
                      </a:cubicBezTo>
                      <a:cubicBezTo>
                        <a:pt x="16961" y="12693"/>
                        <a:pt x="16005" y="12874"/>
                        <a:pt x="14837" y="12911"/>
                      </a:cubicBezTo>
                      <a:cubicBezTo>
                        <a:pt x="13668" y="12911"/>
                        <a:pt x="11933" y="12838"/>
                        <a:pt x="9596" y="12548"/>
                      </a:cubicBezTo>
                      <a:cubicBezTo>
                        <a:pt x="7649" y="12330"/>
                        <a:pt x="6374" y="12185"/>
                        <a:pt x="5772" y="12185"/>
                      </a:cubicBezTo>
                      <a:cubicBezTo>
                        <a:pt x="5170" y="12185"/>
                        <a:pt x="4603" y="12221"/>
                        <a:pt x="4072" y="12330"/>
                      </a:cubicBezTo>
                      <a:lnTo>
                        <a:pt x="10906" y="1973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0" name="Freeform: Shape 4531"/>
                <p:cNvSpPr/>
                <p:nvPr/>
              </p:nvSpPr>
              <p:spPr>
                <a:xfrm>
                  <a:off x="18322" y="34785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0513"/>
                      </a:moveTo>
                      <a:lnTo>
                        <a:pt x="11087" y="0"/>
                      </a:lnTo>
                      <a:lnTo>
                        <a:pt x="21600" y="11087"/>
                      </a:lnTo>
                      <a:lnTo>
                        <a:pt x="10513" y="21600"/>
                      </a:lnTo>
                      <a:lnTo>
                        <a:pt x="0" y="1051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1" name="Freeform: Shape 4532"/>
                <p:cNvSpPr/>
                <p:nvPr/>
              </p:nvSpPr>
              <p:spPr>
                <a:xfrm>
                  <a:off x="31384" y="37283"/>
                  <a:ext cx="23551" cy="191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826" y="19062"/>
                      </a:moveTo>
                      <a:lnTo>
                        <a:pt x="6864" y="14383"/>
                      </a:lnTo>
                      <a:lnTo>
                        <a:pt x="0" y="5375"/>
                      </a:lnTo>
                      <a:lnTo>
                        <a:pt x="1898" y="3186"/>
                      </a:lnTo>
                      <a:lnTo>
                        <a:pt x="20026" y="0"/>
                      </a:lnTo>
                      <a:lnTo>
                        <a:pt x="21600" y="2090"/>
                      </a:lnTo>
                      <a:lnTo>
                        <a:pt x="10699" y="14732"/>
                      </a:lnTo>
                      <a:lnTo>
                        <a:pt x="12839" y="17519"/>
                      </a:lnTo>
                      <a:lnTo>
                        <a:pt x="10941" y="19708"/>
                      </a:lnTo>
                      <a:lnTo>
                        <a:pt x="8801" y="16921"/>
                      </a:lnTo>
                      <a:lnTo>
                        <a:pt x="4764" y="21600"/>
                      </a:lnTo>
                      <a:lnTo>
                        <a:pt x="2826" y="19062"/>
                      </a:lnTo>
                      <a:close/>
                      <a:moveTo>
                        <a:pt x="8761" y="12194"/>
                      </a:moveTo>
                      <a:lnTo>
                        <a:pt x="16352" y="3385"/>
                      </a:lnTo>
                      <a:lnTo>
                        <a:pt x="3795" y="5674"/>
                      </a:lnTo>
                      <a:lnTo>
                        <a:pt x="8761" y="121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2" name="Freeform: Shape 4533"/>
                <p:cNvSpPr/>
                <p:nvPr/>
              </p:nvSpPr>
              <p:spPr>
                <a:xfrm>
                  <a:off x="48728" y="51985"/>
                  <a:ext cx="30857" cy="309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2075"/>
                      </a:moveTo>
                      <a:lnTo>
                        <a:pt x="12849" y="0"/>
                      </a:lnTo>
                      <a:lnTo>
                        <a:pt x="21600" y="9248"/>
                      </a:lnTo>
                      <a:lnTo>
                        <a:pt x="20090" y="10662"/>
                      </a:lnTo>
                      <a:lnTo>
                        <a:pt x="12942" y="3103"/>
                      </a:lnTo>
                      <a:lnTo>
                        <a:pt x="8998" y="6790"/>
                      </a:lnTo>
                      <a:lnTo>
                        <a:pt x="15684" y="13888"/>
                      </a:lnTo>
                      <a:lnTo>
                        <a:pt x="14174" y="15302"/>
                      </a:lnTo>
                      <a:lnTo>
                        <a:pt x="7488" y="8204"/>
                      </a:lnTo>
                      <a:lnTo>
                        <a:pt x="3112" y="12321"/>
                      </a:lnTo>
                      <a:lnTo>
                        <a:pt x="10538" y="20187"/>
                      </a:lnTo>
                      <a:lnTo>
                        <a:pt x="9029" y="21600"/>
                      </a:lnTo>
                      <a:lnTo>
                        <a:pt x="0" y="1204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3" name="Freeform: Shape 4534"/>
                <p:cNvSpPr/>
                <p:nvPr/>
              </p:nvSpPr>
              <p:spPr>
                <a:xfrm>
                  <a:off x="65800" y="75447"/>
                  <a:ext cx="25671" cy="1737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3" h="21471" fill="norm" stroke="1" extrusionOk="0">
                      <a:moveTo>
                        <a:pt x="2555" y="5822"/>
                      </a:moveTo>
                      <a:lnTo>
                        <a:pt x="4548" y="8162"/>
                      </a:lnTo>
                      <a:cubicBezTo>
                        <a:pt x="3404" y="9848"/>
                        <a:pt x="2813" y="11317"/>
                        <a:pt x="2739" y="12514"/>
                      </a:cubicBezTo>
                      <a:cubicBezTo>
                        <a:pt x="2665" y="13711"/>
                        <a:pt x="2961" y="14799"/>
                        <a:pt x="3625" y="15833"/>
                      </a:cubicBezTo>
                      <a:cubicBezTo>
                        <a:pt x="4105" y="16594"/>
                        <a:pt x="4622" y="17084"/>
                        <a:pt x="5213" y="17302"/>
                      </a:cubicBezTo>
                      <a:cubicBezTo>
                        <a:pt x="5803" y="17520"/>
                        <a:pt x="6357" y="17465"/>
                        <a:pt x="6875" y="17084"/>
                      </a:cubicBezTo>
                      <a:cubicBezTo>
                        <a:pt x="7391" y="16758"/>
                        <a:pt x="8130" y="15942"/>
                        <a:pt x="9016" y="14745"/>
                      </a:cubicBezTo>
                      <a:lnTo>
                        <a:pt x="19613" y="0"/>
                      </a:lnTo>
                      <a:lnTo>
                        <a:pt x="21533" y="2992"/>
                      </a:lnTo>
                      <a:lnTo>
                        <a:pt x="11047" y="17574"/>
                      </a:lnTo>
                      <a:cubicBezTo>
                        <a:pt x="9754" y="19369"/>
                        <a:pt x="8610" y="20512"/>
                        <a:pt x="7613" y="21056"/>
                      </a:cubicBezTo>
                      <a:cubicBezTo>
                        <a:pt x="6616" y="21600"/>
                        <a:pt x="5619" y="21600"/>
                        <a:pt x="4585" y="21110"/>
                      </a:cubicBezTo>
                      <a:cubicBezTo>
                        <a:pt x="3588" y="20621"/>
                        <a:pt x="2628" y="19696"/>
                        <a:pt x="1779" y="18390"/>
                      </a:cubicBezTo>
                      <a:cubicBezTo>
                        <a:pt x="523" y="16377"/>
                        <a:pt x="-67" y="14364"/>
                        <a:pt x="7" y="12187"/>
                      </a:cubicBezTo>
                      <a:cubicBezTo>
                        <a:pt x="81" y="10011"/>
                        <a:pt x="930" y="7943"/>
                        <a:pt x="2480" y="587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4" name="Freeform: Shape 4535"/>
                <p:cNvSpPr/>
                <p:nvPr/>
              </p:nvSpPr>
              <p:spPr>
                <a:xfrm>
                  <a:off x="98189" y="95544"/>
                  <a:ext cx="38410" cy="386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2" h="21354" fill="norm" stroke="1" extrusionOk="0">
                      <a:moveTo>
                        <a:pt x="2146" y="6814"/>
                      </a:moveTo>
                      <a:lnTo>
                        <a:pt x="5292" y="9535"/>
                      </a:lnTo>
                      <a:cubicBezTo>
                        <a:pt x="4456" y="10652"/>
                        <a:pt x="4063" y="11722"/>
                        <a:pt x="4112" y="12718"/>
                      </a:cubicBezTo>
                      <a:cubicBezTo>
                        <a:pt x="4161" y="13714"/>
                        <a:pt x="4628" y="14662"/>
                        <a:pt x="5513" y="15609"/>
                      </a:cubicBezTo>
                      <a:cubicBezTo>
                        <a:pt x="6447" y="16605"/>
                        <a:pt x="7380" y="17140"/>
                        <a:pt x="8265" y="17261"/>
                      </a:cubicBezTo>
                      <a:cubicBezTo>
                        <a:pt x="9174" y="17358"/>
                        <a:pt x="9887" y="17164"/>
                        <a:pt x="10452" y="16630"/>
                      </a:cubicBezTo>
                      <a:cubicBezTo>
                        <a:pt x="10821" y="16289"/>
                        <a:pt x="11017" y="15901"/>
                        <a:pt x="11091" y="15439"/>
                      </a:cubicBezTo>
                      <a:cubicBezTo>
                        <a:pt x="11140" y="15002"/>
                        <a:pt x="11017" y="14419"/>
                        <a:pt x="10698" y="13714"/>
                      </a:cubicBezTo>
                      <a:cubicBezTo>
                        <a:pt x="10477" y="13228"/>
                        <a:pt x="9936" y="12208"/>
                        <a:pt x="9027" y="10628"/>
                      </a:cubicBezTo>
                      <a:cubicBezTo>
                        <a:pt x="7872" y="8587"/>
                        <a:pt x="7282" y="6984"/>
                        <a:pt x="7258" y="5745"/>
                      </a:cubicBezTo>
                      <a:cubicBezTo>
                        <a:pt x="7208" y="4020"/>
                        <a:pt x="7798" y="2610"/>
                        <a:pt x="9027" y="1468"/>
                      </a:cubicBezTo>
                      <a:cubicBezTo>
                        <a:pt x="9813" y="739"/>
                        <a:pt x="10747" y="278"/>
                        <a:pt x="11853" y="84"/>
                      </a:cubicBezTo>
                      <a:cubicBezTo>
                        <a:pt x="12958" y="-111"/>
                        <a:pt x="14064" y="35"/>
                        <a:pt x="15219" y="521"/>
                      </a:cubicBezTo>
                      <a:cubicBezTo>
                        <a:pt x="16350" y="1007"/>
                        <a:pt x="17480" y="1833"/>
                        <a:pt x="18610" y="3023"/>
                      </a:cubicBezTo>
                      <a:cubicBezTo>
                        <a:pt x="20429" y="4943"/>
                        <a:pt x="21363" y="6765"/>
                        <a:pt x="21436" y="8515"/>
                      </a:cubicBezTo>
                      <a:cubicBezTo>
                        <a:pt x="21510" y="10264"/>
                        <a:pt x="20871" y="11819"/>
                        <a:pt x="19495" y="13179"/>
                      </a:cubicBezTo>
                      <a:lnTo>
                        <a:pt x="16448" y="10240"/>
                      </a:lnTo>
                      <a:cubicBezTo>
                        <a:pt x="17111" y="9365"/>
                        <a:pt x="17406" y="8563"/>
                        <a:pt x="17357" y="7810"/>
                      </a:cubicBezTo>
                      <a:cubicBezTo>
                        <a:pt x="17283" y="7057"/>
                        <a:pt x="16841" y="6255"/>
                        <a:pt x="16030" y="5380"/>
                      </a:cubicBezTo>
                      <a:cubicBezTo>
                        <a:pt x="15170" y="4481"/>
                        <a:pt x="14335" y="3971"/>
                        <a:pt x="13475" y="3801"/>
                      </a:cubicBezTo>
                      <a:cubicBezTo>
                        <a:pt x="12934" y="3704"/>
                        <a:pt x="12442" y="3825"/>
                        <a:pt x="12049" y="4214"/>
                      </a:cubicBezTo>
                      <a:cubicBezTo>
                        <a:pt x="11681" y="4554"/>
                        <a:pt x="11508" y="4991"/>
                        <a:pt x="11558" y="5526"/>
                      </a:cubicBezTo>
                      <a:cubicBezTo>
                        <a:pt x="11607" y="6231"/>
                        <a:pt x="12147" y="7470"/>
                        <a:pt x="13204" y="9292"/>
                      </a:cubicBezTo>
                      <a:cubicBezTo>
                        <a:pt x="14261" y="11114"/>
                        <a:pt x="14949" y="12572"/>
                        <a:pt x="15244" y="13641"/>
                      </a:cubicBezTo>
                      <a:cubicBezTo>
                        <a:pt x="15538" y="14710"/>
                        <a:pt x="15563" y="15755"/>
                        <a:pt x="15293" y="16775"/>
                      </a:cubicBezTo>
                      <a:cubicBezTo>
                        <a:pt x="15022" y="17796"/>
                        <a:pt x="14384" y="18743"/>
                        <a:pt x="13425" y="19667"/>
                      </a:cubicBezTo>
                      <a:cubicBezTo>
                        <a:pt x="12541" y="20493"/>
                        <a:pt x="11484" y="21003"/>
                        <a:pt x="10256" y="21246"/>
                      </a:cubicBezTo>
                      <a:cubicBezTo>
                        <a:pt x="9027" y="21489"/>
                        <a:pt x="7798" y="21319"/>
                        <a:pt x="6594" y="20784"/>
                      </a:cubicBezTo>
                      <a:cubicBezTo>
                        <a:pt x="5365" y="20250"/>
                        <a:pt x="4137" y="19326"/>
                        <a:pt x="2883" y="17990"/>
                      </a:cubicBezTo>
                      <a:cubicBezTo>
                        <a:pt x="1040" y="16071"/>
                        <a:pt x="106" y="14176"/>
                        <a:pt x="8" y="12305"/>
                      </a:cubicBezTo>
                      <a:cubicBezTo>
                        <a:pt x="-90" y="10434"/>
                        <a:pt x="647" y="8612"/>
                        <a:pt x="2171" y="681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5" name="Freeform: Shape 4536"/>
                <p:cNvSpPr/>
                <p:nvPr/>
              </p:nvSpPr>
              <p:spPr>
                <a:xfrm>
                  <a:off x="122364" y="128535"/>
                  <a:ext cx="29112" cy="2892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3" h="21373" fill="norm" stroke="1" extrusionOk="0">
                      <a:moveTo>
                        <a:pt x="3846" y="2926"/>
                      </a:moveTo>
                      <a:cubicBezTo>
                        <a:pt x="5138" y="1690"/>
                        <a:pt x="6688" y="844"/>
                        <a:pt x="8463" y="356"/>
                      </a:cubicBezTo>
                      <a:cubicBezTo>
                        <a:pt x="10272" y="-164"/>
                        <a:pt x="12015" y="-99"/>
                        <a:pt x="13758" y="454"/>
                      </a:cubicBezTo>
                      <a:cubicBezTo>
                        <a:pt x="15502" y="1039"/>
                        <a:pt x="17020" y="2016"/>
                        <a:pt x="18375" y="3479"/>
                      </a:cubicBezTo>
                      <a:cubicBezTo>
                        <a:pt x="20474" y="5724"/>
                        <a:pt x="21443" y="8229"/>
                        <a:pt x="21346" y="10994"/>
                      </a:cubicBezTo>
                      <a:cubicBezTo>
                        <a:pt x="21249" y="13791"/>
                        <a:pt x="20087" y="16231"/>
                        <a:pt x="17891" y="18313"/>
                      </a:cubicBezTo>
                      <a:cubicBezTo>
                        <a:pt x="15664" y="20428"/>
                        <a:pt x="13177" y="21436"/>
                        <a:pt x="10368" y="21371"/>
                      </a:cubicBezTo>
                      <a:cubicBezTo>
                        <a:pt x="7560" y="21306"/>
                        <a:pt x="5138" y="20200"/>
                        <a:pt x="3104" y="18020"/>
                      </a:cubicBezTo>
                      <a:cubicBezTo>
                        <a:pt x="1845" y="16654"/>
                        <a:pt x="941" y="15093"/>
                        <a:pt x="392" y="13303"/>
                      </a:cubicBezTo>
                      <a:cubicBezTo>
                        <a:pt x="-157" y="11514"/>
                        <a:pt x="-125" y="9725"/>
                        <a:pt x="456" y="7969"/>
                      </a:cubicBezTo>
                      <a:cubicBezTo>
                        <a:pt x="1038" y="6212"/>
                        <a:pt x="2168" y="4553"/>
                        <a:pt x="3846" y="2959"/>
                      </a:cubicBezTo>
                      <a:close/>
                      <a:moveTo>
                        <a:pt x="7398" y="7090"/>
                      </a:moveTo>
                      <a:cubicBezTo>
                        <a:pt x="5945" y="8456"/>
                        <a:pt x="5170" y="9855"/>
                        <a:pt x="5041" y="11287"/>
                      </a:cubicBezTo>
                      <a:cubicBezTo>
                        <a:pt x="4912" y="12718"/>
                        <a:pt x="5332" y="13921"/>
                        <a:pt x="6300" y="14963"/>
                      </a:cubicBezTo>
                      <a:cubicBezTo>
                        <a:pt x="7237" y="15971"/>
                        <a:pt x="8431" y="16459"/>
                        <a:pt x="9852" y="16426"/>
                      </a:cubicBezTo>
                      <a:cubicBezTo>
                        <a:pt x="11273" y="16394"/>
                        <a:pt x="12726" y="15678"/>
                        <a:pt x="14178" y="14279"/>
                      </a:cubicBezTo>
                      <a:cubicBezTo>
                        <a:pt x="15599" y="12913"/>
                        <a:pt x="16374" y="11547"/>
                        <a:pt x="16503" y="10115"/>
                      </a:cubicBezTo>
                      <a:cubicBezTo>
                        <a:pt x="16632" y="8684"/>
                        <a:pt x="16213" y="7481"/>
                        <a:pt x="15276" y="6472"/>
                      </a:cubicBezTo>
                      <a:cubicBezTo>
                        <a:pt x="14340" y="5464"/>
                        <a:pt x="13145" y="4976"/>
                        <a:pt x="11725" y="5008"/>
                      </a:cubicBezTo>
                      <a:cubicBezTo>
                        <a:pt x="10304" y="5041"/>
                        <a:pt x="8883" y="5756"/>
                        <a:pt x="7430" y="712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6" name="Freeform: Shape 4537"/>
                <p:cNvSpPr/>
                <p:nvPr/>
              </p:nvSpPr>
              <p:spPr>
                <a:xfrm>
                  <a:off x="143567" y="147946"/>
                  <a:ext cx="34047" cy="369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1" h="21600" fill="norm" stroke="1" extrusionOk="0">
                      <a:moveTo>
                        <a:pt x="5961" y="18717"/>
                      </a:moveTo>
                      <a:lnTo>
                        <a:pt x="7852" y="17069"/>
                      </a:lnTo>
                      <a:cubicBezTo>
                        <a:pt x="6740" y="17224"/>
                        <a:pt x="5656" y="17146"/>
                        <a:pt x="4544" y="16786"/>
                      </a:cubicBezTo>
                      <a:cubicBezTo>
                        <a:pt x="3459" y="16425"/>
                        <a:pt x="2514" y="15859"/>
                        <a:pt x="1736" y="15112"/>
                      </a:cubicBezTo>
                      <a:cubicBezTo>
                        <a:pt x="930" y="14340"/>
                        <a:pt x="402" y="13465"/>
                        <a:pt x="151" y="12512"/>
                      </a:cubicBezTo>
                      <a:cubicBezTo>
                        <a:pt x="-99" y="11560"/>
                        <a:pt x="-43" y="10659"/>
                        <a:pt x="346" y="9809"/>
                      </a:cubicBezTo>
                      <a:cubicBezTo>
                        <a:pt x="735" y="8934"/>
                        <a:pt x="1513" y="8007"/>
                        <a:pt x="2709" y="6951"/>
                      </a:cubicBezTo>
                      <a:lnTo>
                        <a:pt x="10687" y="0"/>
                      </a:lnTo>
                      <a:lnTo>
                        <a:pt x="13828" y="3089"/>
                      </a:lnTo>
                      <a:lnTo>
                        <a:pt x="8046" y="8135"/>
                      </a:lnTo>
                      <a:cubicBezTo>
                        <a:pt x="6267" y="9680"/>
                        <a:pt x="5239" y="10684"/>
                        <a:pt x="4961" y="11148"/>
                      </a:cubicBezTo>
                      <a:cubicBezTo>
                        <a:pt x="4682" y="11611"/>
                        <a:pt x="4571" y="12100"/>
                        <a:pt x="4655" y="12589"/>
                      </a:cubicBezTo>
                      <a:cubicBezTo>
                        <a:pt x="4738" y="13104"/>
                        <a:pt x="4988" y="13568"/>
                        <a:pt x="5461" y="14031"/>
                      </a:cubicBezTo>
                      <a:cubicBezTo>
                        <a:pt x="5989" y="14572"/>
                        <a:pt x="6629" y="14906"/>
                        <a:pt x="7379" y="15035"/>
                      </a:cubicBezTo>
                      <a:cubicBezTo>
                        <a:pt x="8102" y="15190"/>
                        <a:pt x="8797" y="15138"/>
                        <a:pt x="9408" y="14881"/>
                      </a:cubicBezTo>
                      <a:cubicBezTo>
                        <a:pt x="10020" y="14623"/>
                        <a:pt x="11243" y="13722"/>
                        <a:pt x="13050" y="12152"/>
                      </a:cubicBezTo>
                      <a:lnTo>
                        <a:pt x="18360" y="7518"/>
                      </a:lnTo>
                      <a:lnTo>
                        <a:pt x="21501" y="10607"/>
                      </a:lnTo>
                      <a:lnTo>
                        <a:pt x="8908" y="21600"/>
                      </a:lnTo>
                      <a:lnTo>
                        <a:pt x="5989" y="187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7" name="Freeform: Shape 4538"/>
                <p:cNvSpPr/>
                <p:nvPr/>
              </p:nvSpPr>
              <p:spPr>
                <a:xfrm>
                  <a:off x="165080" y="168018"/>
                  <a:ext cx="29922" cy="315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28" h="21600" fill="norm" stroke="1" extrusionOk="0">
                      <a:moveTo>
                        <a:pt x="18899" y="8676"/>
                      </a:moveTo>
                      <a:lnTo>
                        <a:pt x="15859" y="11388"/>
                      </a:lnTo>
                      <a:lnTo>
                        <a:pt x="13420" y="8917"/>
                      </a:lnTo>
                      <a:lnTo>
                        <a:pt x="7624" y="14099"/>
                      </a:lnTo>
                      <a:cubicBezTo>
                        <a:pt x="6452" y="15153"/>
                        <a:pt x="5787" y="15786"/>
                        <a:pt x="5660" y="15997"/>
                      </a:cubicBezTo>
                      <a:cubicBezTo>
                        <a:pt x="5502" y="16208"/>
                        <a:pt x="5470" y="16479"/>
                        <a:pt x="5502" y="16750"/>
                      </a:cubicBezTo>
                      <a:cubicBezTo>
                        <a:pt x="5534" y="17021"/>
                        <a:pt x="5692" y="17292"/>
                        <a:pt x="5914" y="17533"/>
                      </a:cubicBezTo>
                      <a:cubicBezTo>
                        <a:pt x="6231" y="17865"/>
                        <a:pt x="6832" y="18226"/>
                        <a:pt x="7719" y="18648"/>
                      </a:cubicBezTo>
                      <a:lnTo>
                        <a:pt x="5090" y="21600"/>
                      </a:lnTo>
                      <a:cubicBezTo>
                        <a:pt x="3887" y="21088"/>
                        <a:pt x="2747" y="20305"/>
                        <a:pt x="1702" y="19250"/>
                      </a:cubicBezTo>
                      <a:cubicBezTo>
                        <a:pt x="1068" y="18588"/>
                        <a:pt x="593" y="17895"/>
                        <a:pt x="308" y="17172"/>
                      </a:cubicBezTo>
                      <a:cubicBezTo>
                        <a:pt x="23" y="16449"/>
                        <a:pt x="-72" y="15786"/>
                        <a:pt x="55" y="15214"/>
                      </a:cubicBezTo>
                      <a:cubicBezTo>
                        <a:pt x="181" y="14641"/>
                        <a:pt x="498" y="14039"/>
                        <a:pt x="1036" y="13376"/>
                      </a:cubicBezTo>
                      <a:cubicBezTo>
                        <a:pt x="1416" y="12894"/>
                        <a:pt x="2240" y="12080"/>
                        <a:pt x="3602" y="10875"/>
                      </a:cubicBezTo>
                      <a:lnTo>
                        <a:pt x="9841" y="5272"/>
                      </a:lnTo>
                      <a:lnTo>
                        <a:pt x="8194" y="3615"/>
                      </a:lnTo>
                      <a:lnTo>
                        <a:pt x="11234" y="904"/>
                      </a:lnTo>
                      <a:lnTo>
                        <a:pt x="12881" y="2561"/>
                      </a:lnTo>
                      <a:lnTo>
                        <a:pt x="15732" y="0"/>
                      </a:lnTo>
                      <a:lnTo>
                        <a:pt x="21528" y="1627"/>
                      </a:lnTo>
                      <a:lnTo>
                        <a:pt x="16460" y="6176"/>
                      </a:lnTo>
                      <a:lnTo>
                        <a:pt x="18899" y="864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8" name="Freeform: Shape 4539"/>
                <p:cNvSpPr/>
                <p:nvPr/>
              </p:nvSpPr>
              <p:spPr>
                <a:xfrm>
                  <a:off x="174797" y="177217"/>
                  <a:ext cx="34009" cy="440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3" h="21600" fill="norm" stroke="1" extrusionOk="0">
                      <a:moveTo>
                        <a:pt x="20597" y="2568"/>
                      </a:moveTo>
                      <a:lnTo>
                        <a:pt x="14186" y="7250"/>
                      </a:lnTo>
                      <a:cubicBezTo>
                        <a:pt x="16472" y="7164"/>
                        <a:pt x="18311" y="7703"/>
                        <a:pt x="19705" y="8869"/>
                      </a:cubicBezTo>
                      <a:cubicBezTo>
                        <a:pt x="20430" y="9473"/>
                        <a:pt x="20931" y="10099"/>
                        <a:pt x="21238" y="10789"/>
                      </a:cubicBezTo>
                      <a:cubicBezTo>
                        <a:pt x="21544" y="11480"/>
                        <a:pt x="21600" y="12105"/>
                        <a:pt x="21461" y="12667"/>
                      </a:cubicBezTo>
                      <a:cubicBezTo>
                        <a:pt x="21321" y="13228"/>
                        <a:pt x="21015" y="13745"/>
                        <a:pt x="20597" y="14242"/>
                      </a:cubicBezTo>
                      <a:cubicBezTo>
                        <a:pt x="20179" y="14716"/>
                        <a:pt x="19398" y="15385"/>
                        <a:pt x="18256" y="16205"/>
                      </a:cubicBezTo>
                      <a:lnTo>
                        <a:pt x="10842" y="21600"/>
                      </a:lnTo>
                      <a:lnTo>
                        <a:pt x="7692" y="19010"/>
                      </a:lnTo>
                      <a:lnTo>
                        <a:pt x="14354" y="14155"/>
                      </a:lnTo>
                      <a:cubicBezTo>
                        <a:pt x="15664" y="13184"/>
                        <a:pt x="16472" y="12537"/>
                        <a:pt x="16695" y="12170"/>
                      </a:cubicBezTo>
                      <a:cubicBezTo>
                        <a:pt x="16946" y="11803"/>
                        <a:pt x="17002" y="11437"/>
                        <a:pt x="16918" y="11027"/>
                      </a:cubicBezTo>
                      <a:cubicBezTo>
                        <a:pt x="16834" y="10616"/>
                        <a:pt x="16556" y="10228"/>
                        <a:pt x="16110" y="9861"/>
                      </a:cubicBezTo>
                      <a:cubicBezTo>
                        <a:pt x="15580" y="9430"/>
                        <a:pt x="14995" y="9149"/>
                        <a:pt x="14298" y="8998"/>
                      </a:cubicBezTo>
                      <a:cubicBezTo>
                        <a:pt x="13629" y="8869"/>
                        <a:pt x="12904" y="8912"/>
                        <a:pt x="12180" y="9149"/>
                      </a:cubicBezTo>
                      <a:cubicBezTo>
                        <a:pt x="11455" y="9387"/>
                        <a:pt x="10563" y="9904"/>
                        <a:pt x="9476" y="10681"/>
                      </a:cubicBezTo>
                      <a:lnTo>
                        <a:pt x="3149" y="15299"/>
                      </a:lnTo>
                      <a:lnTo>
                        <a:pt x="0" y="12710"/>
                      </a:lnTo>
                      <a:lnTo>
                        <a:pt x="17420" y="0"/>
                      </a:lnTo>
                      <a:lnTo>
                        <a:pt x="20569" y="25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09" name="Freeform: Shape 4540"/>
                <p:cNvSpPr/>
                <p:nvPr/>
              </p:nvSpPr>
              <p:spPr>
                <a:xfrm>
                  <a:off x="207106" y="211464"/>
                  <a:ext cx="50402" cy="507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9" y="11034"/>
                      </a:moveTo>
                      <a:lnTo>
                        <a:pt x="11809" y="0"/>
                      </a:lnTo>
                      <a:lnTo>
                        <a:pt x="14054" y="2360"/>
                      </a:lnTo>
                      <a:lnTo>
                        <a:pt x="8810" y="7269"/>
                      </a:lnTo>
                      <a:lnTo>
                        <a:pt x="18582" y="7137"/>
                      </a:lnTo>
                      <a:lnTo>
                        <a:pt x="21600" y="10322"/>
                      </a:lnTo>
                      <a:lnTo>
                        <a:pt x="12828" y="10210"/>
                      </a:lnTo>
                      <a:lnTo>
                        <a:pt x="10036" y="21600"/>
                      </a:lnTo>
                      <a:lnTo>
                        <a:pt x="7131" y="18546"/>
                      </a:lnTo>
                      <a:lnTo>
                        <a:pt x="9602" y="10154"/>
                      </a:lnTo>
                      <a:lnTo>
                        <a:pt x="5810" y="10079"/>
                      </a:lnTo>
                      <a:lnTo>
                        <a:pt x="2245" y="13413"/>
                      </a:lnTo>
                      <a:lnTo>
                        <a:pt x="0" y="110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10" name="Freeform: Shape 4541"/>
                <p:cNvSpPr/>
                <p:nvPr/>
              </p:nvSpPr>
              <p:spPr>
                <a:xfrm>
                  <a:off x="237032" y="250220"/>
                  <a:ext cx="29113" cy="28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3" h="21393" fill="norm" stroke="1" extrusionOk="0">
                      <a:moveTo>
                        <a:pt x="3847" y="2917"/>
                      </a:moveTo>
                      <a:cubicBezTo>
                        <a:pt x="5138" y="1679"/>
                        <a:pt x="6688" y="832"/>
                        <a:pt x="8464" y="344"/>
                      </a:cubicBezTo>
                      <a:cubicBezTo>
                        <a:pt x="10272" y="-145"/>
                        <a:pt x="12015" y="-113"/>
                        <a:pt x="13758" y="441"/>
                      </a:cubicBezTo>
                      <a:cubicBezTo>
                        <a:pt x="15502" y="995"/>
                        <a:pt x="17020" y="2005"/>
                        <a:pt x="18376" y="3471"/>
                      </a:cubicBezTo>
                      <a:cubicBezTo>
                        <a:pt x="20474" y="5719"/>
                        <a:pt x="21443" y="8228"/>
                        <a:pt x="21346" y="10997"/>
                      </a:cubicBezTo>
                      <a:cubicBezTo>
                        <a:pt x="21249" y="13799"/>
                        <a:pt x="20087" y="16242"/>
                        <a:pt x="17891" y="18327"/>
                      </a:cubicBezTo>
                      <a:cubicBezTo>
                        <a:pt x="15696" y="20445"/>
                        <a:pt x="13177" y="21455"/>
                        <a:pt x="10368" y="21390"/>
                      </a:cubicBezTo>
                      <a:cubicBezTo>
                        <a:pt x="7560" y="21325"/>
                        <a:pt x="5138" y="20217"/>
                        <a:pt x="3104" y="18034"/>
                      </a:cubicBezTo>
                      <a:cubicBezTo>
                        <a:pt x="1845" y="16666"/>
                        <a:pt x="941" y="15102"/>
                        <a:pt x="392" y="13310"/>
                      </a:cubicBezTo>
                      <a:cubicBezTo>
                        <a:pt x="-157" y="11518"/>
                        <a:pt x="-125" y="9726"/>
                        <a:pt x="456" y="7967"/>
                      </a:cubicBezTo>
                      <a:cubicBezTo>
                        <a:pt x="1038" y="6208"/>
                        <a:pt x="2168" y="4546"/>
                        <a:pt x="3847" y="2950"/>
                      </a:cubicBezTo>
                      <a:close/>
                      <a:moveTo>
                        <a:pt x="7398" y="7120"/>
                      </a:moveTo>
                      <a:cubicBezTo>
                        <a:pt x="5945" y="8488"/>
                        <a:pt x="5170" y="9889"/>
                        <a:pt x="5041" y="11323"/>
                      </a:cubicBezTo>
                      <a:cubicBezTo>
                        <a:pt x="4912" y="12756"/>
                        <a:pt x="5332" y="13962"/>
                        <a:pt x="6300" y="15004"/>
                      </a:cubicBezTo>
                      <a:cubicBezTo>
                        <a:pt x="7237" y="16014"/>
                        <a:pt x="8431" y="16503"/>
                        <a:pt x="9852" y="16470"/>
                      </a:cubicBezTo>
                      <a:cubicBezTo>
                        <a:pt x="11273" y="16438"/>
                        <a:pt x="12726" y="15688"/>
                        <a:pt x="14178" y="14320"/>
                      </a:cubicBezTo>
                      <a:cubicBezTo>
                        <a:pt x="15599" y="12952"/>
                        <a:pt x="16374" y="11551"/>
                        <a:pt x="16503" y="10150"/>
                      </a:cubicBezTo>
                      <a:cubicBezTo>
                        <a:pt x="16632" y="8716"/>
                        <a:pt x="16213" y="7511"/>
                        <a:pt x="15276" y="6501"/>
                      </a:cubicBezTo>
                      <a:cubicBezTo>
                        <a:pt x="14340" y="5491"/>
                        <a:pt x="13145" y="5003"/>
                        <a:pt x="11725" y="5035"/>
                      </a:cubicBezTo>
                      <a:cubicBezTo>
                        <a:pt x="10304" y="5067"/>
                        <a:pt x="8883" y="5784"/>
                        <a:pt x="7430" y="715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11" name="Freeform: Shape 4542"/>
                <p:cNvSpPr/>
                <p:nvPr/>
              </p:nvSpPr>
              <p:spPr>
                <a:xfrm>
                  <a:off x="255086" y="269524"/>
                  <a:ext cx="31562" cy="240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404" y="21600"/>
                      </a:moveTo>
                      <a:lnTo>
                        <a:pt x="0" y="16861"/>
                      </a:lnTo>
                      <a:lnTo>
                        <a:pt x="13647" y="0"/>
                      </a:lnTo>
                      <a:lnTo>
                        <a:pt x="16810" y="4383"/>
                      </a:lnTo>
                      <a:lnTo>
                        <a:pt x="14882" y="6792"/>
                      </a:lnTo>
                      <a:cubicBezTo>
                        <a:pt x="16328" y="6397"/>
                        <a:pt x="17443" y="6357"/>
                        <a:pt x="18136" y="6594"/>
                      </a:cubicBezTo>
                      <a:cubicBezTo>
                        <a:pt x="18859" y="6831"/>
                        <a:pt x="19491" y="7344"/>
                        <a:pt x="20034" y="8095"/>
                      </a:cubicBezTo>
                      <a:cubicBezTo>
                        <a:pt x="20817" y="9161"/>
                        <a:pt x="21329" y="10504"/>
                        <a:pt x="21600" y="12044"/>
                      </a:cubicBezTo>
                      <a:lnTo>
                        <a:pt x="17413" y="14452"/>
                      </a:lnTo>
                      <a:cubicBezTo>
                        <a:pt x="17232" y="13150"/>
                        <a:pt x="16901" y="12202"/>
                        <a:pt x="16418" y="11491"/>
                      </a:cubicBezTo>
                      <a:cubicBezTo>
                        <a:pt x="15936" y="10820"/>
                        <a:pt x="15394" y="10425"/>
                        <a:pt x="14792" y="10306"/>
                      </a:cubicBezTo>
                      <a:cubicBezTo>
                        <a:pt x="14189" y="10188"/>
                        <a:pt x="13406" y="10464"/>
                        <a:pt x="12502" y="11096"/>
                      </a:cubicBezTo>
                      <a:cubicBezTo>
                        <a:pt x="11598" y="11728"/>
                        <a:pt x="9972" y="13465"/>
                        <a:pt x="7652" y="16348"/>
                      </a:cubicBezTo>
                      <a:lnTo>
                        <a:pt x="3434" y="215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12" name="Freeform: Shape 4543"/>
                <p:cNvSpPr/>
                <p:nvPr/>
              </p:nvSpPr>
              <p:spPr>
                <a:xfrm>
                  <a:off x="272569" y="288011"/>
                  <a:ext cx="28123" cy="283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36" h="21358" fill="norm" stroke="1" extrusionOk="0">
                      <a:moveTo>
                        <a:pt x="10531" y="15894"/>
                      </a:moveTo>
                      <a:lnTo>
                        <a:pt x="13560" y="20473"/>
                      </a:lnTo>
                      <a:cubicBezTo>
                        <a:pt x="11650" y="21336"/>
                        <a:pt x="9806" y="21568"/>
                        <a:pt x="7995" y="21170"/>
                      </a:cubicBezTo>
                      <a:cubicBezTo>
                        <a:pt x="6184" y="20771"/>
                        <a:pt x="4571" y="19776"/>
                        <a:pt x="3023" y="18117"/>
                      </a:cubicBezTo>
                      <a:cubicBezTo>
                        <a:pt x="587" y="15496"/>
                        <a:pt x="-368" y="12775"/>
                        <a:pt x="126" y="9922"/>
                      </a:cubicBezTo>
                      <a:cubicBezTo>
                        <a:pt x="554" y="7633"/>
                        <a:pt x="1805" y="5509"/>
                        <a:pt x="3879" y="3551"/>
                      </a:cubicBezTo>
                      <a:cubicBezTo>
                        <a:pt x="6349" y="1196"/>
                        <a:pt x="8885" y="35"/>
                        <a:pt x="11519" y="1"/>
                      </a:cubicBezTo>
                      <a:cubicBezTo>
                        <a:pt x="14153" y="-32"/>
                        <a:pt x="16359" y="963"/>
                        <a:pt x="18236" y="2954"/>
                      </a:cubicBezTo>
                      <a:cubicBezTo>
                        <a:pt x="20310" y="5177"/>
                        <a:pt x="21232" y="7666"/>
                        <a:pt x="21001" y="10320"/>
                      </a:cubicBezTo>
                      <a:cubicBezTo>
                        <a:pt x="20738" y="13007"/>
                        <a:pt x="19092" y="15761"/>
                        <a:pt x="15997" y="18582"/>
                      </a:cubicBezTo>
                      <a:lnTo>
                        <a:pt x="6678" y="8628"/>
                      </a:lnTo>
                      <a:cubicBezTo>
                        <a:pt x="5526" y="9756"/>
                        <a:pt x="4933" y="10950"/>
                        <a:pt x="4834" y="12178"/>
                      </a:cubicBezTo>
                      <a:cubicBezTo>
                        <a:pt x="4735" y="13406"/>
                        <a:pt x="5131" y="14468"/>
                        <a:pt x="5987" y="15396"/>
                      </a:cubicBezTo>
                      <a:cubicBezTo>
                        <a:pt x="6579" y="16027"/>
                        <a:pt x="7238" y="16392"/>
                        <a:pt x="7962" y="16492"/>
                      </a:cubicBezTo>
                      <a:cubicBezTo>
                        <a:pt x="8687" y="16591"/>
                        <a:pt x="9543" y="16392"/>
                        <a:pt x="10498" y="15894"/>
                      </a:cubicBezTo>
                      <a:close/>
                      <a:moveTo>
                        <a:pt x="14713" y="12311"/>
                      </a:moveTo>
                      <a:cubicBezTo>
                        <a:pt x="15832" y="11216"/>
                        <a:pt x="16425" y="10088"/>
                        <a:pt x="16490" y="8960"/>
                      </a:cubicBezTo>
                      <a:cubicBezTo>
                        <a:pt x="16556" y="7832"/>
                        <a:pt x="16227" y="6869"/>
                        <a:pt x="15437" y="6040"/>
                      </a:cubicBezTo>
                      <a:cubicBezTo>
                        <a:pt x="14613" y="5177"/>
                        <a:pt x="13659" y="4746"/>
                        <a:pt x="12473" y="4779"/>
                      </a:cubicBezTo>
                      <a:cubicBezTo>
                        <a:pt x="11321" y="4779"/>
                        <a:pt x="10202" y="5343"/>
                        <a:pt x="9148" y="6372"/>
                      </a:cubicBezTo>
                      <a:lnTo>
                        <a:pt x="14713" y="123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13" name="Freeform: Shape 4544"/>
                <p:cNvSpPr/>
                <p:nvPr/>
              </p:nvSpPr>
              <p:spPr>
                <a:xfrm>
                  <a:off x="291093" y="308792"/>
                  <a:ext cx="30725" cy="334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7" h="21429" fill="norm" stroke="1" extrusionOk="0">
                      <a:moveTo>
                        <a:pt x="11216" y="4482"/>
                      </a:moveTo>
                      <a:lnTo>
                        <a:pt x="8659" y="900"/>
                      </a:lnTo>
                      <a:cubicBezTo>
                        <a:pt x="10353" y="83"/>
                        <a:pt x="11987" y="-171"/>
                        <a:pt x="13496" y="111"/>
                      </a:cubicBezTo>
                      <a:cubicBezTo>
                        <a:pt x="15006" y="393"/>
                        <a:pt x="16639" y="1352"/>
                        <a:pt x="18334" y="3015"/>
                      </a:cubicBezTo>
                      <a:cubicBezTo>
                        <a:pt x="19874" y="4510"/>
                        <a:pt x="20830" y="5807"/>
                        <a:pt x="21200" y="6879"/>
                      </a:cubicBezTo>
                      <a:cubicBezTo>
                        <a:pt x="21569" y="7950"/>
                        <a:pt x="21600" y="8909"/>
                        <a:pt x="21323" y="9727"/>
                      </a:cubicBezTo>
                      <a:cubicBezTo>
                        <a:pt x="21046" y="10544"/>
                        <a:pt x="20090" y="11644"/>
                        <a:pt x="18488" y="13026"/>
                      </a:cubicBezTo>
                      <a:lnTo>
                        <a:pt x="14143" y="16692"/>
                      </a:lnTo>
                      <a:cubicBezTo>
                        <a:pt x="12911" y="17763"/>
                        <a:pt x="12079" y="18581"/>
                        <a:pt x="11586" y="19201"/>
                      </a:cubicBezTo>
                      <a:cubicBezTo>
                        <a:pt x="11124" y="19822"/>
                        <a:pt x="10692" y="20555"/>
                        <a:pt x="10322" y="21429"/>
                      </a:cubicBezTo>
                      <a:lnTo>
                        <a:pt x="6871" y="18074"/>
                      </a:lnTo>
                      <a:cubicBezTo>
                        <a:pt x="7025" y="17763"/>
                        <a:pt x="7272" y="17340"/>
                        <a:pt x="7642" y="16805"/>
                      </a:cubicBezTo>
                      <a:cubicBezTo>
                        <a:pt x="7796" y="16551"/>
                        <a:pt x="7919" y="16410"/>
                        <a:pt x="7950" y="16325"/>
                      </a:cubicBezTo>
                      <a:cubicBezTo>
                        <a:pt x="6748" y="16269"/>
                        <a:pt x="5639" y="16043"/>
                        <a:pt x="4653" y="15649"/>
                      </a:cubicBezTo>
                      <a:cubicBezTo>
                        <a:pt x="3667" y="15253"/>
                        <a:pt x="2804" y="14690"/>
                        <a:pt x="2034" y="13928"/>
                      </a:cubicBezTo>
                      <a:cubicBezTo>
                        <a:pt x="678" y="12603"/>
                        <a:pt x="0" y="11249"/>
                        <a:pt x="0" y="9811"/>
                      </a:cubicBezTo>
                      <a:cubicBezTo>
                        <a:pt x="0" y="8373"/>
                        <a:pt x="585" y="7161"/>
                        <a:pt x="1787" y="6117"/>
                      </a:cubicBezTo>
                      <a:cubicBezTo>
                        <a:pt x="2589" y="5441"/>
                        <a:pt x="3451" y="5017"/>
                        <a:pt x="4437" y="4820"/>
                      </a:cubicBezTo>
                      <a:cubicBezTo>
                        <a:pt x="5423" y="4623"/>
                        <a:pt x="6378" y="4707"/>
                        <a:pt x="7333" y="5046"/>
                      </a:cubicBezTo>
                      <a:cubicBezTo>
                        <a:pt x="8289" y="5384"/>
                        <a:pt x="9521" y="6033"/>
                        <a:pt x="10970" y="6991"/>
                      </a:cubicBezTo>
                      <a:cubicBezTo>
                        <a:pt x="12911" y="8289"/>
                        <a:pt x="14359" y="9135"/>
                        <a:pt x="15253" y="9501"/>
                      </a:cubicBezTo>
                      <a:lnTo>
                        <a:pt x="15623" y="9191"/>
                      </a:lnTo>
                      <a:cubicBezTo>
                        <a:pt x="16331" y="8571"/>
                        <a:pt x="16670" y="7978"/>
                        <a:pt x="16639" y="7414"/>
                      </a:cubicBezTo>
                      <a:cubicBezTo>
                        <a:pt x="16639" y="6822"/>
                        <a:pt x="16146" y="6089"/>
                        <a:pt x="15222" y="5215"/>
                      </a:cubicBezTo>
                      <a:cubicBezTo>
                        <a:pt x="14606" y="4623"/>
                        <a:pt x="13989" y="4256"/>
                        <a:pt x="13373" y="4143"/>
                      </a:cubicBezTo>
                      <a:cubicBezTo>
                        <a:pt x="12757" y="4030"/>
                        <a:pt x="12048" y="4143"/>
                        <a:pt x="11185" y="4510"/>
                      </a:cubicBezTo>
                      <a:close/>
                      <a:moveTo>
                        <a:pt x="12880" y="11588"/>
                      </a:moveTo>
                      <a:cubicBezTo>
                        <a:pt x="12264" y="11278"/>
                        <a:pt x="11370" y="10770"/>
                        <a:pt x="10199" y="10009"/>
                      </a:cubicBezTo>
                      <a:cubicBezTo>
                        <a:pt x="9029" y="9247"/>
                        <a:pt x="8166" y="8824"/>
                        <a:pt x="7672" y="8712"/>
                      </a:cubicBezTo>
                      <a:cubicBezTo>
                        <a:pt x="6871" y="8571"/>
                        <a:pt x="6224" y="8712"/>
                        <a:pt x="5701" y="9163"/>
                      </a:cubicBezTo>
                      <a:cubicBezTo>
                        <a:pt x="5177" y="9614"/>
                        <a:pt x="4930" y="10178"/>
                        <a:pt x="4899" y="10855"/>
                      </a:cubicBezTo>
                      <a:cubicBezTo>
                        <a:pt x="4899" y="11531"/>
                        <a:pt x="5146" y="12152"/>
                        <a:pt x="5731" y="12687"/>
                      </a:cubicBezTo>
                      <a:cubicBezTo>
                        <a:pt x="6348" y="13308"/>
                        <a:pt x="7179" y="13703"/>
                        <a:pt x="8196" y="13872"/>
                      </a:cubicBezTo>
                      <a:cubicBezTo>
                        <a:pt x="8936" y="13985"/>
                        <a:pt x="9645" y="13900"/>
                        <a:pt x="10261" y="13618"/>
                      </a:cubicBezTo>
                      <a:cubicBezTo>
                        <a:pt x="10661" y="13449"/>
                        <a:pt x="11309" y="12969"/>
                        <a:pt x="12202" y="12208"/>
                      </a:cubicBezTo>
                      <a:lnTo>
                        <a:pt x="12942" y="115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130" name="Graphic 2"/>
              <p:cNvGrpSpPr/>
              <p:nvPr/>
            </p:nvGrpSpPr>
            <p:grpSpPr>
              <a:xfrm>
                <a:off x="539533" y="1990951"/>
                <a:ext cx="246612" cy="318254"/>
                <a:chOff x="0" y="0"/>
                <a:chExt cx="246611" cy="318252"/>
              </a:xfrm>
            </p:grpSpPr>
            <p:sp>
              <p:nvSpPr>
                <p:cNvPr id="1115" name="Freeform: Shape 4514"/>
                <p:cNvSpPr/>
                <p:nvPr/>
              </p:nvSpPr>
              <p:spPr>
                <a:xfrm>
                  <a:off x="-1" y="-1"/>
                  <a:ext cx="22011" cy="188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815" y="21600"/>
                      </a:moveTo>
                      <a:lnTo>
                        <a:pt x="0" y="18780"/>
                      </a:lnTo>
                      <a:lnTo>
                        <a:pt x="15422" y="5136"/>
                      </a:lnTo>
                      <a:cubicBezTo>
                        <a:pt x="14429" y="4934"/>
                        <a:pt x="13306" y="4532"/>
                        <a:pt x="12010" y="3927"/>
                      </a:cubicBezTo>
                      <a:cubicBezTo>
                        <a:pt x="10757" y="3323"/>
                        <a:pt x="9677" y="2669"/>
                        <a:pt x="8813" y="2064"/>
                      </a:cubicBezTo>
                      <a:lnTo>
                        <a:pt x="11145" y="0"/>
                      </a:lnTo>
                      <a:cubicBezTo>
                        <a:pt x="12787" y="1007"/>
                        <a:pt x="14472" y="1712"/>
                        <a:pt x="16157" y="2115"/>
                      </a:cubicBezTo>
                      <a:cubicBezTo>
                        <a:pt x="17842" y="2517"/>
                        <a:pt x="19267" y="2568"/>
                        <a:pt x="20433" y="2316"/>
                      </a:cubicBezTo>
                      <a:lnTo>
                        <a:pt x="21600" y="4129"/>
                      </a:lnTo>
                      <a:lnTo>
                        <a:pt x="1815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16" name="Freeform: Shape 4515"/>
                <p:cNvSpPr/>
                <p:nvPr/>
              </p:nvSpPr>
              <p:spPr>
                <a:xfrm>
                  <a:off x="9669" y="13508"/>
                  <a:ext cx="23686" cy="214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08" h="21262" fill="norm" stroke="1" extrusionOk="0">
                      <a:moveTo>
                        <a:pt x="6161" y="4142"/>
                      </a:moveTo>
                      <a:cubicBezTo>
                        <a:pt x="8289" y="2357"/>
                        <a:pt x="10182" y="1181"/>
                        <a:pt x="11798" y="571"/>
                      </a:cubicBezTo>
                      <a:cubicBezTo>
                        <a:pt x="13414" y="-39"/>
                        <a:pt x="14912" y="-169"/>
                        <a:pt x="16291" y="223"/>
                      </a:cubicBezTo>
                      <a:cubicBezTo>
                        <a:pt x="17631" y="571"/>
                        <a:pt x="18814" y="1486"/>
                        <a:pt x="19799" y="2923"/>
                      </a:cubicBezTo>
                      <a:cubicBezTo>
                        <a:pt x="20548" y="3968"/>
                        <a:pt x="20981" y="5100"/>
                        <a:pt x="21139" y="6232"/>
                      </a:cubicBezTo>
                      <a:cubicBezTo>
                        <a:pt x="21297" y="7365"/>
                        <a:pt x="21179" y="8497"/>
                        <a:pt x="20824" y="9629"/>
                      </a:cubicBezTo>
                      <a:cubicBezTo>
                        <a:pt x="20469" y="10762"/>
                        <a:pt x="19838" y="11938"/>
                        <a:pt x="19011" y="13113"/>
                      </a:cubicBezTo>
                      <a:cubicBezTo>
                        <a:pt x="18183" y="14289"/>
                        <a:pt x="16843" y="15639"/>
                        <a:pt x="15069" y="17120"/>
                      </a:cubicBezTo>
                      <a:cubicBezTo>
                        <a:pt x="12941" y="18905"/>
                        <a:pt x="11088" y="20081"/>
                        <a:pt x="9472" y="20690"/>
                      </a:cubicBezTo>
                      <a:cubicBezTo>
                        <a:pt x="7856" y="21301"/>
                        <a:pt x="6358" y="21431"/>
                        <a:pt x="4979" y="21039"/>
                      </a:cubicBezTo>
                      <a:cubicBezTo>
                        <a:pt x="3599" y="20690"/>
                        <a:pt x="2456" y="19776"/>
                        <a:pt x="1432" y="18295"/>
                      </a:cubicBezTo>
                      <a:cubicBezTo>
                        <a:pt x="131" y="16380"/>
                        <a:pt x="-303" y="14376"/>
                        <a:pt x="210" y="12242"/>
                      </a:cubicBezTo>
                      <a:cubicBezTo>
                        <a:pt x="801" y="9673"/>
                        <a:pt x="2811" y="6973"/>
                        <a:pt x="6161" y="4142"/>
                      </a:cubicBezTo>
                      <a:close/>
                      <a:moveTo>
                        <a:pt x="7856" y="6668"/>
                      </a:moveTo>
                      <a:cubicBezTo>
                        <a:pt x="4900" y="9150"/>
                        <a:pt x="3205" y="11153"/>
                        <a:pt x="2732" y="12765"/>
                      </a:cubicBezTo>
                      <a:cubicBezTo>
                        <a:pt x="2259" y="14376"/>
                        <a:pt x="2417" y="15683"/>
                        <a:pt x="3205" y="16815"/>
                      </a:cubicBezTo>
                      <a:cubicBezTo>
                        <a:pt x="3993" y="17947"/>
                        <a:pt x="5097" y="18470"/>
                        <a:pt x="6634" y="18426"/>
                      </a:cubicBezTo>
                      <a:cubicBezTo>
                        <a:pt x="8132" y="18383"/>
                        <a:pt x="10379" y="17120"/>
                        <a:pt x="13296" y="14638"/>
                      </a:cubicBezTo>
                      <a:cubicBezTo>
                        <a:pt x="16252" y="12155"/>
                        <a:pt x="17947" y="10152"/>
                        <a:pt x="18420" y="8541"/>
                      </a:cubicBezTo>
                      <a:cubicBezTo>
                        <a:pt x="18853" y="6973"/>
                        <a:pt x="18696" y="5579"/>
                        <a:pt x="17907" y="4447"/>
                      </a:cubicBezTo>
                      <a:cubicBezTo>
                        <a:pt x="17119" y="3315"/>
                        <a:pt x="16094" y="2792"/>
                        <a:pt x="14793" y="2836"/>
                      </a:cubicBezTo>
                      <a:cubicBezTo>
                        <a:pt x="13138" y="2923"/>
                        <a:pt x="10812" y="4186"/>
                        <a:pt x="7856" y="66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17" name="Freeform: Shape 4516"/>
                <p:cNvSpPr/>
                <p:nvPr/>
              </p:nvSpPr>
              <p:spPr>
                <a:xfrm>
                  <a:off x="15615" y="36216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9258"/>
                      </a:moveTo>
                      <a:lnTo>
                        <a:pt x="12344" y="0"/>
                      </a:lnTo>
                      <a:lnTo>
                        <a:pt x="21600" y="12342"/>
                      </a:lnTo>
                      <a:lnTo>
                        <a:pt x="9258" y="21600"/>
                      </a:lnTo>
                      <a:lnTo>
                        <a:pt x="0" y="925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18" name="Freeform: Shape 4517"/>
                <p:cNvSpPr/>
                <p:nvPr/>
              </p:nvSpPr>
              <p:spPr>
                <a:xfrm>
                  <a:off x="29536" y="39044"/>
                  <a:ext cx="22010" cy="188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815" y="21600"/>
                      </a:moveTo>
                      <a:lnTo>
                        <a:pt x="0" y="18780"/>
                      </a:lnTo>
                      <a:lnTo>
                        <a:pt x="15422" y="5136"/>
                      </a:lnTo>
                      <a:cubicBezTo>
                        <a:pt x="14429" y="4934"/>
                        <a:pt x="13306" y="4531"/>
                        <a:pt x="12010" y="3927"/>
                      </a:cubicBezTo>
                      <a:cubicBezTo>
                        <a:pt x="10757" y="3323"/>
                        <a:pt x="9677" y="2669"/>
                        <a:pt x="8813" y="2064"/>
                      </a:cubicBezTo>
                      <a:lnTo>
                        <a:pt x="11146" y="0"/>
                      </a:lnTo>
                      <a:cubicBezTo>
                        <a:pt x="12787" y="1007"/>
                        <a:pt x="14472" y="1712"/>
                        <a:pt x="16157" y="2115"/>
                      </a:cubicBezTo>
                      <a:cubicBezTo>
                        <a:pt x="17842" y="2517"/>
                        <a:pt x="19267" y="2568"/>
                        <a:pt x="20433" y="2316"/>
                      </a:cubicBezTo>
                      <a:lnTo>
                        <a:pt x="21600" y="4129"/>
                      </a:lnTo>
                      <a:lnTo>
                        <a:pt x="1815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19" name="Freeform: Shape 4518"/>
                <p:cNvSpPr/>
                <p:nvPr/>
              </p:nvSpPr>
              <p:spPr>
                <a:xfrm>
                  <a:off x="42829" y="57840"/>
                  <a:ext cx="31122" cy="301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1" y="10894"/>
                      </a:moveTo>
                      <a:lnTo>
                        <a:pt x="13962" y="0"/>
                      </a:lnTo>
                      <a:lnTo>
                        <a:pt x="21600" y="10391"/>
                      </a:lnTo>
                      <a:lnTo>
                        <a:pt x="19950" y="11682"/>
                      </a:lnTo>
                      <a:lnTo>
                        <a:pt x="13718" y="3180"/>
                      </a:lnTo>
                      <a:lnTo>
                        <a:pt x="9440" y="6518"/>
                      </a:lnTo>
                      <a:lnTo>
                        <a:pt x="15276" y="14484"/>
                      </a:lnTo>
                      <a:lnTo>
                        <a:pt x="13626" y="15744"/>
                      </a:lnTo>
                      <a:lnTo>
                        <a:pt x="7791" y="7777"/>
                      </a:lnTo>
                      <a:lnTo>
                        <a:pt x="3055" y="11493"/>
                      </a:lnTo>
                      <a:lnTo>
                        <a:pt x="9532" y="20309"/>
                      </a:lnTo>
                      <a:lnTo>
                        <a:pt x="7882" y="21600"/>
                      </a:lnTo>
                      <a:lnTo>
                        <a:pt x="0" y="108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0" name="Freeform: Shape 4519"/>
                <p:cNvSpPr/>
                <p:nvPr/>
              </p:nvSpPr>
              <p:spPr>
                <a:xfrm>
                  <a:off x="58194" y="83590"/>
                  <a:ext cx="26321" cy="155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9" h="21435" fill="norm" stroke="1" extrusionOk="0">
                      <a:moveTo>
                        <a:pt x="2864" y="3468"/>
                      </a:moveTo>
                      <a:lnTo>
                        <a:pt x="4619" y="6450"/>
                      </a:lnTo>
                      <a:cubicBezTo>
                        <a:pt x="3401" y="8154"/>
                        <a:pt x="2721" y="9614"/>
                        <a:pt x="2577" y="10952"/>
                      </a:cubicBezTo>
                      <a:cubicBezTo>
                        <a:pt x="2434" y="12230"/>
                        <a:pt x="2649" y="13508"/>
                        <a:pt x="3186" y="14785"/>
                      </a:cubicBezTo>
                      <a:cubicBezTo>
                        <a:pt x="3616" y="15698"/>
                        <a:pt x="4082" y="16367"/>
                        <a:pt x="4619" y="16672"/>
                      </a:cubicBezTo>
                      <a:cubicBezTo>
                        <a:pt x="5156" y="17037"/>
                        <a:pt x="5730" y="17037"/>
                        <a:pt x="6267" y="16733"/>
                      </a:cubicBezTo>
                      <a:cubicBezTo>
                        <a:pt x="6804" y="16428"/>
                        <a:pt x="7556" y="15698"/>
                        <a:pt x="8488" y="14481"/>
                      </a:cubicBezTo>
                      <a:lnTo>
                        <a:pt x="19771" y="0"/>
                      </a:lnTo>
                      <a:lnTo>
                        <a:pt x="21419" y="3651"/>
                      </a:lnTo>
                      <a:lnTo>
                        <a:pt x="10279" y="18010"/>
                      </a:lnTo>
                      <a:cubicBezTo>
                        <a:pt x="8917" y="19775"/>
                        <a:pt x="7736" y="20870"/>
                        <a:pt x="6733" y="21236"/>
                      </a:cubicBezTo>
                      <a:cubicBezTo>
                        <a:pt x="5730" y="21600"/>
                        <a:pt x="4762" y="21479"/>
                        <a:pt x="3831" y="20748"/>
                      </a:cubicBezTo>
                      <a:cubicBezTo>
                        <a:pt x="2900" y="20018"/>
                        <a:pt x="2040" y="18862"/>
                        <a:pt x="1324" y="17219"/>
                      </a:cubicBezTo>
                      <a:cubicBezTo>
                        <a:pt x="249" y="14785"/>
                        <a:pt x="-181" y="12413"/>
                        <a:pt x="70" y="10040"/>
                      </a:cubicBezTo>
                      <a:cubicBezTo>
                        <a:pt x="321" y="7666"/>
                        <a:pt x="1252" y="5476"/>
                        <a:pt x="2935" y="34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1" name="Freeform: Shape 4520"/>
                <p:cNvSpPr/>
                <p:nvPr/>
              </p:nvSpPr>
              <p:spPr>
                <a:xfrm>
                  <a:off x="82974" y="103179"/>
                  <a:ext cx="34776" cy="289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063"/>
                      </a:moveTo>
                      <a:lnTo>
                        <a:pt x="18729" y="0"/>
                      </a:lnTo>
                      <a:lnTo>
                        <a:pt x="21600" y="4537"/>
                      </a:lnTo>
                      <a:lnTo>
                        <a:pt x="2871" y="21600"/>
                      </a:lnTo>
                      <a:lnTo>
                        <a:pt x="0" y="170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2" name="Freeform: Shape 4521"/>
                <p:cNvSpPr/>
                <p:nvPr/>
              </p:nvSpPr>
              <p:spPr>
                <a:xfrm>
                  <a:off x="91954" y="121270"/>
                  <a:ext cx="34077" cy="364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8" h="21600" fill="norm" stroke="1" extrusionOk="0">
                      <a:moveTo>
                        <a:pt x="9492" y="21600"/>
                      </a:moveTo>
                      <a:lnTo>
                        <a:pt x="6736" y="18182"/>
                      </a:lnTo>
                      <a:lnTo>
                        <a:pt x="13778" y="13174"/>
                      </a:lnTo>
                      <a:cubicBezTo>
                        <a:pt x="15282" y="12104"/>
                        <a:pt x="16172" y="11348"/>
                        <a:pt x="16506" y="10904"/>
                      </a:cubicBezTo>
                      <a:cubicBezTo>
                        <a:pt x="16812" y="10435"/>
                        <a:pt x="16980" y="9965"/>
                        <a:pt x="16952" y="9470"/>
                      </a:cubicBezTo>
                      <a:cubicBezTo>
                        <a:pt x="16952" y="8974"/>
                        <a:pt x="16729" y="8478"/>
                        <a:pt x="16367" y="8035"/>
                      </a:cubicBezTo>
                      <a:cubicBezTo>
                        <a:pt x="15894" y="7435"/>
                        <a:pt x="15282" y="7043"/>
                        <a:pt x="14558" y="6809"/>
                      </a:cubicBezTo>
                      <a:cubicBezTo>
                        <a:pt x="13834" y="6574"/>
                        <a:pt x="13110" y="6574"/>
                        <a:pt x="12387" y="6809"/>
                      </a:cubicBezTo>
                      <a:cubicBezTo>
                        <a:pt x="11663" y="7043"/>
                        <a:pt x="10550" y="7696"/>
                        <a:pt x="9019" y="8791"/>
                      </a:cubicBezTo>
                      <a:lnTo>
                        <a:pt x="2756" y="13226"/>
                      </a:lnTo>
                      <a:lnTo>
                        <a:pt x="0" y="9809"/>
                      </a:lnTo>
                      <a:lnTo>
                        <a:pt x="13806" y="0"/>
                      </a:lnTo>
                      <a:lnTo>
                        <a:pt x="16367" y="3183"/>
                      </a:lnTo>
                      <a:lnTo>
                        <a:pt x="14335" y="4617"/>
                      </a:lnTo>
                      <a:cubicBezTo>
                        <a:pt x="16812" y="4617"/>
                        <a:pt x="18733" y="5504"/>
                        <a:pt x="20125" y="7226"/>
                      </a:cubicBezTo>
                      <a:cubicBezTo>
                        <a:pt x="20737" y="7983"/>
                        <a:pt x="21155" y="8765"/>
                        <a:pt x="21377" y="9600"/>
                      </a:cubicBezTo>
                      <a:cubicBezTo>
                        <a:pt x="21600" y="10435"/>
                        <a:pt x="21600" y="11165"/>
                        <a:pt x="21405" y="11817"/>
                      </a:cubicBezTo>
                      <a:cubicBezTo>
                        <a:pt x="21210" y="12469"/>
                        <a:pt x="20876" y="13043"/>
                        <a:pt x="20403" y="13565"/>
                      </a:cubicBezTo>
                      <a:cubicBezTo>
                        <a:pt x="19930" y="14087"/>
                        <a:pt x="19150" y="14739"/>
                        <a:pt x="18093" y="15496"/>
                      </a:cubicBezTo>
                      <a:lnTo>
                        <a:pt x="9520" y="215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3" name="Freeform: Shape 4522"/>
                <p:cNvSpPr/>
                <p:nvPr/>
              </p:nvSpPr>
              <p:spPr>
                <a:xfrm>
                  <a:off x="114719" y="150067"/>
                  <a:ext cx="41987" cy="335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4" h="21453" fill="norm" stroke="1" extrusionOk="0">
                      <a:moveTo>
                        <a:pt x="6030" y="21453"/>
                      </a:moveTo>
                      <a:lnTo>
                        <a:pt x="3966" y="18017"/>
                      </a:lnTo>
                      <a:lnTo>
                        <a:pt x="5604" y="16469"/>
                      </a:lnTo>
                      <a:cubicBezTo>
                        <a:pt x="4616" y="16497"/>
                        <a:pt x="3742" y="16271"/>
                        <a:pt x="2957" y="15793"/>
                      </a:cubicBezTo>
                      <a:cubicBezTo>
                        <a:pt x="2172" y="15314"/>
                        <a:pt x="1544" y="14666"/>
                        <a:pt x="1073" y="13878"/>
                      </a:cubicBezTo>
                      <a:cubicBezTo>
                        <a:pt x="108" y="12272"/>
                        <a:pt x="-206" y="10414"/>
                        <a:pt x="130" y="8274"/>
                      </a:cubicBezTo>
                      <a:cubicBezTo>
                        <a:pt x="467" y="6161"/>
                        <a:pt x="1566" y="4218"/>
                        <a:pt x="3405" y="2444"/>
                      </a:cubicBezTo>
                      <a:cubicBezTo>
                        <a:pt x="5289" y="642"/>
                        <a:pt x="7061" y="-147"/>
                        <a:pt x="8721" y="22"/>
                      </a:cubicBezTo>
                      <a:cubicBezTo>
                        <a:pt x="10381" y="191"/>
                        <a:pt x="11704" y="1148"/>
                        <a:pt x="12736" y="2838"/>
                      </a:cubicBezTo>
                      <a:cubicBezTo>
                        <a:pt x="13678" y="4387"/>
                        <a:pt x="13970" y="6246"/>
                        <a:pt x="13633" y="8358"/>
                      </a:cubicBezTo>
                      <a:lnTo>
                        <a:pt x="19173" y="3092"/>
                      </a:lnTo>
                      <a:lnTo>
                        <a:pt x="21394" y="6781"/>
                      </a:lnTo>
                      <a:lnTo>
                        <a:pt x="6030" y="21397"/>
                      </a:lnTo>
                      <a:close/>
                      <a:moveTo>
                        <a:pt x="5895" y="6077"/>
                      </a:moveTo>
                      <a:cubicBezTo>
                        <a:pt x="4706" y="7203"/>
                        <a:pt x="3966" y="8245"/>
                        <a:pt x="3697" y="9147"/>
                      </a:cubicBezTo>
                      <a:cubicBezTo>
                        <a:pt x="3293" y="10470"/>
                        <a:pt x="3405" y="11681"/>
                        <a:pt x="4056" y="12751"/>
                      </a:cubicBezTo>
                      <a:cubicBezTo>
                        <a:pt x="4572" y="13596"/>
                        <a:pt x="5289" y="14047"/>
                        <a:pt x="6231" y="14103"/>
                      </a:cubicBezTo>
                      <a:cubicBezTo>
                        <a:pt x="7174" y="14159"/>
                        <a:pt x="8205" y="13624"/>
                        <a:pt x="9349" y="12554"/>
                      </a:cubicBezTo>
                      <a:cubicBezTo>
                        <a:pt x="10628" y="11343"/>
                        <a:pt x="11368" y="10189"/>
                        <a:pt x="11592" y="9062"/>
                      </a:cubicBezTo>
                      <a:cubicBezTo>
                        <a:pt x="11794" y="7964"/>
                        <a:pt x="11637" y="6950"/>
                        <a:pt x="11099" y="6049"/>
                      </a:cubicBezTo>
                      <a:cubicBezTo>
                        <a:pt x="10560" y="5176"/>
                        <a:pt x="9842" y="4697"/>
                        <a:pt x="8945" y="4641"/>
                      </a:cubicBezTo>
                      <a:cubicBezTo>
                        <a:pt x="8026" y="4584"/>
                        <a:pt x="7016" y="5063"/>
                        <a:pt x="5917" y="610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4" name="Freeform: Shape 4523"/>
                <p:cNvSpPr/>
                <p:nvPr/>
              </p:nvSpPr>
              <p:spPr>
                <a:xfrm>
                  <a:off x="134691" y="176471"/>
                  <a:ext cx="29065" cy="28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29" h="21169" fill="norm" stroke="1" extrusionOk="0">
                      <a:moveTo>
                        <a:pt x="4643" y="2192"/>
                      </a:moveTo>
                      <a:cubicBezTo>
                        <a:pt x="6051" y="1127"/>
                        <a:pt x="7651" y="450"/>
                        <a:pt x="9475" y="128"/>
                      </a:cubicBezTo>
                      <a:cubicBezTo>
                        <a:pt x="11299" y="-162"/>
                        <a:pt x="13027" y="32"/>
                        <a:pt x="14659" y="805"/>
                      </a:cubicBezTo>
                      <a:cubicBezTo>
                        <a:pt x="16291" y="1546"/>
                        <a:pt x="17699" y="2707"/>
                        <a:pt x="18883" y="4287"/>
                      </a:cubicBezTo>
                      <a:cubicBezTo>
                        <a:pt x="20707" y="6705"/>
                        <a:pt x="21411" y="9284"/>
                        <a:pt x="21027" y="12024"/>
                      </a:cubicBezTo>
                      <a:cubicBezTo>
                        <a:pt x="20643" y="14764"/>
                        <a:pt x="19235" y="17021"/>
                        <a:pt x="16867" y="18859"/>
                      </a:cubicBezTo>
                      <a:cubicBezTo>
                        <a:pt x="14467" y="20696"/>
                        <a:pt x="11875" y="21438"/>
                        <a:pt x="9123" y="21083"/>
                      </a:cubicBezTo>
                      <a:cubicBezTo>
                        <a:pt x="6371" y="20729"/>
                        <a:pt x="4099" y="19375"/>
                        <a:pt x="2339" y="16989"/>
                      </a:cubicBezTo>
                      <a:cubicBezTo>
                        <a:pt x="1251" y="15506"/>
                        <a:pt x="515" y="13862"/>
                        <a:pt x="163" y="12057"/>
                      </a:cubicBezTo>
                      <a:cubicBezTo>
                        <a:pt x="-189" y="10219"/>
                        <a:pt x="35" y="8478"/>
                        <a:pt x="771" y="6801"/>
                      </a:cubicBezTo>
                      <a:cubicBezTo>
                        <a:pt x="1507" y="5125"/>
                        <a:pt x="2819" y="3610"/>
                        <a:pt x="4643" y="2223"/>
                      </a:cubicBezTo>
                      <a:close/>
                      <a:moveTo>
                        <a:pt x="7683" y="6705"/>
                      </a:moveTo>
                      <a:cubicBezTo>
                        <a:pt x="6115" y="7898"/>
                        <a:pt x="5187" y="9187"/>
                        <a:pt x="4899" y="10605"/>
                      </a:cubicBezTo>
                      <a:cubicBezTo>
                        <a:pt x="4611" y="12024"/>
                        <a:pt x="4899" y="13249"/>
                        <a:pt x="5731" y="14345"/>
                      </a:cubicBezTo>
                      <a:cubicBezTo>
                        <a:pt x="6563" y="15441"/>
                        <a:pt x="7683" y="16054"/>
                        <a:pt x="9091" y="16151"/>
                      </a:cubicBezTo>
                      <a:cubicBezTo>
                        <a:pt x="10499" y="16247"/>
                        <a:pt x="11971" y="15699"/>
                        <a:pt x="13571" y="14474"/>
                      </a:cubicBezTo>
                      <a:cubicBezTo>
                        <a:pt x="15139" y="13281"/>
                        <a:pt x="16035" y="11992"/>
                        <a:pt x="16323" y="10605"/>
                      </a:cubicBezTo>
                      <a:cubicBezTo>
                        <a:pt x="16611" y="9219"/>
                        <a:pt x="16323" y="7962"/>
                        <a:pt x="15491" y="6866"/>
                      </a:cubicBezTo>
                      <a:cubicBezTo>
                        <a:pt x="14659" y="5770"/>
                        <a:pt x="13539" y="5157"/>
                        <a:pt x="12131" y="5028"/>
                      </a:cubicBezTo>
                      <a:cubicBezTo>
                        <a:pt x="10723" y="4899"/>
                        <a:pt x="9251" y="5448"/>
                        <a:pt x="7651" y="664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5" name="Freeform: Shape 4524"/>
                <p:cNvSpPr/>
                <p:nvPr/>
              </p:nvSpPr>
              <p:spPr>
                <a:xfrm>
                  <a:off x="150367" y="198435"/>
                  <a:ext cx="34076" cy="364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8" h="21600" fill="norm" stroke="1" extrusionOk="0">
                      <a:moveTo>
                        <a:pt x="9520" y="21600"/>
                      </a:moveTo>
                      <a:lnTo>
                        <a:pt x="6764" y="18182"/>
                      </a:lnTo>
                      <a:lnTo>
                        <a:pt x="13806" y="13174"/>
                      </a:lnTo>
                      <a:cubicBezTo>
                        <a:pt x="15309" y="12104"/>
                        <a:pt x="16200" y="11348"/>
                        <a:pt x="16534" y="10904"/>
                      </a:cubicBezTo>
                      <a:cubicBezTo>
                        <a:pt x="16840" y="10461"/>
                        <a:pt x="17007" y="9965"/>
                        <a:pt x="16980" y="9470"/>
                      </a:cubicBezTo>
                      <a:cubicBezTo>
                        <a:pt x="16952" y="8974"/>
                        <a:pt x="16757" y="8478"/>
                        <a:pt x="16395" y="8035"/>
                      </a:cubicBezTo>
                      <a:cubicBezTo>
                        <a:pt x="15922" y="7435"/>
                        <a:pt x="15309" y="7043"/>
                        <a:pt x="14585" y="6809"/>
                      </a:cubicBezTo>
                      <a:cubicBezTo>
                        <a:pt x="13862" y="6574"/>
                        <a:pt x="13138" y="6574"/>
                        <a:pt x="12415" y="6809"/>
                      </a:cubicBezTo>
                      <a:cubicBezTo>
                        <a:pt x="11691" y="7043"/>
                        <a:pt x="10577" y="7696"/>
                        <a:pt x="9018" y="8791"/>
                      </a:cubicBezTo>
                      <a:lnTo>
                        <a:pt x="2756" y="13226"/>
                      </a:lnTo>
                      <a:lnTo>
                        <a:pt x="0" y="9809"/>
                      </a:lnTo>
                      <a:lnTo>
                        <a:pt x="13806" y="0"/>
                      </a:lnTo>
                      <a:lnTo>
                        <a:pt x="16367" y="3183"/>
                      </a:lnTo>
                      <a:lnTo>
                        <a:pt x="14335" y="4617"/>
                      </a:lnTo>
                      <a:cubicBezTo>
                        <a:pt x="16812" y="4617"/>
                        <a:pt x="18733" y="5504"/>
                        <a:pt x="20125" y="7226"/>
                      </a:cubicBezTo>
                      <a:cubicBezTo>
                        <a:pt x="20737" y="7983"/>
                        <a:pt x="21155" y="8765"/>
                        <a:pt x="21377" y="9600"/>
                      </a:cubicBezTo>
                      <a:cubicBezTo>
                        <a:pt x="21600" y="10435"/>
                        <a:pt x="21600" y="11165"/>
                        <a:pt x="21405" y="11817"/>
                      </a:cubicBezTo>
                      <a:cubicBezTo>
                        <a:pt x="21210" y="12469"/>
                        <a:pt x="20876" y="13043"/>
                        <a:pt x="20403" y="13565"/>
                      </a:cubicBezTo>
                      <a:cubicBezTo>
                        <a:pt x="19930" y="14113"/>
                        <a:pt x="19150" y="14739"/>
                        <a:pt x="18093" y="15496"/>
                      </a:cubicBezTo>
                      <a:lnTo>
                        <a:pt x="9520" y="215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6" name="Freeform: Shape 4525"/>
                <p:cNvSpPr/>
                <p:nvPr/>
              </p:nvSpPr>
              <p:spPr>
                <a:xfrm>
                  <a:off x="172937" y="227164"/>
                  <a:ext cx="28353" cy="281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65" h="21206" fill="norm" stroke="1" extrusionOk="0">
                      <a:moveTo>
                        <a:pt x="9841" y="15805"/>
                      </a:moveTo>
                      <a:lnTo>
                        <a:pt x="12323" y="20682"/>
                      </a:lnTo>
                      <a:cubicBezTo>
                        <a:pt x="10357" y="21346"/>
                        <a:pt x="8551" y="21379"/>
                        <a:pt x="6842" y="20782"/>
                      </a:cubicBezTo>
                      <a:cubicBezTo>
                        <a:pt x="5134" y="20217"/>
                        <a:pt x="3651" y="19023"/>
                        <a:pt x="2297" y="17198"/>
                      </a:cubicBezTo>
                      <a:cubicBezTo>
                        <a:pt x="201" y="14345"/>
                        <a:pt x="-476" y="11525"/>
                        <a:pt x="330" y="8704"/>
                      </a:cubicBezTo>
                      <a:cubicBezTo>
                        <a:pt x="1007" y="6481"/>
                        <a:pt x="2426" y="4524"/>
                        <a:pt x="4650" y="2765"/>
                      </a:cubicBezTo>
                      <a:cubicBezTo>
                        <a:pt x="7294" y="708"/>
                        <a:pt x="9905" y="-221"/>
                        <a:pt x="12452" y="45"/>
                      </a:cubicBezTo>
                      <a:cubicBezTo>
                        <a:pt x="14999" y="310"/>
                        <a:pt x="17094" y="1504"/>
                        <a:pt x="18674" y="3694"/>
                      </a:cubicBezTo>
                      <a:cubicBezTo>
                        <a:pt x="20479" y="6150"/>
                        <a:pt x="21124" y="8671"/>
                        <a:pt x="20576" y="11325"/>
                      </a:cubicBezTo>
                      <a:cubicBezTo>
                        <a:pt x="20028" y="13980"/>
                        <a:pt x="18126" y="16535"/>
                        <a:pt x="14837" y="18990"/>
                      </a:cubicBezTo>
                      <a:lnTo>
                        <a:pt x="6810" y="8074"/>
                      </a:lnTo>
                      <a:cubicBezTo>
                        <a:pt x="5585" y="9069"/>
                        <a:pt x="4876" y="10198"/>
                        <a:pt x="4650" y="11392"/>
                      </a:cubicBezTo>
                      <a:cubicBezTo>
                        <a:pt x="4457" y="12619"/>
                        <a:pt x="4715" y="13714"/>
                        <a:pt x="5456" y="14710"/>
                      </a:cubicBezTo>
                      <a:cubicBezTo>
                        <a:pt x="5972" y="15407"/>
                        <a:pt x="6552" y="15838"/>
                        <a:pt x="7261" y="16004"/>
                      </a:cubicBezTo>
                      <a:cubicBezTo>
                        <a:pt x="7971" y="16170"/>
                        <a:pt x="8809" y="16070"/>
                        <a:pt x="9776" y="15705"/>
                      </a:cubicBezTo>
                      <a:close/>
                      <a:moveTo>
                        <a:pt x="14290" y="12719"/>
                      </a:moveTo>
                      <a:cubicBezTo>
                        <a:pt x="15482" y="11724"/>
                        <a:pt x="16191" y="10695"/>
                        <a:pt x="16353" y="9567"/>
                      </a:cubicBezTo>
                      <a:cubicBezTo>
                        <a:pt x="16546" y="8439"/>
                        <a:pt x="16288" y="7444"/>
                        <a:pt x="15643" y="6548"/>
                      </a:cubicBezTo>
                      <a:cubicBezTo>
                        <a:pt x="14934" y="5586"/>
                        <a:pt x="14031" y="5088"/>
                        <a:pt x="12903" y="4988"/>
                      </a:cubicBezTo>
                      <a:cubicBezTo>
                        <a:pt x="11775" y="4889"/>
                        <a:pt x="10647" y="5287"/>
                        <a:pt x="9486" y="6216"/>
                      </a:cubicBezTo>
                      <a:lnTo>
                        <a:pt x="14257" y="127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7" name="Freeform: Shape 4526"/>
                <p:cNvSpPr/>
                <p:nvPr/>
              </p:nvSpPr>
              <p:spPr>
                <a:xfrm>
                  <a:off x="189932" y="249545"/>
                  <a:ext cx="29648" cy="295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7" h="21133" fill="norm" stroke="1" extrusionOk="0">
                      <a:moveTo>
                        <a:pt x="1693" y="5641"/>
                      </a:moveTo>
                      <a:lnTo>
                        <a:pt x="5516" y="9330"/>
                      </a:lnTo>
                      <a:cubicBezTo>
                        <a:pt x="4847" y="10119"/>
                        <a:pt x="4497" y="10939"/>
                        <a:pt x="4497" y="11790"/>
                      </a:cubicBezTo>
                      <a:cubicBezTo>
                        <a:pt x="4497" y="12642"/>
                        <a:pt x="4847" y="13556"/>
                        <a:pt x="5612" y="14533"/>
                      </a:cubicBezTo>
                      <a:cubicBezTo>
                        <a:pt x="6440" y="15605"/>
                        <a:pt x="7237" y="16268"/>
                        <a:pt x="8065" y="16488"/>
                      </a:cubicBezTo>
                      <a:cubicBezTo>
                        <a:pt x="8638" y="16646"/>
                        <a:pt x="9148" y="16551"/>
                        <a:pt x="9594" y="16204"/>
                      </a:cubicBezTo>
                      <a:cubicBezTo>
                        <a:pt x="9913" y="15952"/>
                        <a:pt x="10104" y="15669"/>
                        <a:pt x="10168" y="15322"/>
                      </a:cubicBezTo>
                      <a:cubicBezTo>
                        <a:pt x="10199" y="14975"/>
                        <a:pt x="10040" y="14376"/>
                        <a:pt x="9658" y="13524"/>
                      </a:cubicBezTo>
                      <a:cubicBezTo>
                        <a:pt x="7842" y="9614"/>
                        <a:pt x="6918" y="6997"/>
                        <a:pt x="6854" y="5641"/>
                      </a:cubicBezTo>
                      <a:cubicBezTo>
                        <a:pt x="6759" y="3749"/>
                        <a:pt x="7460" y="2267"/>
                        <a:pt x="8989" y="1132"/>
                      </a:cubicBezTo>
                      <a:cubicBezTo>
                        <a:pt x="10359" y="91"/>
                        <a:pt x="11920" y="-224"/>
                        <a:pt x="13672" y="154"/>
                      </a:cubicBezTo>
                      <a:cubicBezTo>
                        <a:pt x="15424" y="533"/>
                        <a:pt x="17145" y="1826"/>
                        <a:pt x="18865" y="4096"/>
                      </a:cubicBezTo>
                      <a:cubicBezTo>
                        <a:pt x="20490" y="6240"/>
                        <a:pt x="21382" y="8101"/>
                        <a:pt x="21446" y="9646"/>
                      </a:cubicBezTo>
                      <a:cubicBezTo>
                        <a:pt x="21541" y="11222"/>
                        <a:pt x="21031" y="12704"/>
                        <a:pt x="19980" y="14123"/>
                      </a:cubicBezTo>
                      <a:lnTo>
                        <a:pt x="16253" y="10781"/>
                      </a:lnTo>
                      <a:cubicBezTo>
                        <a:pt x="16731" y="10150"/>
                        <a:pt x="16953" y="9488"/>
                        <a:pt x="16953" y="8763"/>
                      </a:cubicBezTo>
                      <a:cubicBezTo>
                        <a:pt x="16953" y="8037"/>
                        <a:pt x="16571" y="7281"/>
                        <a:pt x="15902" y="6398"/>
                      </a:cubicBezTo>
                      <a:cubicBezTo>
                        <a:pt x="15074" y="5294"/>
                        <a:pt x="14309" y="4632"/>
                        <a:pt x="13640" y="4411"/>
                      </a:cubicBezTo>
                      <a:cubicBezTo>
                        <a:pt x="13194" y="4254"/>
                        <a:pt x="12780" y="4316"/>
                        <a:pt x="12429" y="4569"/>
                      </a:cubicBezTo>
                      <a:cubicBezTo>
                        <a:pt x="12143" y="4789"/>
                        <a:pt x="11984" y="5105"/>
                        <a:pt x="11984" y="5547"/>
                      </a:cubicBezTo>
                      <a:cubicBezTo>
                        <a:pt x="11984" y="6146"/>
                        <a:pt x="12589" y="7722"/>
                        <a:pt x="13768" y="10308"/>
                      </a:cubicBezTo>
                      <a:cubicBezTo>
                        <a:pt x="14946" y="12894"/>
                        <a:pt x="15488" y="14912"/>
                        <a:pt x="15424" y="16331"/>
                      </a:cubicBezTo>
                      <a:cubicBezTo>
                        <a:pt x="15329" y="17750"/>
                        <a:pt x="14628" y="18948"/>
                        <a:pt x="13290" y="19957"/>
                      </a:cubicBezTo>
                      <a:cubicBezTo>
                        <a:pt x="11856" y="21029"/>
                        <a:pt x="10136" y="21376"/>
                        <a:pt x="8192" y="20966"/>
                      </a:cubicBezTo>
                      <a:cubicBezTo>
                        <a:pt x="6217" y="20556"/>
                        <a:pt x="4369" y="19169"/>
                        <a:pt x="2553" y="16836"/>
                      </a:cubicBezTo>
                      <a:cubicBezTo>
                        <a:pt x="929" y="14691"/>
                        <a:pt x="68" y="12704"/>
                        <a:pt x="5" y="10781"/>
                      </a:cubicBezTo>
                      <a:cubicBezTo>
                        <a:pt x="-59" y="8889"/>
                        <a:pt x="483" y="7186"/>
                        <a:pt x="1693" y="567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8" name="Freeform: Shape 4527"/>
                <p:cNvSpPr/>
                <p:nvPr/>
              </p:nvSpPr>
              <p:spPr>
                <a:xfrm>
                  <a:off x="205301" y="264770"/>
                  <a:ext cx="34512" cy="285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240"/>
                      </a:moveTo>
                      <a:lnTo>
                        <a:pt x="13665" y="4726"/>
                      </a:lnTo>
                      <a:lnTo>
                        <a:pt x="16393" y="9086"/>
                      </a:lnTo>
                      <a:lnTo>
                        <a:pt x="2728" y="21600"/>
                      </a:lnTo>
                      <a:lnTo>
                        <a:pt x="0" y="17240"/>
                      </a:lnTo>
                      <a:close/>
                      <a:moveTo>
                        <a:pt x="15539" y="3062"/>
                      </a:moveTo>
                      <a:lnTo>
                        <a:pt x="18872" y="0"/>
                      </a:lnTo>
                      <a:lnTo>
                        <a:pt x="21600" y="4360"/>
                      </a:lnTo>
                      <a:lnTo>
                        <a:pt x="18266" y="7422"/>
                      </a:lnTo>
                      <a:lnTo>
                        <a:pt x="15539" y="30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29" name="Freeform: Shape 4528"/>
                <p:cNvSpPr/>
                <p:nvPr/>
              </p:nvSpPr>
              <p:spPr>
                <a:xfrm>
                  <a:off x="215782" y="285244"/>
                  <a:ext cx="30830" cy="330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67" h="21425" fill="norm" stroke="1" extrusionOk="0">
                      <a:moveTo>
                        <a:pt x="11682" y="4454"/>
                      </a:moveTo>
                      <a:lnTo>
                        <a:pt x="9577" y="596"/>
                      </a:lnTo>
                      <a:cubicBezTo>
                        <a:pt x="11346" y="-61"/>
                        <a:pt x="12963" y="-175"/>
                        <a:pt x="14427" y="254"/>
                      </a:cubicBezTo>
                      <a:cubicBezTo>
                        <a:pt x="15892" y="682"/>
                        <a:pt x="17357" y="1825"/>
                        <a:pt x="18851" y="3682"/>
                      </a:cubicBezTo>
                      <a:cubicBezTo>
                        <a:pt x="20194" y="5368"/>
                        <a:pt x="21017" y="6740"/>
                        <a:pt x="21231" y="7882"/>
                      </a:cubicBezTo>
                      <a:cubicBezTo>
                        <a:pt x="21475" y="8997"/>
                        <a:pt x="21384" y="9968"/>
                        <a:pt x="21017" y="10739"/>
                      </a:cubicBezTo>
                      <a:cubicBezTo>
                        <a:pt x="20652" y="11511"/>
                        <a:pt x="19583" y="12539"/>
                        <a:pt x="17845" y="13768"/>
                      </a:cubicBezTo>
                      <a:lnTo>
                        <a:pt x="13146" y="17054"/>
                      </a:lnTo>
                      <a:cubicBezTo>
                        <a:pt x="11804" y="17997"/>
                        <a:pt x="10889" y="18739"/>
                        <a:pt x="10340" y="19311"/>
                      </a:cubicBezTo>
                      <a:cubicBezTo>
                        <a:pt x="9821" y="19882"/>
                        <a:pt x="9302" y="20597"/>
                        <a:pt x="8844" y="21425"/>
                      </a:cubicBezTo>
                      <a:lnTo>
                        <a:pt x="5855" y="17711"/>
                      </a:lnTo>
                      <a:cubicBezTo>
                        <a:pt x="6038" y="17425"/>
                        <a:pt x="6343" y="17025"/>
                        <a:pt x="6739" y="16511"/>
                      </a:cubicBezTo>
                      <a:cubicBezTo>
                        <a:pt x="6923" y="16282"/>
                        <a:pt x="7045" y="16111"/>
                        <a:pt x="7106" y="16054"/>
                      </a:cubicBezTo>
                      <a:cubicBezTo>
                        <a:pt x="5916" y="15882"/>
                        <a:pt x="4878" y="15539"/>
                        <a:pt x="3933" y="15054"/>
                      </a:cubicBezTo>
                      <a:cubicBezTo>
                        <a:pt x="3017" y="14568"/>
                        <a:pt x="2224" y="13911"/>
                        <a:pt x="1553" y="13082"/>
                      </a:cubicBezTo>
                      <a:cubicBezTo>
                        <a:pt x="363" y="11625"/>
                        <a:pt x="-125" y="10168"/>
                        <a:pt x="28" y="8739"/>
                      </a:cubicBezTo>
                      <a:cubicBezTo>
                        <a:pt x="180" y="7311"/>
                        <a:pt x="912" y="6111"/>
                        <a:pt x="2224" y="5196"/>
                      </a:cubicBezTo>
                      <a:cubicBezTo>
                        <a:pt x="3078" y="4596"/>
                        <a:pt x="3993" y="4254"/>
                        <a:pt x="4970" y="4139"/>
                      </a:cubicBezTo>
                      <a:cubicBezTo>
                        <a:pt x="5946" y="4054"/>
                        <a:pt x="6892" y="4225"/>
                        <a:pt x="7807" y="4653"/>
                      </a:cubicBezTo>
                      <a:cubicBezTo>
                        <a:pt x="8722" y="5082"/>
                        <a:pt x="9851" y="5854"/>
                        <a:pt x="11163" y="6968"/>
                      </a:cubicBezTo>
                      <a:cubicBezTo>
                        <a:pt x="12933" y="8482"/>
                        <a:pt x="14245" y="9454"/>
                        <a:pt x="15099" y="9911"/>
                      </a:cubicBezTo>
                      <a:lnTo>
                        <a:pt x="15496" y="9625"/>
                      </a:lnTo>
                      <a:cubicBezTo>
                        <a:pt x="16258" y="9082"/>
                        <a:pt x="16655" y="8511"/>
                        <a:pt x="16716" y="7911"/>
                      </a:cubicBezTo>
                      <a:cubicBezTo>
                        <a:pt x="16746" y="7311"/>
                        <a:pt x="16380" y="6539"/>
                        <a:pt x="15587" y="5539"/>
                      </a:cubicBezTo>
                      <a:cubicBezTo>
                        <a:pt x="15038" y="4882"/>
                        <a:pt x="14489" y="4454"/>
                        <a:pt x="13909" y="4282"/>
                      </a:cubicBezTo>
                      <a:cubicBezTo>
                        <a:pt x="13329" y="4111"/>
                        <a:pt x="12597" y="4139"/>
                        <a:pt x="11712" y="4425"/>
                      </a:cubicBezTo>
                      <a:close/>
                      <a:moveTo>
                        <a:pt x="12475" y="11768"/>
                      </a:moveTo>
                      <a:cubicBezTo>
                        <a:pt x="11926" y="11397"/>
                        <a:pt x="11102" y="10797"/>
                        <a:pt x="10004" y="9911"/>
                      </a:cubicBezTo>
                      <a:cubicBezTo>
                        <a:pt x="8906" y="9025"/>
                        <a:pt x="8143" y="8511"/>
                        <a:pt x="7655" y="8368"/>
                      </a:cubicBezTo>
                      <a:cubicBezTo>
                        <a:pt x="6892" y="8139"/>
                        <a:pt x="6221" y="8225"/>
                        <a:pt x="5641" y="8625"/>
                      </a:cubicBezTo>
                      <a:cubicBezTo>
                        <a:pt x="5092" y="9025"/>
                        <a:pt x="4756" y="9568"/>
                        <a:pt x="4665" y="10254"/>
                      </a:cubicBezTo>
                      <a:cubicBezTo>
                        <a:pt x="4573" y="10939"/>
                        <a:pt x="4787" y="11568"/>
                        <a:pt x="5275" y="12197"/>
                      </a:cubicBezTo>
                      <a:cubicBezTo>
                        <a:pt x="5824" y="12882"/>
                        <a:pt x="6587" y="13339"/>
                        <a:pt x="7563" y="13625"/>
                      </a:cubicBezTo>
                      <a:cubicBezTo>
                        <a:pt x="8295" y="13825"/>
                        <a:pt x="8966" y="13797"/>
                        <a:pt x="9607" y="13568"/>
                      </a:cubicBezTo>
                      <a:cubicBezTo>
                        <a:pt x="10034" y="13425"/>
                        <a:pt x="10705" y="12997"/>
                        <a:pt x="11682" y="12339"/>
                      </a:cubicBezTo>
                      <a:lnTo>
                        <a:pt x="12475" y="117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147" name="Graphic 2"/>
              <p:cNvGrpSpPr/>
              <p:nvPr/>
            </p:nvGrpSpPr>
            <p:grpSpPr>
              <a:xfrm>
                <a:off x="254777" y="2080572"/>
                <a:ext cx="158644" cy="426540"/>
                <a:chOff x="0" y="0"/>
                <a:chExt cx="158642" cy="426538"/>
              </a:xfrm>
            </p:grpSpPr>
            <p:sp>
              <p:nvSpPr>
                <p:cNvPr id="1131" name="Freeform: Shape 4498"/>
                <p:cNvSpPr/>
                <p:nvPr/>
              </p:nvSpPr>
              <p:spPr>
                <a:xfrm>
                  <a:off x="-1" y="-1"/>
                  <a:ext cx="25092" cy="146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796" y="21600"/>
                      </a:moveTo>
                      <a:lnTo>
                        <a:pt x="0" y="17241"/>
                      </a:lnTo>
                      <a:lnTo>
                        <a:pt x="16181" y="8393"/>
                      </a:lnTo>
                      <a:cubicBezTo>
                        <a:pt x="15385" y="7677"/>
                        <a:pt x="14552" y="6636"/>
                        <a:pt x="13680" y="5205"/>
                      </a:cubicBezTo>
                      <a:cubicBezTo>
                        <a:pt x="12771" y="3838"/>
                        <a:pt x="12051" y="2537"/>
                        <a:pt x="11520" y="1366"/>
                      </a:cubicBezTo>
                      <a:lnTo>
                        <a:pt x="13983" y="0"/>
                      </a:lnTo>
                      <a:cubicBezTo>
                        <a:pt x="15082" y="2082"/>
                        <a:pt x="16295" y="3774"/>
                        <a:pt x="17583" y="5075"/>
                      </a:cubicBezTo>
                      <a:cubicBezTo>
                        <a:pt x="18872" y="6376"/>
                        <a:pt x="20046" y="7156"/>
                        <a:pt x="21070" y="7417"/>
                      </a:cubicBezTo>
                      <a:lnTo>
                        <a:pt x="21600" y="10214"/>
                      </a:lnTo>
                      <a:lnTo>
                        <a:pt x="834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32" name="Freeform: Shape 4499"/>
                <p:cNvSpPr/>
                <p:nvPr/>
              </p:nvSpPr>
              <p:spPr>
                <a:xfrm>
                  <a:off x="4714" y="16588"/>
                  <a:ext cx="25479" cy="187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5" h="21222" fill="norm" stroke="1" extrusionOk="0">
                      <a:moveTo>
                        <a:pt x="3609" y="4835"/>
                      </a:moveTo>
                      <a:lnTo>
                        <a:pt x="4567" y="7921"/>
                      </a:lnTo>
                      <a:cubicBezTo>
                        <a:pt x="3498" y="8668"/>
                        <a:pt x="2835" y="9563"/>
                        <a:pt x="2503" y="10509"/>
                      </a:cubicBezTo>
                      <a:cubicBezTo>
                        <a:pt x="2171" y="11505"/>
                        <a:pt x="2171" y="12599"/>
                        <a:pt x="2429" y="13794"/>
                      </a:cubicBezTo>
                      <a:cubicBezTo>
                        <a:pt x="2687" y="14839"/>
                        <a:pt x="3056" y="15636"/>
                        <a:pt x="3572" y="16282"/>
                      </a:cubicBezTo>
                      <a:cubicBezTo>
                        <a:pt x="4088" y="16880"/>
                        <a:pt x="4714" y="17328"/>
                        <a:pt x="5415" y="17576"/>
                      </a:cubicBezTo>
                      <a:cubicBezTo>
                        <a:pt x="6115" y="17825"/>
                        <a:pt x="7000" y="17924"/>
                        <a:pt x="8069" y="17825"/>
                      </a:cubicBezTo>
                      <a:cubicBezTo>
                        <a:pt x="9138" y="17726"/>
                        <a:pt x="10170" y="17477"/>
                        <a:pt x="11202" y="17029"/>
                      </a:cubicBezTo>
                      <a:cubicBezTo>
                        <a:pt x="11312" y="17029"/>
                        <a:pt x="11460" y="16880"/>
                        <a:pt x="11681" y="16780"/>
                      </a:cubicBezTo>
                      <a:cubicBezTo>
                        <a:pt x="10723" y="16431"/>
                        <a:pt x="9875" y="15835"/>
                        <a:pt x="9138" y="14889"/>
                      </a:cubicBezTo>
                      <a:cubicBezTo>
                        <a:pt x="8364" y="13943"/>
                        <a:pt x="7848" y="12799"/>
                        <a:pt x="7516" y="11455"/>
                      </a:cubicBezTo>
                      <a:cubicBezTo>
                        <a:pt x="7000" y="9215"/>
                        <a:pt x="7147" y="7025"/>
                        <a:pt x="7958" y="4984"/>
                      </a:cubicBezTo>
                      <a:cubicBezTo>
                        <a:pt x="8806" y="2895"/>
                        <a:pt x="10207" y="1451"/>
                        <a:pt x="12197" y="605"/>
                      </a:cubicBezTo>
                      <a:cubicBezTo>
                        <a:pt x="14225" y="-291"/>
                        <a:pt x="16068" y="-191"/>
                        <a:pt x="17689" y="903"/>
                      </a:cubicBezTo>
                      <a:cubicBezTo>
                        <a:pt x="19311" y="1998"/>
                        <a:pt x="20417" y="3740"/>
                        <a:pt x="21007" y="6229"/>
                      </a:cubicBezTo>
                      <a:cubicBezTo>
                        <a:pt x="21412" y="8020"/>
                        <a:pt x="21449" y="9763"/>
                        <a:pt x="21080" y="11505"/>
                      </a:cubicBezTo>
                      <a:cubicBezTo>
                        <a:pt x="20712" y="13246"/>
                        <a:pt x="19975" y="14839"/>
                        <a:pt x="18869" y="16133"/>
                      </a:cubicBezTo>
                      <a:cubicBezTo>
                        <a:pt x="17763" y="17477"/>
                        <a:pt x="15957" y="18622"/>
                        <a:pt x="13488" y="19716"/>
                      </a:cubicBezTo>
                      <a:cubicBezTo>
                        <a:pt x="10907" y="20811"/>
                        <a:pt x="8769" y="21309"/>
                        <a:pt x="7074" y="21210"/>
                      </a:cubicBezTo>
                      <a:cubicBezTo>
                        <a:pt x="5378" y="21110"/>
                        <a:pt x="3940" y="20513"/>
                        <a:pt x="2798" y="19318"/>
                      </a:cubicBezTo>
                      <a:cubicBezTo>
                        <a:pt x="1655" y="18173"/>
                        <a:pt x="844" y="16581"/>
                        <a:pt x="365" y="14590"/>
                      </a:cubicBezTo>
                      <a:cubicBezTo>
                        <a:pt x="-151" y="12450"/>
                        <a:pt x="-114" y="10559"/>
                        <a:pt x="439" y="8817"/>
                      </a:cubicBezTo>
                      <a:cubicBezTo>
                        <a:pt x="992" y="7075"/>
                        <a:pt x="2024" y="5781"/>
                        <a:pt x="3535" y="4785"/>
                      </a:cubicBezTo>
                      <a:close/>
                      <a:moveTo>
                        <a:pt x="15699" y="14640"/>
                      </a:moveTo>
                      <a:cubicBezTo>
                        <a:pt x="17099" y="14043"/>
                        <a:pt x="18132" y="13048"/>
                        <a:pt x="18722" y="11654"/>
                      </a:cubicBezTo>
                      <a:cubicBezTo>
                        <a:pt x="19311" y="10260"/>
                        <a:pt x="19459" y="8867"/>
                        <a:pt x="19090" y="7424"/>
                      </a:cubicBezTo>
                      <a:cubicBezTo>
                        <a:pt x="18759" y="5930"/>
                        <a:pt x="17984" y="4835"/>
                        <a:pt x="16842" y="4139"/>
                      </a:cubicBezTo>
                      <a:cubicBezTo>
                        <a:pt x="15699" y="3442"/>
                        <a:pt x="14409" y="3392"/>
                        <a:pt x="12971" y="3989"/>
                      </a:cubicBezTo>
                      <a:cubicBezTo>
                        <a:pt x="11681" y="4537"/>
                        <a:pt x="10760" y="5482"/>
                        <a:pt x="10207" y="6876"/>
                      </a:cubicBezTo>
                      <a:cubicBezTo>
                        <a:pt x="9654" y="8269"/>
                        <a:pt x="9543" y="9713"/>
                        <a:pt x="9912" y="11256"/>
                      </a:cubicBezTo>
                      <a:cubicBezTo>
                        <a:pt x="10281" y="12799"/>
                        <a:pt x="10981" y="13893"/>
                        <a:pt x="12013" y="14541"/>
                      </a:cubicBezTo>
                      <a:cubicBezTo>
                        <a:pt x="13045" y="15187"/>
                        <a:pt x="14261" y="15187"/>
                        <a:pt x="15699" y="1459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33" name="Freeform: Shape 4500"/>
                <p:cNvSpPr/>
                <p:nvPr/>
              </p:nvSpPr>
              <p:spPr>
                <a:xfrm>
                  <a:off x="5667" y="37272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5183"/>
                      </a:moveTo>
                      <a:lnTo>
                        <a:pt x="16417" y="0"/>
                      </a:lnTo>
                      <a:lnTo>
                        <a:pt x="21600" y="16417"/>
                      </a:lnTo>
                      <a:lnTo>
                        <a:pt x="5183" y="21600"/>
                      </a:lnTo>
                      <a:lnTo>
                        <a:pt x="0" y="51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34" name="Freeform: Shape 4501"/>
                <p:cNvSpPr/>
                <p:nvPr/>
              </p:nvSpPr>
              <p:spPr>
                <a:xfrm>
                  <a:off x="15274" y="46439"/>
                  <a:ext cx="24959" cy="175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6228"/>
                      </a:moveTo>
                      <a:lnTo>
                        <a:pt x="4990" y="13948"/>
                      </a:lnTo>
                      <a:lnTo>
                        <a:pt x="2133" y="1085"/>
                      </a:lnTo>
                      <a:lnTo>
                        <a:pt x="4457" y="0"/>
                      </a:lnTo>
                      <a:lnTo>
                        <a:pt x="20952" y="7381"/>
                      </a:lnTo>
                      <a:lnTo>
                        <a:pt x="21600" y="10366"/>
                      </a:lnTo>
                      <a:lnTo>
                        <a:pt x="8114" y="16499"/>
                      </a:lnTo>
                      <a:lnTo>
                        <a:pt x="9029" y="20515"/>
                      </a:lnTo>
                      <a:lnTo>
                        <a:pt x="6667" y="21600"/>
                      </a:lnTo>
                      <a:lnTo>
                        <a:pt x="5790" y="17584"/>
                      </a:lnTo>
                      <a:lnTo>
                        <a:pt x="800" y="19863"/>
                      </a:lnTo>
                      <a:lnTo>
                        <a:pt x="0" y="16228"/>
                      </a:lnTo>
                      <a:close/>
                      <a:moveTo>
                        <a:pt x="7314" y="12916"/>
                      </a:moveTo>
                      <a:lnTo>
                        <a:pt x="16686" y="8684"/>
                      </a:lnTo>
                      <a:lnTo>
                        <a:pt x="5257" y="3691"/>
                      </a:lnTo>
                      <a:lnTo>
                        <a:pt x="7314" y="1297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35" name="Freeform: Shape 4502"/>
                <p:cNvSpPr/>
                <p:nvPr/>
              </p:nvSpPr>
              <p:spPr>
                <a:xfrm>
                  <a:off x="21569" y="71750"/>
                  <a:ext cx="29581" cy="256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6458"/>
                      </a:moveTo>
                      <a:lnTo>
                        <a:pt x="17550" y="0"/>
                      </a:lnTo>
                      <a:lnTo>
                        <a:pt x="21600" y="14660"/>
                      </a:lnTo>
                      <a:lnTo>
                        <a:pt x="19543" y="15439"/>
                      </a:lnTo>
                      <a:lnTo>
                        <a:pt x="16232" y="3489"/>
                      </a:lnTo>
                      <a:lnTo>
                        <a:pt x="10864" y="5456"/>
                      </a:lnTo>
                      <a:lnTo>
                        <a:pt x="13950" y="16664"/>
                      </a:lnTo>
                      <a:lnTo>
                        <a:pt x="11893" y="17406"/>
                      </a:lnTo>
                      <a:lnTo>
                        <a:pt x="8807" y="6198"/>
                      </a:lnTo>
                      <a:lnTo>
                        <a:pt x="2829" y="8388"/>
                      </a:lnTo>
                      <a:lnTo>
                        <a:pt x="6268" y="20821"/>
                      </a:lnTo>
                      <a:lnTo>
                        <a:pt x="4211" y="21600"/>
                      </a:lnTo>
                      <a:lnTo>
                        <a:pt x="32" y="64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36" name="Freeform: Shape 4503"/>
                <p:cNvSpPr/>
                <p:nvPr/>
              </p:nvSpPr>
              <p:spPr>
                <a:xfrm>
                  <a:off x="29319" y="97896"/>
                  <a:ext cx="27025" cy="137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23" h="21450" fill="norm" stroke="1" extrusionOk="0">
                      <a:moveTo>
                        <a:pt x="4464" y="69"/>
                      </a:moveTo>
                      <a:lnTo>
                        <a:pt x="5511" y="4334"/>
                      </a:lnTo>
                      <a:cubicBezTo>
                        <a:pt x="4080" y="5366"/>
                        <a:pt x="3173" y="6535"/>
                        <a:pt x="2789" y="7842"/>
                      </a:cubicBezTo>
                      <a:cubicBezTo>
                        <a:pt x="2405" y="9149"/>
                        <a:pt x="2370" y="10663"/>
                        <a:pt x="2614" y="12313"/>
                      </a:cubicBezTo>
                      <a:cubicBezTo>
                        <a:pt x="2824" y="13551"/>
                        <a:pt x="3138" y="14515"/>
                        <a:pt x="3557" y="15271"/>
                      </a:cubicBezTo>
                      <a:cubicBezTo>
                        <a:pt x="3976" y="16027"/>
                        <a:pt x="4499" y="16371"/>
                        <a:pt x="5022" y="16371"/>
                      </a:cubicBezTo>
                      <a:cubicBezTo>
                        <a:pt x="5581" y="16371"/>
                        <a:pt x="6383" y="16096"/>
                        <a:pt x="7500" y="15409"/>
                      </a:cubicBezTo>
                      <a:lnTo>
                        <a:pt x="20620" y="7154"/>
                      </a:lnTo>
                      <a:lnTo>
                        <a:pt x="21423" y="12107"/>
                      </a:lnTo>
                      <a:lnTo>
                        <a:pt x="8442" y="20223"/>
                      </a:lnTo>
                      <a:cubicBezTo>
                        <a:pt x="6837" y="21255"/>
                        <a:pt x="5546" y="21600"/>
                        <a:pt x="4569" y="21393"/>
                      </a:cubicBezTo>
                      <a:cubicBezTo>
                        <a:pt x="3557" y="21187"/>
                        <a:pt x="2719" y="20430"/>
                        <a:pt x="1987" y="19055"/>
                      </a:cubicBezTo>
                      <a:cubicBezTo>
                        <a:pt x="1254" y="17679"/>
                        <a:pt x="730" y="15890"/>
                        <a:pt x="346" y="13689"/>
                      </a:cubicBezTo>
                      <a:cubicBezTo>
                        <a:pt x="-177" y="10387"/>
                        <a:pt x="-107" y="7566"/>
                        <a:pt x="556" y="5228"/>
                      </a:cubicBezTo>
                      <a:cubicBezTo>
                        <a:pt x="1219" y="2889"/>
                        <a:pt x="2510" y="1170"/>
                        <a:pt x="442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37" name="Freeform: Shape 4504"/>
                <p:cNvSpPr/>
                <p:nvPr/>
              </p:nvSpPr>
              <p:spPr>
                <a:xfrm>
                  <a:off x="41773" y="131394"/>
                  <a:ext cx="42620" cy="438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0" h="21600" fill="norm" stroke="1" extrusionOk="0">
                      <a:moveTo>
                        <a:pt x="0" y="5660"/>
                      </a:moveTo>
                      <a:lnTo>
                        <a:pt x="18215" y="0"/>
                      </a:lnTo>
                      <a:lnTo>
                        <a:pt x="20687" y="7547"/>
                      </a:lnTo>
                      <a:cubicBezTo>
                        <a:pt x="21311" y="9455"/>
                        <a:pt x="21600" y="10865"/>
                        <a:pt x="21556" y="11841"/>
                      </a:cubicBezTo>
                      <a:cubicBezTo>
                        <a:pt x="21511" y="12817"/>
                        <a:pt x="21155" y="13662"/>
                        <a:pt x="20487" y="14443"/>
                      </a:cubicBezTo>
                      <a:cubicBezTo>
                        <a:pt x="19819" y="15224"/>
                        <a:pt x="18950" y="15766"/>
                        <a:pt x="17859" y="16113"/>
                      </a:cubicBezTo>
                      <a:cubicBezTo>
                        <a:pt x="16501" y="16547"/>
                        <a:pt x="15231" y="16504"/>
                        <a:pt x="14096" y="15983"/>
                      </a:cubicBezTo>
                      <a:cubicBezTo>
                        <a:pt x="12938" y="15484"/>
                        <a:pt x="12003" y="14487"/>
                        <a:pt x="11268" y="12990"/>
                      </a:cubicBezTo>
                      <a:cubicBezTo>
                        <a:pt x="11067" y="13901"/>
                        <a:pt x="10755" y="14704"/>
                        <a:pt x="10377" y="15376"/>
                      </a:cubicBezTo>
                      <a:cubicBezTo>
                        <a:pt x="9976" y="16048"/>
                        <a:pt x="9219" y="17046"/>
                        <a:pt x="8083" y="18325"/>
                      </a:cubicBezTo>
                      <a:lnTo>
                        <a:pt x="5233" y="21600"/>
                      </a:lnTo>
                      <a:lnTo>
                        <a:pt x="3830" y="17306"/>
                      </a:lnTo>
                      <a:lnTo>
                        <a:pt x="6948" y="13489"/>
                      </a:lnTo>
                      <a:cubicBezTo>
                        <a:pt x="8061" y="12123"/>
                        <a:pt x="8751" y="11212"/>
                        <a:pt x="9019" y="10778"/>
                      </a:cubicBezTo>
                      <a:cubicBezTo>
                        <a:pt x="9286" y="10323"/>
                        <a:pt x="9419" y="9889"/>
                        <a:pt x="9419" y="9455"/>
                      </a:cubicBezTo>
                      <a:cubicBezTo>
                        <a:pt x="9419" y="9022"/>
                        <a:pt x="9308" y="8414"/>
                        <a:pt x="9041" y="7590"/>
                      </a:cubicBezTo>
                      <a:lnTo>
                        <a:pt x="8796" y="6875"/>
                      </a:lnTo>
                      <a:lnTo>
                        <a:pt x="1180" y="9238"/>
                      </a:lnTo>
                      <a:lnTo>
                        <a:pt x="0" y="5660"/>
                      </a:lnTo>
                      <a:close/>
                      <a:moveTo>
                        <a:pt x="11691" y="5986"/>
                      </a:moveTo>
                      <a:lnTo>
                        <a:pt x="12559" y="8631"/>
                      </a:lnTo>
                      <a:cubicBezTo>
                        <a:pt x="13116" y="10344"/>
                        <a:pt x="13539" y="11407"/>
                        <a:pt x="13828" y="11776"/>
                      </a:cubicBezTo>
                      <a:cubicBezTo>
                        <a:pt x="14118" y="12144"/>
                        <a:pt x="14474" y="12405"/>
                        <a:pt x="14920" y="12535"/>
                      </a:cubicBezTo>
                      <a:cubicBezTo>
                        <a:pt x="15365" y="12665"/>
                        <a:pt x="15855" y="12643"/>
                        <a:pt x="16412" y="12470"/>
                      </a:cubicBezTo>
                      <a:cubicBezTo>
                        <a:pt x="17035" y="12275"/>
                        <a:pt x="17458" y="11971"/>
                        <a:pt x="17748" y="11537"/>
                      </a:cubicBezTo>
                      <a:cubicBezTo>
                        <a:pt x="18015" y="11104"/>
                        <a:pt x="18104" y="10583"/>
                        <a:pt x="18015" y="9976"/>
                      </a:cubicBezTo>
                      <a:cubicBezTo>
                        <a:pt x="17970" y="9672"/>
                        <a:pt x="17703" y="8805"/>
                        <a:pt x="17213" y="7352"/>
                      </a:cubicBezTo>
                      <a:lnTo>
                        <a:pt x="16300" y="4554"/>
                      </a:lnTo>
                      <a:lnTo>
                        <a:pt x="11668" y="59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38" name="Freeform: Shape 4505"/>
                <p:cNvSpPr/>
                <p:nvPr/>
              </p:nvSpPr>
              <p:spPr>
                <a:xfrm>
                  <a:off x="55326" y="172093"/>
                  <a:ext cx="28653" cy="268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98" h="21300" fill="norm" stroke="1" extrusionOk="0">
                      <a:moveTo>
                        <a:pt x="8087" y="15533"/>
                      </a:moveTo>
                      <a:lnTo>
                        <a:pt x="8854" y="21300"/>
                      </a:lnTo>
                      <a:cubicBezTo>
                        <a:pt x="6809" y="21230"/>
                        <a:pt x="5116" y="20601"/>
                        <a:pt x="3710" y="19413"/>
                      </a:cubicBezTo>
                      <a:cubicBezTo>
                        <a:pt x="2304" y="18225"/>
                        <a:pt x="1282" y="16512"/>
                        <a:pt x="611" y="14240"/>
                      </a:cubicBezTo>
                      <a:cubicBezTo>
                        <a:pt x="-444" y="10640"/>
                        <a:pt x="-124" y="7599"/>
                        <a:pt x="1505" y="5117"/>
                      </a:cubicBezTo>
                      <a:cubicBezTo>
                        <a:pt x="2847" y="3160"/>
                        <a:pt x="4828" y="1727"/>
                        <a:pt x="7448" y="783"/>
                      </a:cubicBezTo>
                      <a:cubicBezTo>
                        <a:pt x="10580" y="-300"/>
                        <a:pt x="13296" y="-265"/>
                        <a:pt x="15596" y="923"/>
                      </a:cubicBezTo>
                      <a:cubicBezTo>
                        <a:pt x="17897" y="2111"/>
                        <a:pt x="19462" y="4069"/>
                        <a:pt x="20261" y="6795"/>
                      </a:cubicBezTo>
                      <a:cubicBezTo>
                        <a:pt x="21156" y="9871"/>
                        <a:pt x="20932" y="12632"/>
                        <a:pt x="19590" y="15079"/>
                      </a:cubicBezTo>
                      <a:cubicBezTo>
                        <a:pt x="18248" y="17526"/>
                        <a:pt x="15660" y="19343"/>
                        <a:pt x="11794" y="20601"/>
                      </a:cubicBezTo>
                      <a:lnTo>
                        <a:pt x="7800" y="6865"/>
                      </a:lnTo>
                      <a:cubicBezTo>
                        <a:pt x="6330" y="7424"/>
                        <a:pt x="5308" y="8263"/>
                        <a:pt x="4733" y="9416"/>
                      </a:cubicBezTo>
                      <a:cubicBezTo>
                        <a:pt x="4157" y="10535"/>
                        <a:pt x="4030" y="11758"/>
                        <a:pt x="4413" y="13017"/>
                      </a:cubicBezTo>
                      <a:cubicBezTo>
                        <a:pt x="4669" y="13890"/>
                        <a:pt x="5084" y="14519"/>
                        <a:pt x="5691" y="14974"/>
                      </a:cubicBezTo>
                      <a:cubicBezTo>
                        <a:pt x="6298" y="15428"/>
                        <a:pt x="7097" y="15603"/>
                        <a:pt x="8151" y="15568"/>
                      </a:cubicBezTo>
                      <a:close/>
                      <a:moveTo>
                        <a:pt x="13232" y="14065"/>
                      </a:moveTo>
                      <a:cubicBezTo>
                        <a:pt x="14670" y="13506"/>
                        <a:pt x="15660" y="12737"/>
                        <a:pt x="16172" y="11688"/>
                      </a:cubicBezTo>
                      <a:cubicBezTo>
                        <a:pt x="16715" y="10640"/>
                        <a:pt x="16811" y="9556"/>
                        <a:pt x="16459" y="8438"/>
                      </a:cubicBezTo>
                      <a:cubicBezTo>
                        <a:pt x="16108" y="7249"/>
                        <a:pt x="15436" y="6376"/>
                        <a:pt x="14414" y="5886"/>
                      </a:cubicBezTo>
                      <a:cubicBezTo>
                        <a:pt x="13392" y="5397"/>
                        <a:pt x="12209" y="5362"/>
                        <a:pt x="10835" y="5886"/>
                      </a:cubicBezTo>
                      <a:lnTo>
                        <a:pt x="13232" y="140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39" name="Freeform: Shape 4506"/>
                <p:cNvSpPr/>
                <p:nvPr/>
              </p:nvSpPr>
              <p:spPr>
                <a:xfrm>
                  <a:off x="63736" y="199331"/>
                  <a:ext cx="29291" cy="275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67" h="21072" fill="norm" stroke="1" extrusionOk="0">
                      <a:moveTo>
                        <a:pt x="3756" y="2313"/>
                      </a:moveTo>
                      <a:lnTo>
                        <a:pt x="6109" y="7368"/>
                      </a:lnTo>
                      <a:cubicBezTo>
                        <a:pt x="5219" y="7907"/>
                        <a:pt x="4614" y="8615"/>
                        <a:pt x="4296" y="9491"/>
                      </a:cubicBezTo>
                      <a:cubicBezTo>
                        <a:pt x="3978" y="10367"/>
                        <a:pt x="4042" y="11411"/>
                        <a:pt x="4423" y="12658"/>
                      </a:cubicBezTo>
                      <a:cubicBezTo>
                        <a:pt x="4837" y="14040"/>
                        <a:pt x="5378" y="14983"/>
                        <a:pt x="6046" y="15488"/>
                      </a:cubicBezTo>
                      <a:cubicBezTo>
                        <a:pt x="6523" y="15826"/>
                        <a:pt x="7032" y="15927"/>
                        <a:pt x="7573" y="15724"/>
                      </a:cubicBezTo>
                      <a:cubicBezTo>
                        <a:pt x="7955" y="15590"/>
                        <a:pt x="8241" y="15354"/>
                        <a:pt x="8400" y="15017"/>
                      </a:cubicBezTo>
                      <a:cubicBezTo>
                        <a:pt x="8559" y="14680"/>
                        <a:pt x="8591" y="14006"/>
                        <a:pt x="8527" y="13029"/>
                      </a:cubicBezTo>
                      <a:cubicBezTo>
                        <a:pt x="8146" y="8480"/>
                        <a:pt x="8146" y="5481"/>
                        <a:pt x="8527" y="4099"/>
                      </a:cubicBezTo>
                      <a:cubicBezTo>
                        <a:pt x="9068" y="2178"/>
                        <a:pt x="10245" y="898"/>
                        <a:pt x="12058" y="291"/>
                      </a:cubicBezTo>
                      <a:cubicBezTo>
                        <a:pt x="13680" y="-248"/>
                        <a:pt x="15271" y="-46"/>
                        <a:pt x="16798" y="965"/>
                      </a:cubicBezTo>
                      <a:cubicBezTo>
                        <a:pt x="18325" y="1943"/>
                        <a:pt x="19502" y="3897"/>
                        <a:pt x="20361" y="6761"/>
                      </a:cubicBezTo>
                      <a:cubicBezTo>
                        <a:pt x="21188" y="9491"/>
                        <a:pt x="21379" y="11681"/>
                        <a:pt x="20934" y="13265"/>
                      </a:cubicBezTo>
                      <a:cubicBezTo>
                        <a:pt x="20488" y="14882"/>
                        <a:pt x="19534" y="16230"/>
                        <a:pt x="18039" y="17274"/>
                      </a:cubicBezTo>
                      <a:lnTo>
                        <a:pt x="15653" y="12590"/>
                      </a:lnTo>
                      <a:cubicBezTo>
                        <a:pt x="16321" y="12119"/>
                        <a:pt x="16766" y="11546"/>
                        <a:pt x="16989" y="10805"/>
                      </a:cubicBezTo>
                      <a:cubicBezTo>
                        <a:pt x="17211" y="10063"/>
                        <a:pt x="17148" y="9153"/>
                        <a:pt x="16798" y="8042"/>
                      </a:cubicBezTo>
                      <a:cubicBezTo>
                        <a:pt x="16385" y="6660"/>
                        <a:pt x="15908" y="5717"/>
                        <a:pt x="15335" y="5245"/>
                      </a:cubicBezTo>
                      <a:cubicBezTo>
                        <a:pt x="14953" y="4941"/>
                        <a:pt x="14539" y="4840"/>
                        <a:pt x="14126" y="4975"/>
                      </a:cubicBezTo>
                      <a:cubicBezTo>
                        <a:pt x="13776" y="5110"/>
                        <a:pt x="13521" y="5379"/>
                        <a:pt x="13362" y="5818"/>
                      </a:cubicBezTo>
                      <a:cubicBezTo>
                        <a:pt x="13171" y="6391"/>
                        <a:pt x="13203" y="8210"/>
                        <a:pt x="13458" y="11243"/>
                      </a:cubicBezTo>
                      <a:cubicBezTo>
                        <a:pt x="13712" y="14276"/>
                        <a:pt x="13553" y="16466"/>
                        <a:pt x="13013" y="17881"/>
                      </a:cubicBezTo>
                      <a:cubicBezTo>
                        <a:pt x="12472" y="19296"/>
                        <a:pt x="11390" y="20240"/>
                        <a:pt x="9799" y="20779"/>
                      </a:cubicBezTo>
                      <a:cubicBezTo>
                        <a:pt x="8082" y="21352"/>
                        <a:pt x="6364" y="21082"/>
                        <a:pt x="4646" y="20004"/>
                      </a:cubicBezTo>
                      <a:cubicBezTo>
                        <a:pt x="2928" y="18892"/>
                        <a:pt x="1624" y="16837"/>
                        <a:pt x="733" y="13837"/>
                      </a:cubicBezTo>
                      <a:cubicBezTo>
                        <a:pt x="-94" y="11108"/>
                        <a:pt x="-221" y="8783"/>
                        <a:pt x="351" y="6862"/>
                      </a:cubicBezTo>
                      <a:cubicBezTo>
                        <a:pt x="924" y="4941"/>
                        <a:pt x="2006" y="3425"/>
                        <a:pt x="3660" y="23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40" name="Freeform: Shape 4507"/>
                <p:cNvSpPr/>
                <p:nvPr/>
              </p:nvSpPr>
              <p:spPr>
                <a:xfrm>
                  <a:off x="72340" y="223921"/>
                  <a:ext cx="36430" cy="235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63" h="21600" fill="norm" stroke="1" extrusionOk="0">
                      <a:moveTo>
                        <a:pt x="17003" y="13620"/>
                      </a:moveTo>
                      <a:lnTo>
                        <a:pt x="13746" y="15233"/>
                      </a:lnTo>
                      <a:lnTo>
                        <a:pt x="12861" y="10921"/>
                      </a:lnTo>
                      <a:lnTo>
                        <a:pt x="6633" y="13984"/>
                      </a:lnTo>
                      <a:cubicBezTo>
                        <a:pt x="5383" y="14588"/>
                        <a:pt x="4653" y="14991"/>
                        <a:pt x="4444" y="15192"/>
                      </a:cubicBezTo>
                      <a:cubicBezTo>
                        <a:pt x="4262" y="15394"/>
                        <a:pt x="4132" y="15636"/>
                        <a:pt x="4054" y="15998"/>
                      </a:cubicBezTo>
                      <a:cubicBezTo>
                        <a:pt x="3975" y="16361"/>
                        <a:pt x="3975" y="16764"/>
                        <a:pt x="4054" y="17167"/>
                      </a:cubicBezTo>
                      <a:cubicBezTo>
                        <a:pt x="4184" y="17771"/>
                        <a:pt x="4471" y="18537"/>
                        <a:pt x="4966" y="19504"/>
                      </a:cubicBezTo>
                      <a:lnTo>
                        <a:pt x="1917" y="21600"/>
                      </a:lnTo>
                      <a:cubicBezTo>
                        <a:pt x="1213" y="20310"/>
                        <a:pt x="666" y="18779"/>
                        <a:pt x="275" y="16885"/>
                      </a:cubicBezTo>
                      <a:cubicBezTo>
                        <a:pt x="41" y="15757"/>
                        <a:pt x="-37" y="14668"/>
                        <a:pt x="15" y="13620"/>
                      </a:cubicBezTo>
                      <a:cubicBezTo>
                        <a:pt x="67" y="12573"/>
                        <a:pt x="249" y="11767"/>
                        <a:pt x="562" y="11122"/>
                      </a:cubicBezTo>
                      <a:cubicBezTo>
                        <a:pt x="875" y="10478"/>
                        <a:pt x="1344" y="9953"/>
                        <a:pt x="1969" y="9430"/>
                      </a:cubicBezTo>
                      <a:cubicBezTo>
                        <a:pt x="2412" y="9067"/>
                        <a:pt x="3376" y="8503"/>
                        <a:pt x="4809" y="7818"/>
                      </a:cubicBezTo>
                      <a:lnTo>
                        <a:pt x="11531" y="4513"/>
                      </a:lnTo>
                      <a:lnTo>
                        <a:pt x="10932" y="1612"/>
                      </a:lnTo>
                      <a:lnTo>
                        <a:pt x="14189" y="0"/>
                      </a:lnTo>
                      <a:lnTo>
                        <a:pt x="14789" y="2902"/>
                      </a:lnTo>
                      <a:lnTo>
                        <a:pt x="17863" y="1370"/>
                      </a:lnTo>
                      <a:lnTo>
                        <a:pt x="21563" y="6528"/>
                      </a:lnTo>
                      <a:lnTo>
                        <a:pt x="16117" y="9228"/>
                      </a:lnTo>
                      <a:lnTo>
                        <a:pt x="17003" y="1354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41" name="Freeform: Shape 4508"/>
                <p:cNvSpPr/>
                <p:nvPr/>
              </p:nvSpPr>
              <p:spPr>
                <a:xfrm>
                  <a:off x="83416" y="259325"/>
                  <a:ext cx="28792" cy="284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18" h="21107" fill="norm" stroke="1" extrusionOk="0">
                      <a:moveTo>
                        <a:pt x="7651" y="513"/>
                      </a:moveTo>
                      <a:cubicBezTo>
                        <a:pt x="9330" y="-42"/>
                        <a:pt x="11106" y="-140"/>
                        <a:pt x="12946" y="186"/>
                      </a:cubicBezTo>
                      <a:cubicBezTo>
                        <a:pt x="14786" y="513"/>
                        <a:pt x="16369" y="1328"/>
                        <a:pt x="17660" y="2601"/>
                      </a:cubicBezTo>
                      <a:cubicBezTo>
                        <a:pt x="18984" y="3873"/>
                        <a:pt x="19920" y="5439"/>
                        <a:pt x="20533" y="7332"/>
                      </a:cubicBezTo>
                      <a:cubicBezTo>
                        <a:pt x="21470" y="10268"/>
                        <a:pt x="21276" y="12977"/>
                        <a:pt x="19985" y="15424"/>
                      </a:cubicBezTo>
                      <a:cubicBezTo>
                        <a:pt x="18693" y="17903"/>
                        <a:pt x="16627" y="19600"/>
                        <a:pt x="13753" y="20514"/>
                      </a:cubicBezTo>
                      <a:cubicBezTo>
                        <a:pt x="10847" y="21460"/>
                        <a:pt x="8168" y="21265"/>
                        <a:pt x="5649" y="19992"/>
                      </a:cubicBezTo>
                      <a:cubicBezTo>
                        <a:pt x="3163" y="18719"/>
                        <a:pt x="1452" y="16631"/>
                        <a:pt x="548" y="13792"/>
                      </a:cubicBezTo>
                      <a:cubicBezTo>
                        <a:pt x="-1" y="12030"/>
                        <a:pt x="-130" y="10203"/>
                        <a:pt x="128" y="8343"/>
                      </a:cubicBezTo>
                      <a:cubicBezTo>
                        <a:pt x="419" y="6484"/>
                        <a:pt x="1194" y="4885"/>
                        <a:pt x="2453" y="3547"/>
                      </a:cubicBezTo>
                      <a:cubicBezTo>
                        <a:pt x="3712" y="2209"/>
                        <a:pt x="5456" y="1198"/>
                        <a:pt x="7651" y="480"/>
                      </a:cubicBezTo>
                      <a:close/>
                      <a:moveTo>
                        <a:pt x="9039" y="5864"/>
                      </a:moveTo>
                      <a:cubicBezTo>
                        <a:pt x="7135" y="6484"/>
                        <a:pt x="5843" y="7397"/>
                        <a:pt x="5100" y="8637"/>
                      </a:cubicBezTo>
                      <a:cubicBezTo>
                        <a:pt x="4358" y="9877"/>
                        <a:pt x="4229" y="11149"/>
                        <a:pt x="4648" y="12487"/>
                      </a:cubicBezTo>
                      <a:cubicBezTo>
                        <a:pt x="5068" y="13825"/>
                        <a:pt x="5940" y="14771"/>
                        <a:pt x="7231" y="15359"/>
                      </a:cubicBezTo>
                      <a:cubicBezTo>
                        <a:pt x="8523" y="15946"/>
                        <a:pt x="10137" y="15913"/>
                        <a:pt x="12042" y="15293"/>
                      </a:cubicBezTo>
                      <a:cubicBezTo>
                        <a:pt x="13915" y="14706"/>
                        <a:pt x="15206" y="13760"/>
                        <a:pt x="15949" y="12552"/>
                      </a:cubicBezTo>
                      <a:cubicBezTo>
                        <a:pt x="16659" y="11313"/>
                        <a:pt x="16821" y="10040"/>
                        <a:pt x="16401" y="8702"/>
                      </a:cubicBezTo>
                      <a:cubicBezTo>
                        <a:pt x="15981" y="7365"/>
                        <a:pt x="15109" y="6418"/>
                        <a:pt x="13818" y="5831"/>
                      </a:cubicBezTo>
                      <a:cubicBezTo>
                        <a:pt x="12526" y="5243"/>
                        <a:pt x="10912" y="5243"/>
                        <a:pt x="9039" y="586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42" name="Freeform: Shape 4509"/>
                <p:cNvSpPr/>
                <p:nvPr/>
              </p:nvSpPr>
              <p:spPr>
                <a:xfrm>
                  <a:off x="91074" y="285327"/>
                  <a:ext cx="40145" cy="191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3334" y="0"/>
                      </a:moveTo>
                      <a:lnTo>
                        <a:pt x="13997" y="4330"/>
                      </a:lnTo>
                      <a:lnTo>
                        <a:pt x="15063" y="3633"/>
                      </a:lnTo>
                      <a:cubicBezTo>
                        <a:pt x="16247" y="2837"/>
                        <a:pt x="17171" y="2538"/>
                        <a:pt x="17834" y="2638"/>
                      </a:cubicBezTo>
                      <a:cubicBezTo>
                        <a:pt x="18497" y="2787"/>
                        <a:pt x="19113" y="3434"/>
                        <a:pt x="19705" y="4629"/>
                      </a:cubicBezTo>
                      <a:cubicBezTo>
                        <a:pt x="20297" y="5823"/>
                        <a:pt x="20747" y="7466"/>
                        <a:pt x="21079" y="9655"/>
                      </a:cubicBezTo>
                      <a:cubicBezTo>
                        <a:pt x="21411" y="11895"/>
                        <a:pt x="21576" y="14184"/>
                        <a:pt x="21600" y="16524"/>
                      </a:cubicBezTo>
                      <a:lnTo>
                        <a:pt x="18853" y="17220"/>
                      </a:lnTo>
                      <a:cubicBezTo>
                        <a:pt x="18805" y="15877"/>
                        <a:pt x="18687" y="14632"/>
                        <a:pt x="18521" y="13488"/>
                      </a:cubicBezTo>
                      <a:cubicBezTo>
                        <a:pt x="18355" y="12343"/>
                        <a:pt x="18095" y="11646"/>
                        <a:pt x="17787" y="11298"/>
                      </a:cubicBezTo>
                      <a:cubicBezTo>
                        <a:pt x="17455" y="10949"/>
                        <a:pt x="16934" y="11049"/>
                        <a:pt x="16224" y="11547"/>
                      </a:cubicBezTo>
                      <a:lnTo>
                        <a:pt x="15229" y="12194"/>
                      </a:lnTo>
                      <a:lnTo>
                        <a:pt x="16105" y="18017"/>
                      </a:lnTo>
                      <a:lnTo>
                        <a:pt x="13192" y="19958"/>
                      </a:lnTo>
                      <a:lnTo>
                        <a:pt x="12316" y="14135"/>
                      </a:lnTo>
                      <a:lnTo>
                        <a:pt x="1184" y="21600"/>
                      </a:lnTo>
                      <a:lnTo>
                        <a:pt x="0" y="13786"/>
                      </a:lnTo>
                      <a:lnTo>
                        <a:pt x="11132" y="6321"/>
                      </a:lnTo>
                      <a:lnTo>
                        <a:pt x="10468" y="1991"/>
                      </a:lnTo>
                      <a:lnTo>
                        <a:pt x="13382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43" name="Freeform: Shape 4510"/>
                <p:cNvSpPr/>
                <p:nvPr/>
              </p:nvSpPr>
              <p:spPr>
                <a:xfrm>
                  <a:off x="98821" y="321906"/>
                  <a:ext cx="42963" cy="361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776" y="21600"/>
                      </a:moveTo>
                      <a:lnTo>
                        <a:pt x="4515" y="16865"/>
                      </a:lnTo>
                      <a:lnTo>
                        <a:pt x="8122" y="13418"/>
                      </a:lnTo>
                      <a:lnTo>
                        <a:pt x="5820" y="4815"/>
                      </a:lnTo>
                      <a:lnTo>
                        <a:pt x="1239" y="4604"/>
                      </a:lnTo>
                      <a:lnTo>
                        <a:pt x="0" y="0"/>
                      </a:lnTo>
                      <a:lnTo>
                        <a:pt x="20361" y="1526"/>
                      </a:lnTo>
                      <a:lnTo>
                        <a:pt x="21600" y="6130"/>
                      </a:lnTo>
                      <a:lnTo>
                        <a:pt x="5798" y="21600"/>
                      </a:lnTo>
                      <a:close/>
                      <a:moveTo>
                        <a:pt x="10800" y="10892"/>
                      </a:moveTo>
                      <a:lnTo>
                        <a:pt x="16731" y="5393"/>
                      </a:lnTo>
                      <a:lnTo>
                        <a:pt x="9229" y="5025"/>
                      </a:lnTo>
                      <a:lnTo>
                        <a:pt x="10800" y="1089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44" name="Freeform: Shape 4511"/>
                <p:cNvSpPr/>
                <p:nvPr/>
              </p:nvSpPr>
              <p:spPr>
                <a:xfrm>
                  <a:off x="113125" y="354056"/>
                  <a:ext cx="29202" cy="275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66" h="21073" fill="norm" stroke="1" extrusionOk="0">
                      <a:moveTo>
                        <a:pt x="3670" y="2309"/>
                      </a:moveTo>
                      <a:lnTo>
                        <a:pt x="6032" y="7356"/>
                      </a:lnTo>
                      <a:cubicBezTo>
                        <a:pt x="5138" y="7894"/>
                        <a:pt x="4532" y="8601"/>
                        <a:pt x="4213" y="9475"/>
                      </a:cubicBezTo>
                      <a:cubicBezTo>
                        <a:pt x="3926" y="10350"/>
                        <a:pt x="3958" y="11393"/>
                        <a:pt x="4341" y="12638"/>
                      </a:cubicBezTo>
                      <a:cubicBezTo>
                        <a:pt x="4755" y="14018"/>
                        <a:pt x="5298" y="14959"/>
                        <a:pt x="5968" y="15464"/>
                      </a:cubicBezTo>
                      <a:cubicBezTo>
                        <a:pt x="6446" y="15800"/>
                        <a:pt x="6957" y="15902"/>
                        <a:pt x="7499" y="15700"/>
                      </a:cubicBezTo>
                      <a:cubicBezTo>
                        <a:pt x="7882" y="15565"/>
                        <a:pt x="8169" y="15330"/>
                        <a:pt x="8329" y="14993"/>
                      </a:cubicBezTo>
                      <a:cubicBezTo>
                        <a:pt x="8488" y="14657"/>
                        <a:pt x="8520" y="13984"/>
                        <a:pt x="8456" y="13008"/>
                      </a:cubicBezTo>
                      <a:cubicBezTo>
                        <a:pt x="8073" y="8466"/>
                        <a:pt x="8073" y="5471"/>
                        <a:pt x="8456" y="4092"/>
                      </a:cubicBezTo>
                      <a:cubicBezTo>
                        <a:pt x="8999" y="2174"/>
                        <a:pt x="10179" y="896"/>
                        <a:pt x="11998" y="290"/>
                      </a:cubicBezTo>
                      <a:cubicBezTo>
                        <a:pt x="13625" y="-248"/>
                        <a:pt x="15220" y="-46"/>
                        <a:pt x="16752" y="963"/>
                      </a:cubicBezTo>
                      <a:cubicBezTo>
                        <a:pt x="18283" y="1939"/>
                        <a:pt x="19464" y="3890"/>
                        <a:pt x="20357" y="6750"/>
                      </a:cubicBezTo>
                      <a:cubicBezTo>
                        <a:pt x="21186" y="9475"/>
                        <a:pt x="21378" y="11662"/>
                        <a:pt x="20931" y="13244"/>
                      </a:cubicBezTo>
                      <a:cubicBezTo>
                        <a:pt x="20485" y="14859"/>
                        <a:pt x="19528" y="16204"/>
                        <a:pt x="18028" y="17247"/>
                      </a:cubicBezTo>
                      <a:lnTo>
                        <a:pt x="15667" y="12571"/>
                      </a:lnTo>
                      <a:cubicBezTo>
                        <a:pt x="16337" y="12100"/>
                        <a:pt x="16783" y="11528"/>
                        <a:pt x="17007" y="10788"/>
                      </a:cubicBezTo>
                      <a:cubicBezTo>
                        <a:pt x="17230" y="10047"/>
                        <a:pt x="17167" y="9139"/>
                        <a:pt x="16815" y="8062"/>
                      </a:cubicBezTo>
                      <a:cubicBezTo>
                        <a:pt x="16401" y="6683"/>
                        <a:pt x="15922" y="5741"/>
                        <a:pt x="15348" y="5270"/>
                      </a:cubicBezTo>
                      <a:cubicBezTo>
                        <a:pt x="14965" y="4967"/>
                        <a:pt x="14550" y="4866"/>
                        <a:pt x="14136" y="5001"/>
                      </a:cubicBezTo>
                      <a:cubicBezTo>
                        <a:pt x="13785" y="5135"/>
                        <a:pt x="13530" y="5404"/>
                        <a:pt x="13402" y="5842"/>
                      </a:cubicBezTo>
                      <a:cubicBezTo>
                        <a:pt x="13210" y="6414"/>
                        <a:pt x="13242" y="8230"/>
                        <a:pt x="13498" y="11259"/>
                      </a:cubicBezTo>
                      <a:cubicBezTo>
                        <a:pt x="13753" y="14287"/>
                        <a:pt x="13593" y="16474"/>
                        <a:pt x="13051" y="17886"/>
                      </a:cubicBezTo>
                      <a:cubicBezTo>
                        <a:pt x="12508" y="19300"/>
                        <a:pt x="11423" y="20242"/>
                        <a:pt x="9828" y="20780"/>
                      </a:cubicBezTo>
                      <a:cubicBezTo>
                        <a:pt x="8105" y="21352"/>
                        <a:pt x="6382" y="21083"/>
                        <a:pt x="4660" y="20006"/>
                      </a:cubicBezTo>
                      <a:cubicBezTo>
                        <a:pt x="2937" y="18896"/>
                        <a:pt x="1660" y="16843"/>
                        <a:pt x="735" y="13849"/>
                      </a:cubicBezTo>
                      <a:cubicBezTo>
                        <a:pt x="-94" y="11124"/>
                        <a:pt x="-222" y="8802"/>
                        <a:pt x="352" y="6885"/>
                      </a:cubicBezTo>
                      <a:cubicBezTo>
                        <a:pt x="927" y="4933"/>
                        <a:pt x="2011" y="3419"/>
                        <a:pt x="3670" y="234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45" name="Freeform: Shape 4512"/>
                <p:cNvSpPr/>
                <p:nvPr/>
              </p:nvSpPr>
              <p:spPr>
                <a:xfrm>
                  <a:off x="120434" y="378382"/>
                  <a:ext cx="38209" cy="184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3487"/>
                      </a:moveTo>
                      <a:lnTo>
                        <a:pt x="14757" y="3721"/>
                      </a:lnTo>
                      <a:lnTo>
                        <a:pt x="16001" y="11833"/>
                      </a:lnTo>
                      <a:lnTo>
                        <a:pt x="1244" y="21600"/>
                      </a:lnTo>
                      <a:lnTo>
                        <a:pt x="0" y="13487"/>
                      </a:lnTo>
                      <a:close/>
                      <a:moveTo>
                        <a:pt x="16747" y="2377"/>
                      </a:moveTo>
                      <a:lnTo>
                        <a:pt x="20356" y="0"/>
                      </a:lnTo>
                      <a:lnTo>
                        <a:pt x="21600" y="8113"/>
                      </a:lnTo>
                      <a:lnTo>
                        <a:pt x="17992" y="10490"/>
                      </a:lnTo>
                      <a:lnTo>
                        <a:pt x="16747" y="237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46" name="Freeform: Shape 4513"/>
                <p:cNvSpPr/>
                <p:nvPr/>
              </p:nvSpPr>
              <p:spPr>
                <a:xfrm>
                  <a:off x="125874" y="396597"/>
                  <a:ext cx="30120" cy="299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7" h="21542" fill="norm" stroke="1" extrusionOk="0">
                      <a:moveTo>
                        <a:pt x="13272" y="4788"/>
                      </a:moveTo>
                      <a:lnTo>
                        <a:pt x="12650" y="5"/>
                      </a:lnTo>
                      <a:cubicBezTo>
                        <a:pt x="14580" y="-58"/>
                        <a:pt x="16198" y="386"/>
                        <a:pt x="17443" y="1336"/>
                      </a:cubicBezTo>
                      <a:cubicBezTo>
                        <a:pt x="18688" y="2286"/>
                        <a:pt x="19684" y="3996"/>
                        <a:pt x="20462" y="6435"/>
                      </a:cubicBezTo>
                      <a:cubicBezTo>
                        <a:pt x="21147" y="8652"/>
                        <a:pt x="21427" y="10393"/>
                        <a:pt x="21240" y="11629"/>
                      </a:cubicBezTo>
                      <a:cubicBezTo>
                        <a:pt x="21053" y="12896"/>
                        <a:pt x="20649" y="13846"/>
                        <a:pt x="19995" y="14543"/>
                      </a:cubicBezTo>
                      <a:cubicBezTo>
                        <a:pt x="19342" y="15239"/>
                        <a:pt x="17941" y="15936"/>
                        <a:pt x="15825" y="16633"/>
                      </a:cubicBezTo>
                      <a:lnTo>
                        <a:pt x="10098" y="18438"/>
                      </a:lnTo>
                      <a:cubicBezTo>
                        <a:pt x="8479" y="18977"/>
                        <a:pt x="7297" y="19420"/>
                        <a:pt x="6581" y="19832"/>
                      </a:cubicBezTo>
                      <a:cubicBezTo>
                        <a:pt x="5865" y="20243"/>
                        <a:pt x="5118" y="20813"/>
                        <a:pt x="4371" y="21542"/>
                      </a:cubicBezTo>
                      <a:lnTo>
                        <a:pt x="2846" y="16633"/>
                      </a:lnTo>
                      <a:cubicBezTo>
                        <a:pt x="3126" y="16411"/>
                        <a:pt x="3562" y="16095"/>
                        <a:pt x="4153" y="15683"/>
                      </a:cubicBezTo>
                      <a:cubicBezTo>
                        <a:pt x="4402" y="15493"/>
                        <a:pt x="4589" y="15398"/>
                        <a:pt x="4682" y="15334"/>
                      </a:cubicBezTo>
                      <a:cubicBezTo>
                        <a:pt x="3593" y="14733"/>
                        <a:pt x="2721" y="14036"/>
                        <a:pt x="2006" y="13212"/>
                      </a:cubicBezTo>
                      <a:cubicBezTo>
                        <a:pt x="1290" y="12389"/>
                        <a:pt x="761" y="11407"/>
                        <a:pt x="418" y="10299"/>
                      </a:cubicBezTo>
                      <a:cubicBezTo>
                        <a:pt x="-173" y="8367"/>
                        <a:pt x="-142" y="6688"/>
                        <a:pt x="543" y="5231"/>
                      </a:cubicBezTo>
                      <a:cubicBezTo>
                        <a:pt x="1228" y="3774"/>
                        <a:pt x="2348" y="2793"/>
                        <a:pt x="3935" y="2286"/>
                      </a:cubicBezTo>
                      <a:cubicBezTo>
                        <a:pt x="4993" y="1937"/>
                        <a:pt x="5989" y="1906"/>
                        <a:pt x="6954" y="2159"/>
                      </a:cubicBezTo>
                      <a:cubicBezTo>
                        <a:pt x="7919" y="2412"/>
                        <a:pt x="8790" y="2919"/>
                        <a:pt x="9507" y="3679"/>
                      </a:cubicBezTo>
                      <a:cubicBezTo>
                        <a:pt x="10222" y="4439"/>
                        <a:pt x="11031" y="5643"/>
                        <a:pt x="11872" y="7258"/>
                      </a:cubicBezTo>
                      <a:cubicBezTo>
                        <a:pt x="13024" y="9443"/>
                        <a:pt x="13926" y="10932"/>
                        <a:pt x="14580" y="11692"/>
                      </a:cubicBezTo>
                      <a:lnTo>
                        <a:pt x="15078" y="11534"/>
                      </a:lnTo>
                      <a:cubicBezTo>
                        <a:pt x="16011" y="11217"/>
                        <a:pt x="16603" y="10774"/>
                        <a:pt x="16852" y="10172"/>
                      </a:cubicBezTo>
                      <a:cubicBezTo>
                        <a:pt x="17101" y="9570"/>
                        <a:pt x="17038" y="8620"/>
                        <a:pt x="16603" y="7322"/>
                      </a:cubicBezTo>
                      <a:cubicBezTo>
                        <a:pt x="16323" y="6435"/>
                        <a:pt x="15949" y="5801"/>
                        <a:pt x="15451" y="5421"/>
                      </a:cubicBezTo>
                      <a:cubicBezTo>
                        <a:pt x="14953" y="5041"/>
                        <a:pt x="14237" y="4819"/>
                        <a:pt x="13272" y="4788"/>
                      </a:cubicBezTo>
                      <a:close/>
                      <a:moveTo>
                        <a:pt x="11405" y="12705"/>
                      </a:moveTo>
                      <a:cubicBezTo>
                        <a:pt x="11000" y="12136"/>
                        <a:pt x="10440" y="11217"/>
                        <a:pt x="9724" y="9919"/>
                      </a:cubicBezTo>
                      <a:cubicBezTo>
                        <a:pt x="9008" y="8620"/>
                        <a:pt x="8448" y="7828"/>
                        <a:pt x="8012" y="7480"/>
                      </a:cubicBezTo>
                      <a:cubicBezTo>
                        <a:pt x="7359" y="6973"/>
                        <a:pt x="6674" y="6846"/>
                        <a:pt x="5989" y="7068"/>
                      </a:cubicBezTo>
                      <a:cubicBezTo>
                        <a:pt x="5305" y="7290"/>
                        <a:pt x="4807" y="7733"/>
                        <a:pt x="4464" y="8430"/>
                      </a:cubicBezTo>
                      <a:cubicBezTo>
                        <a:pt x="4122" y="9095"/>
                        <a:pt x="4091" y="9855"/>
                        <a:pt x="4340" y="10647"/>
                      </a:cubicBezTo>
                      <a:cubicBezTo>
                        <a:pt x="4620" y="11534"/>
                        <a:pt x="5180" y="12294"/>
                        <a:pt x="6021" y="12927"/>
                      </a:cubicBezTo>
                      <a:cubicBezTo>
                        <a:pt x="6643" y="13371"/>
                        <a:pt x="7328" y="13592"/>
                        <a:pt x="8012" y="13592"/>
                      </a:cubicBezTo>
                      <a:cubicBezTo>
                        <a:pt x="8479" y="13592"/>
                        <a:pt x="9289" y="13402"/>
                        <a:pt x="10440" y="13022"/>
                      </a:cubicBezTo>
                      <a:lnTo>
                        <a:pt x="11405" y="1270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159" name="Graphic 2"/>
              <p:cNvGrpSpPr/>
              <p:nvPr/>
            </p:nvGrpSpPr>
            <p:grpSpPr>
              <a:xfrm>
                <a:off x="731277" y="1851457"/>
                <a:ext cx="280486" cy="230217"/>
                <a:chOff x="0" y="0"/>
                <a:chExt cx="280485" cy="230216"/>
              </a:xfrm>
            </p:grpSpPr>
            <p:sp>
              <p:nvSpPr>
                <p:cNvPr id="1148" name="Freeform: Shape 4487"/>
                <p:cNvSpPr/>
                <p:nvPr/>
              </p:nvSpPr>
              <p:spPr>
                <a:xfrm>
                  <a:off x="-1" y="-1"/>
                  <a:ext cx="22495" cy="265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916" y="21564"/>
                      </a:moveTo>
                      <a:lnTo>
                        <a:pt x="0" y="19627"/>
                      </a:lnTo>
                      <a:lnTo>
                        <a:pt x="14583" y="3768"/>
                      </a:lnTo>
                      <a:cubicBezTo>
                        <a:pt x="13357" y="3875"/>
                        <a:pt x="11920" y="3839"/>
                        <a:pt x="10230" y="3660"/>
                      </a:cubicBezTo>
                      <a:cubicBezTo>
                        <a:pt x="8538" y="3480"/>
                        <a:pt x="7144" y="3230"/>
                        <a:pt x="5960" y="2906"/>
                      </a:cubicBezTo>
                      <a:lnTo>
                        <a:pt x="8158" y="502"/>
                      </a:lnTo>
                      <a:cubicBezTo>
                        <a:pt x="10399" y="933"/>
                        <a:pt x="12554" y="1076"/>
                        <a:pt x="14625" y="969"/>
                      </a:cubicBezTo>
                      <a:cubicBezTo>
                        <a:pt x="16697" y="861"/>
                        <a:pt x="18388" y="538"/>
                        <a:pt x="19698" y="0"/>
                      </a:cubicBezTo>
                      <a:lnTo>
                        <a:pt x="21600" y="1256"/>
                      </a:lnTo>
                      <a:lnTo>
                        <a:pt x="2916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49" name="Freeform: Shape 4488"/>
                <p:cNvSpPr/>
                <p:nvPr/>
              </p:nvSpPr>
              <p:spPr>
                <a:xfrm>
                  <a:off x="14526" y="8187"/>
                  <a:ext cx="31738" cy="296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107" y="2147"/>
                      </a:moveTo>
                      <a:lnTo>
                        <a:pt x="10665" y="0"/>
                      </a:lnTo>
                      <a:lnTo>
                        <a:pt x="21600" y="9133"/>
                      </a:lnTo>
                      <a:lnTo>
                        <a:pt x="20342" y="10864"/>
                      </a:lnTo>
                      <a:cubicBezTo>
                        <a:pt x="18364" y="11185"/>
                        <a:pt x="16118" y="11922"/>
                        <a:pt x="13571" y="13075"/>
                      </a:cubicBezTo>
                      <a:cubicBezTo>
                        <a:pt x="11025" y="14229"/>
                        <a:pt x="8688" y="15639"/>
                        <a:pt x="6561" y="17306"/>
                      </a:cubicBezTo>
                      <a:cubicBezTo>
                        <a:pt x="5033" y="18459"/>
                        <a:pt x="3565" y="19901"/>
                        <a:pt x="2127" y="21600"/>
                      </a:cubicBezTo>
                      <a:lnTo>
                        <a:pt x="0" y="19837"/>
                      </a:lnTo>
                      <a:cubicBezTo>
                        <a:pt x="1048" y="18427"/>
                        <a:pt x="2576" y="16921"/>
                        <a:pt x="4554" y="15319"/>
                      </a:cubicBezTo>
                      <a:cubicBezTo>
                        <a:pt x="6531" y="13716"/>
                        <a:pt x="8658" y="12370"/>
                        <a:pt x="10965" y="11281"/>
                      </a:cubicBezTo>
                      <a:cubicBezTo>
                        <a:pt x="13271" y="10191"/>
                        <a:pt x="15398" y="9454"/>
                        <a:pt x="17406" y="9037"/>
                      </a:cubicBezTo>
                      <a:lnTo>
                        <a:pt x="9137" y="21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50" name="Freeform: Shape 4489"/>
                <p:cNvSpPr/>
                <p:nvPr/>
              </p:nvSpPr>
              <p:spPr>
                <a:xfrm>
                  <a:off x="28622" y="42224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2103"/>
                      </a:moveTo>
                      <a:lnTo>
                        <a:pt x="9498" y="0"/>
                      </a:lnTo>
                      <a:lnTo>
                        <a:pt x="21600" y="9498"/>
                      </a:lnTo>
                      <a:lnTo>
                        <a:pt x="12103" y="21600"/>
                      </a:lnTo>
                      <a:lnTo>
                        <a:pt x="0" y="121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51" name="Freeform: Shape 4490"/>
                <p:cNvSpPr/>
                <p:nvPr/>
              </p:nvSpPr>
              <p:spPr>
                <a:xfrm>
                  <a:off x="43402" y="38383"/>
                  <a:ext cx="28613" cy="267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652" y="19682"/>
                      </a:moveTo>
                      <a:lnTo>
                        <a:pt x="8141" y="14886"/>
                      </a:lnTo>
                      <a:lnTo>
                        <a:pt x="0" y="8100"/>
                      </a:lnTo>
                      <a:lnTo>
                        <a:pt x="1661" y="5862"/>
                      </a:lnTo>
                      <a:lnTo>
                        <a:pt x="19706" y="0"/>
                      </a:lnTo>
                      <a:lnTo>
                        <a:pt x="21600" y="1563"/>
                      </a:lnTo>
                      <a:lnTo>
                        <a:pt x="12129" y="14566"/>
                      </a:lnTo>
                      <a:lnTo>
                        <a:pt x="14655" y="16662"/>
                      </a:lnTo>
                      <a:lnTo>
                        <a:pt x="12993" y="18900"/>
                      </a:lnTo>
                      <a:lnTo>
                        <a:pt x="10468" y="16804"/>
                      </a:lnTo>
                      <a:lnTo>
                        <a:pt x="6978" y="21600"/>
                      </a:lnTo>
                      <a:lnTo>
                        <a:pt x="4685" y="19682"/>
                      </a:lnTo>
                      <a:close/>
                      <a:moveTo>
                        <a:pt x="9803" y="12612"/>
                      </a:moveTo>
                      <a:lnTo>
                        <a:pt x="16383" y="3588"/>
                      </a:lnTo>
                      <a:lnTo>
                        <a:pt x="3921" y="7745"/>
                      </a:lnTo>
                      <a:lnTo>
                        <a:pt x="9803" y="126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52" name="Freeform: Shape 4491"/>
                <p:cNvSpPr/>
                <p:nvPr/>
              </p:nvSpPr>
              <p:spPr>
                <a:xfrm>
                  <a:off x="69989" y="53922"/>
                  <a:ext cx="37373" cy="393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6" y="13642"/>
                      </a:moveTo>
                      <a:lnTo>
                        <a:pt x="11220" y="0"/>
                      </a:lnTo>
                      <a:lnTo>
                        <a:pt x="21600" y="7692"/>
                      </a:lnTo>
                      <a:lnTo>
                        <a:pt x="20277" y="9313"/>
                      </a:lnTo>
                      <a:lnTo>
                        <a:pt x="11805" y="3024"/>
                      </a:lnTo>
                      <a:lnTo>
                        <a:pt x="8370" y="7208"/>
                      </a:lnTo>
                      <a:lnTo>
                        <a:pt x="16308" y="13110"/>
                      </a:lnTo>
                      <a:lnTo>
                        <a:pt x="14985" y="14706"/>
                      </a:lnTo>
                      <a:lnTo>
                        <a:pt x="7047" y="8805"/>
                      </a:lnTo>
                      <a:lnTo>
                        <a:pt x="3231" y="13449"/>
                      </a:lnTo>
                      <a:lnTo>
                        <a:pt x="12034" y="19979"/>
                      </a:lnTo>
                      <a:lnTo>
                        <a:pt x="10711" y="21600"/>
                      </a:lnTo>
                      <a:lnTo>
                        <a:pt x="0" y="136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53" name="Freeform: Shape 4492"/>
                <p:cNvSpPr/>
                <p:nvPr/>
              </p:nvSpPr>
              <p:spPr>
                <a:xfrm>
                  <a:off x="94309" y="78660"/>
                  <a:ext cx="30220" cy="245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90" h="21456" fill="norm" stroke="1" extrusionOk="0">
                      <a:moveTo>
                        <a:pt x="1893" y="8494"/>
                      </a:moveTo>
                      <a:lnTo>
                        <a:pt x="4241" y="10146"/>
                      </a:lnTo>
                      <a:cubicBezTo>
                        <a:pt x="3240" y="11876"/>
                        <a:pt x="2770" y="13222"/>
                        <a:pt x="2832" y="14297"/>
                      </a:cubicBezTo>
                      <a:cubicBezTo>
                        <a:pt x="2895" y="15335"/>
                        <a:pt x="3333" y="16258"/>
                        <a:pt x="4116" y="16988"/>
                      </a:cubicBezTo>
                      <a:cubicBezTo>
                        <a:pt x="4711" y="17564"/>
                        <a:pt x="5306" y="17872"/>
                        <a:pt x="5963" y="17948"/>
                      </a:cubicBezTo>
                      <a:cubicBezTo>
                        <a:pt x="6589" y="18026"/>
                        <a:pt x="7184" y="17872"/>
                        <a:pt x="7685" y="17449"/>
                      </a:cubicBezTo>
                      <a:cubicBezTo>
                        <a:pt x="8217" y="17026"/>
                        <a:pt x="8874" y="16219"/>
                        <a:pt x="9657" y="14951"/>
                      </a:cubicBezTo>
                      <a:lnTo>
                        <a:pt x="19142" y="0"/>
                      </a:lnTo>
                      <a:lnTo>
                        <a:pt x="21490" y="2229"/>
                      </a:lnTo>
                      <a:lnTo>
                        <a:pt x="12098" y="17026"/>
                      </a:lnTo>
                      <a:cubicBezTo>
                        <a:pt x="10940" y="18833"/>
                        <a:pt x="9876" y="20063"/>
                        <a:pt x="8874" y="20716"/>
                      </a:cubicBezTo>
                      <a:cubicBezTo>
                        <a:pt x="7873" y="21369"/>
                        <a:pt x="6839" y="21600"/>
                        <a:pt x="5744" y="21369"/>
                      </a:cubicBezTo>
                      <a:cubicBezTo>
                        <a:pt x="4648" y="21139"/>
                        <a:pt x="3553" y="20524"/>
                        <a:pt x="2519" y="19524"/>
                      </a:cubicBezTo>
                      <a:cubicBezTo>
                        <a:pt x="954" y="18026"/>
                        <a:pt x="140" y="16373"/>
                        <a:pt x="15" y="14490"/>
                      </a:cubicBezTo>
                      <a:cubicBezTo>
                        <a:pt x="-110" y="12607"/>
                        <a:pt x="516" y="10608"/>
                        <a:pt x="1925" y="845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54" name="Freeform: Shape 4493"/>
                <p:cNvSpPr/>
                <p:nvPr/>
              </p:nvSpPr>
              <p:spPr>
                <a:xfrm>
                  <a:off x="132438" y="101022"/>
                  <a:ext cx="44869" cy="355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9" h="21510" fill="norm" stroke="1" extrusionOk="0">
                      <a:moveTo>
                        <a:pt x="18112" y="0"/>
                      </a:moveTo>
                      <a:lnTo>
                        <a:pt x="21459" y="3303"/>
                      </a:lnTo>
                      <a:lnTo>
                        <a:pt x="13249" y="16620"/>
                      </a:lnTo>
                      <a:cubicBezTo>
                        <a:pt x="12175" y="18351"/>
                        <a:pt x="11227" y="19576"/>
                        <a:pt x="10406" y="20295"/>
                      </a:cubicBezTo>
                      <a:cubicBezTo>
                        <a:pt x="9333" y="21201"/>
                        <a:pt x="8133" y="21600"/>
                        <a:pt x="6807" y="21494"/>
                      </a:cubicBezTo>
                      <a:cubicBezTo>
                        <a:pt x="5480" y="21387"/>
                        <a:pt x="4133" y="20641"/>
                        <a:pt x="2743" y="19256"/>
                      </a:cubicBezTo>
                      <a:cubicBezTo>
                        <a:pt x="1101" y="17631"/>
                        <a:pt x="196" y="15821"/>
                        <a:pt x="28" y="13770"/>
                      </a:cubicBezTo>
                      <a:cubicBezTo>
                        <a:pt x="-141" y="11746"/>
                        <a:pt x="469" y="9588"/>
                        <a:pt x="1838" y="7324"/>
                      </a:cubicBezTo>
                      <a:lnTo>
                        <a:pt x="5291" y="9988"/>
                      </a:lnTo>
                      <a:cubicBezTo>
                        <a:pt x="4596" y="11239"/>
                        <a:pt x="4196" y="12225"/>
                        <a:pt x="4133" y="12971"/>
                      </a:cubicBezTo>
                      <a:cubicBezTo>
                        <a:pt x="4027" y="14089"/>
                        <a:pt x="4343" y="14995"/>
                        <a:pt x="5101" y="15741"/>
                      </a:cubicBezTo>
                      <a:cubicBezTo>
                        <a:pt x="5859" y="16486"/>
                        <a:pt x="6554" y="16726"/>
                        <a:pt x="7185" y="16486"/>
                      </a:cubicBezTo>
                      <a:cubicBezTo>
                        <a:pt x="7817" y="16247"/>
                        <a:pt x="8680" y="15288"/>
                        <a:pt x="9733" y="13583"/>
                      </a:cubicBezTo>
                      <a:lnTo>
                        <a:pt x="1811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55" name="Freeform: Shape 4494"/>
                <p:cNvSpPr/>
                <p:nvPr/>
              </p:nvSpPr>
              <p:spPr>
                <a:xfrm>
                  <a:off x="159143" y="124918"/>
                  <a:ext cx="35290" cy="391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6" h="21555" fill="norm" stroke="1" extrusionOk="0">
                      <a:moveTo>
                        <a:pt x="10338" y="4677"/>
                      </a:moveTo>
                      <a:lnTo>
                        <a:pt x="7199" y="1481"/>
                      </a:lnTo>
                      <a:cubicBezTo>
                        <a:pt x="8768" y="440"/>
                        <a:pt x="10311" y="-45"/>
                        <a:pt x="11880" y="4"/>
                      </a:cubicBezTo>
                      <a:cubicBezTo>
                        <a:pt x="13423" y="76"/>
                        <a:pt x="15205" y="803"/>
                        <a:pt x="17174" y="2207"/>
                      </a:cubicBezTo>
                      <a:cubicBezTo>
                        <a:pt x="18956" y="3491"/>
                        <a:pt x="20153" y="4628"/>
                        <a:pt x="20685" y="5646"/>
                      </a:cubicBezTo>
                      <a:cubicBezTo>
                        <a:pt x="21244" y="6663"/>
                        <a:pt x="21430" y="7583"/>
                        <a:pt x="21270" y="8430"/>
                      </a:cubicBezTo>
                      <a:cubicBezTo>
                        <a:pt x="21111" y="9278"/>
                        <a:pt x="20366" y="10513"/>
                        <a:pt x="18983" y="12087"/>
                      </a:cubicBezTo>
                      <a:lnTo>
                        <a:pt x="15259" y="16349"/>
                      </a:lnTo>
                      <a:cubicBezTo>
                        <a:pt x="14221" y="17559"/>
                        <a:pt x="13503" y="18504"/>
                        <a:pt x="13157" y="19182"/>
                      </a:cubicBezTo>
                      <a:cubicBezTo>
                        <a:pt x="12785" y="19860"/>
                        <a:pt x="12492" y="20635"/>
                        <a:pt x="12279" y="21555"/>
                      </a:cubicBezTo>
                      <a:lnTo>
                        <a:pt x="8289" y="18722"/>
                      </a:lnTo>
                      <a:cubicBezTo>
                        <a:pt x="8396" y="18407"/>
                        <a:pt x="8582" y="17947"/>
                        <a:pt x="8821" y="17366"/>
                      </a:cubicBezTo>
                      <a:cubicBezTo>
                        <a:pt x="8954" y="17099"/>
                        <a:pt x="9008" y="16930"/>
                        <a:pt x="9061" y="16833"/>
                      </a:cubicBezTo>
                      <a:cubicBezTo>
                        <a:pt x="7837" y="16954"/>
                        <a:pt x="6720" y="16881"/>
                        <a:pt x="5682" y="16639"/>
                      </a:cubicBezTo>
                      <a:cubicBezTo>
                        <a:pt x="4645" y="16373"/>
                        <a:pt x="3661" y="15937"/>
                        <a:pt x="2783" y="15307"/>
                      </a:cubicBezTo>
                      <a:cubicBezTo>
                        <a:pt x="1213" y="14193"/>
                        <a:pt x="309" y="12934"/>
                        <a:pt x="70" y="11506"/>
                      </a:cubicBezTo>
                      <a:cubicBezTo>
                        <a:pt x="-170" y="10101"/>
                        <a:pt x="203" y="8794"/>
                        <a:pt x="1240" y="7607"/>
                      </a:cubicBezTo>
                      <a:cubicBezTo>
                        <a:pt x="1905" y="6832"/>
                        <a:pt x="2703" y="6275"/>
                        <a:pt x="3661" y="5960"/>
                      </a:cubicBezTo>
                      <a:cubicBezTo>
                        <a:pt x="4592" y="5646"/>
                        <a:pt x="5576" y="5573"/>
                        <a:pt x="6587" y="5767"/>
                      </a:cubicBezTo>
                      <a:cubicBezTo>
                        <a:pt x="7598" y="5960"/>
                        <a:pt x="8928" y="6445"/>
                        <a:pt x="10524" y="7195"/>
                      </a:cubicBezTo>
                      <a:cubicBezTo>
                        <a:pt x="12678" y="8213"/>
                        <a:pt x="14248" y="8842"/>
                        <a:pt x="15205" y="9084"/>
                      </a:cubicBezTo>
                      <a:lnTo>
                        <a:pt x="15525" y="8721"/>
                      </a:lnTo>
                      <a:cubicBezTo>
                        <a:pt x="16136" y="8019"/>
                        <a:pt x="16376" y="7389"/>
                        <a:pt x="16243" y="6808"/>
                      </a:cubicBezTo>
                      <a:cubicBezTo>
                        <a:pt x="16110" y="6227"/>
                        <a:pt x="15525" y="5573"/>
                        <a:pt x="14461" y="4822"/>
                      </a:cubicBezTo>
                      <a:cubicBezTo>
                        <a:pt x="13742" y="4314"/>
                        <a:pt x="13077" y="4047"/>
                        <a:pt x="12439" y="4023"/>
                      </a:cubicBezTo>
                      <a:cubicBezTo>
                        <a:pt x="11827" y="3999"/>
                        <a:pt x="11109" y="4217"/>
                        <a:pt x="10311" y="4677"/>
                      </a:cubicBezTo>
                      <a:close/>
                      <a:moveTo>
                        <a:pt x="13184" y="11481"/>
                      </a:moveTo>
                      <a:cubicBezTo>
                        <a:pt x="12519" y="11264"/>
                        <a:pt x="11561" y="10876"/>
                        <a:pt x="10258" y="10295"/>
                      </a:cubicBezTo>
                      <a:cubicBezTo>
                        <a:pt x="8954" y="9714"/>
                        <a:pt x="8050" y="9423"/>
                        <a:pt x="7518" y="9375"/>
                      </a:cubicBezTo>
                      <a:cubicBezTo>
                        <a:pt x="6693" y="9350"/>
                        <a:pt x="6081" y="9593"/>
                        <a:pt x="5629" y="10101"/>
                      </a:cubicBezTo>
                      <a:cubicBezTo>
                        <a:pt x="5177" y="10610"/>
                        <a:pt x="5017" y="11215"/>
                        <a:pt x="5124" y="11869"/>
                      </a:cubicBezTo>
                      <a:cubicBezTo>
                        <a:pt x="5230" y="12523"/>
                        <a:pt x="5603" y="13104"/>
                        <a:pt x="6241" y="13564"/>
                      </a:cubicBezTo>
                      <a:cubicBezTo>
                        <a:pt x="6959" y="14072"/>
                        <a:pt x="7837" y="14363"/>
                        <a:pt x="8875" y="14387"/>
                      </a:cubicBezTo>
                      <a:cubicBezTo>
                        <a:pt x="9646" y="14387"/>
                        <a:pt x="10311" y="14218"/>
                        <a:pt x="10869" y="13855"/>
                      </a:cubicBezTo>
                      <a:cubicBezTo>
                        <a:pt x="11242" y="13612"/>
                        <a:pt x="11800" y="13055"/>
                        <a:pt x="12545" y="12184"/>
                      </a:cubicBezTo>
                      <a:lnTo>
                        <a:pt x="13184" y="1145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56" name="Freeform: Shape 4495"/>
                <p:cNvSpPr/>
                <p:nvPr/>
              </p:nvSpPr>
              <p:spPr>
                <a:xfrm>
                  <a:off x="176954" y="142751"/>
                  <a:ext cx="46426" cy="399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92" h="21600" fill="norm" stroke="1" extrusionOk="0">
                      <a:moveTo>
                        <a:pt x="12573" y="24"/>
                      </a:moveTo>
                      <a:lnTo>
                        <a:pt x="15446" y="2640"/>
                      </a:lnTo>
                      <a:lnTo>
                        <a:pt x="14101" y="4639"/>
                      </a:lnTo>
                      <a:cubicBezTo>
                        <a:pt x="14937" y="4306"/>
                        <a:pt x="15813" y="4210"/>
                        <a:pt x="16730" y="4353"/>
                      </a:cubicBezTo>
                      <a:cubicBezTo>
                        <a:pt x="17647" y="4496"/>
                        <a:pt x="18503" y="4924"/>
                        <a:pt x="19277" y="5638"/>
                      </a:cubicBezTo>
                      <a:cubicBezTo>
                        <a:pt x="20622" y="6875"/>
                        <a:pt x="21376" y="8540"/>
                        <a:pt x="21478" y="10633"/>
                      </a:cubicBezTo>
                      <a:cubicBezTo>
                        <a:pt x="21600" y="12727"/>
                        <a:pt x="20907" y="14892"/>
                        <a:pt x="19440" y="17104"/>
                      </a:cubicBezTo>
                      <a:cubicBezTo>
                        <a:pt x="17912" y="19388"/>
                        <a:pt x="16261" y="20720"/>
                        <a:pt x="14468" y="21100"/>
                      </a:cubicBezTo>
                      <a:cubicBezTo>
                        <a:pt x="12675" y="21505"/>
                        <a:pt x="11106" y="21077"/>
                        <a:pt x="9740" y="19840"/>
                      </a:cubicBezTo>
                      <a:cubicBezTo>
                        <a:pt x="9088" y="19245"/>
                        <a:pt x="8620" y="18579"/>
                        <a:pt x="8294" y="17794"/>
                      </a:cubicBezTo>
                      <a:cubicBezTo>
                        <a:pt x="7967" y="17009"/>
                        <a:pt x="7764" y="16010"/>
                        <a:pt x="7662" y="14749"/>
                      </a:cubicBezTo>
                      <a:lnTo>
                        <a:pt x="3077" y="21600"/>
                      </a:lnTo>
                      <a:lnTo>
                        <a:pt x="0" y="18793"/>
                      </a:lnTo>
                      <a:lnTo>
                        <a:pt x="12573" y="0"/>
                      </a:lnTo>
                      <a:close/>
                      <a:moveTo>
                        <a:pt x="11228" y="9373"/>
                      </a:moveTo>
                      <a:cubicBezTo>
                        <a:pt x="10209" y="10895"/>
                        <a:pt x="9700" y="12275"/>
                        <a:pt x="9740" y="13464"/>
                      </a:cubicBezTo>
                      <a:cubicBezTo>
                        <a:pt x="9781" y="14678"/>
                        <a:pt x="10168" y="15605"/>
                        <a:pt x="10902" y="16295"/>
                      </a:cubicBezTo>
                      <a:cubicBezTo>
                        <a:pt x="11615" y="16961"/>
                        <a:pt x="12451" y="17152"/>
                        <a:pt x="13367" y="16914"/>
                      </a:cubicBezTo>
                      <a:cubicBezTo>
                        <a:pt x="14284" y="16676"/>
                        <a:pt x="15263" y="15796"/>
                        <a:pt x="16281" y="14249"/>
                      </a:cubicBezTo>
                      <a:cubicBezTo>
                        <a:pt x="17239" y="12822"/>
                        <a:pt x="17708" y="11537"/>
                        <a:pt x="17667" y="10395"/>
                      </a:cubicBezTo>
                      <a:cubicBezTo>
                        <a:pt x="17647" y="9254"/>
                        <a:pt x="17260" y="8350"/>
                        <a:pt x="16547" y="7707"/>
                      </a:cubicBezTo>
                      <a:cubicBezTo>
                        <a:pt x="15792" y="7018"/>
                        <a:pt x="14937" y="6780"/>
                        <a:pt x="13979" y="7018"/>
                      </a:cubicBezTo>
                      <a:cubicBezTo>
                        <a:pt x="13021" y="7255"/>
                        <a:pt x="12104" y="8017"/>
                        <a:pt x="11208" y="934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57" name="Freeform: Shape 4496"/>
                <p:cNvSpPr/>
                <p:nvPr/>
              </p:nvSpPr>
              <p:spPr>
                <a:xfrm>
                  <a:off x="215798" y="169150"/>
                  <a:ext cx="35325" cy="391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0" h="21534" fill="norm" stroke="1" extrusionOk="0">
                      <a:moveTo>
                        <a:pt x="10349" y="4680"/>
                      </a:moveTo>
                      <a:lnTo>
                        <a:pt x="7214" y="1484"/>
                      </a:lnTo>
                      <a:cubicBezTo>
                        <a:pt x="8781" y="443"/>
                        <a:pt x="10323" y="-66"/>
                        <a:pt x="11890" y="7"/>
                      </a:cubicBezTo>
                      <a:cubicBezTo>
                        <a:pt x="13431" y="79"/>
                        <a:pt x="15211" y="806"/>
                        <a:pt x="17177" y="2210"/>
                      </a:cubicBezTo>
                      <a:cubicBezTo>
                        <a:pt x="18984" y="3494"/>
                        <a:pt x="20153" y="4632"/>
                        <a:pt x="20684" y="5649"/>
                      </a:cubicBezTo>
                      <a:cubicBezTo>
                        <a:pt x="21215" y="6666"/>
                        <a:pt x="21428" y="7586"/>
                        <a:pt x="21269" y="8434"/>
                      </a:cubicBezTo>
                      <a:cubicBezTo>
                        <a:pt x="21109" y="9281"/>
                        <a:pt x="20365" y="10516"/>
                        <a:pt x="18984" y="12090"/>
                      </a:cubicBezTo>
                      <a:lnTo>
                        <a:pt x="15264" y="16328"/>
                      </a:lnTo>
                      <a:cubicBezTo>
                        <a:pt x="14228" y="17539"/>
                        <a:pt x="13511" y="18483"/>
                        <a:pt x="13165" y="19161"/>
                      </a:cubicBezTo>
                      <a:cubicBezTo>
                        <a:pt x="12793" y="19839"/>
                        <a:pt x="12501" y="20614"/>
                        <a:pt x="12288" y="21534"/>
                      </a:cubicBezTo>
                      <a:lnTo>
                        <a:pt x="8303" y="18701"/>
                      </a:lnTo>
                      <a:cubicBezTo>
                        <a:pt x="8410" y="18386"/>
                        <a:pt x="8596" y="17926"/>
                        <a:pt x="8835" y="17345"/>
                      </a:cubicBezTo>
                      <a:cubicBezTo>
                        <a:pt x="8941" y="17078"/>
                        <a:pt x="9021" y="16909"/>
                        <a:pt x="9047" y="16812"/>
                      </a:cubicBezTo>
                      <a:cubicBezTo>
                        <a:pt x="7825" y="16933"/>
                        <a:pt x="6709" y="16860"/>
                        <a:pt x="5673" y="16618"/>
                      </a:cubicBezTo>
                      <a:cubicBezTo>
                        <a:pt x="4637" y="16376"/>
                        <a:pt x="3654" y="15916"/>
                        <a:pt x="2777" y="15287"/>
                      </a:cubicBezTo>
                      <a:cubicBezTo>
                        <a:pt x="1210" y="14173"/>
                        <a:pt x="306" y="12913"/>
                        <a:pt x="67" y="11485"/>
                      </a:cubicBezTo>
                      <a:cubicBezTo>
                        <a:pt x="-172" y="10056"/>
                        <a:pt x="227" y="8773"/>
                        <a:pt x="1236" y="7586"/>
                      </a:cubicBezTo>
                      <a:cubicBezTo>
                        <a:pt x="1900" y="6811"/>
                        <a:pt x="2697" y="6254"/>
                        <a:pt x="3654" y="5915"/>
                      </a:cubicBezTo>
                      <a:cubicBezTo>
                        <a:pt x="4584" y="5600"/>
                        <a:pt x="5567" y="5528"/>
                        <a:pt x="6576" y="5721"/>
                      </a:cubicBezTo>
                      <a:cubicBezTo>
                        <a:pt x="7586" y="5915"/>
                        <a:pt x="8914" y="6400"/>
                        <a:pt x="10509" y="7150"/>
                      </a:cubicBezTo>
                      <a:cubicBezTo>
                        <a:pt x="12661" y="8167"/>
                        <a:pt x="14228" y="8797"/>
                        <a:pt x="15184" y="9039"/>
                      </a:cubicBezTo>
                      <a:lnTo>
                        <a:pt x="15503" y="8676"/>
                      </a:lnTo>
                      <a:cubicBezTo>
                        <a:pt x="16114" y="7974"/>
                        <a:pt x="16354" y="7344"/>
                        <a:pt x="16221" y="6763"/>
                      </a:cubicBezTo>
                      <a:cubicBezTo>
                        <a:pt x="16088" y="6206"/>
                        <a:pt x="15503" y="5528"/>
                        <a:pt x="14441" y="4777"/>
                      </a:cubicBezTo>
                      <a:cubicBezTo>
                        <a:pt x="13723" y="4269"/>
                        <a:pt x="13059" y="4002"/>
                        <a:pt x="12421" y="3978"/>
                      </a:cubicBezTo>
                      <a:cubicBezTo>
                        <a:pt x="11810" y="3954"/>
                        <a:pt x="11093" y="4172"/>
                        <a:pt x="10296" y="4632"/>
                      </a:cubicBezTo>
                      <a:close/>
                      <a:moveTo>
                        <a:pt x="13192" y="11485"/>
                      </a:moveTo>
                      <a:cubicBezTo>
                        <a:pt x="12528" y="11267"/>
                        <a:pt x="11571" y="10879"/>
                        <a:pt x="10269" y="10298"/>
                      </a:cubicBezTo>
                      <a:cubicBezTo>
                        <a:pt x="8968" y="9717"/>
                        <a:pt x="8064" y="9402"/>
                        <a:pt x="7533" y="9378"/>
                      </a:cubicBezTo>
                      <a:cubicBezTo>
                        <a:pt x="6709" y="9354"/>
                        <a:pt x="6098" y="9596"/>
                        <a:pt x="5646" y="10105"/>
                      </a:cubicBezTo>
                      <a:cubicBezTo>
                        <a:pt x="5195" y="10613"/>
                        <a:pt x="5035" y="11218"/>
                        <a:pt x="5142" y="11896"/>
                      </a:cubicBezTo>
                      <a:cubicBezTo>
                        <a:pt x="5248" y="12574"/>
                        <a:pt x="5620" y="13131"/>
                        <a:pt x="6258" y="13591"/>
                      </a:cubicBezTo>
                      <a:cubicBezTo>
                        <a:pt x="6975" y="14100"/>
                        <a:pt x="7852" y="14391"/>
                        <a:pt x="8888" y="14415"/>
                      </a:cubicBezTo>
                      <a:cubicBezTo>
                        <a:pt x="9658" y="14415"/>
                        <a:pt x="10323" y="14245"/>
                        <a:pt x="10881" y="13882"/>
                      </a:cubicBezTo>
                      <a:cubicBezTo>
                        <a:pt x="11252" y="13640"/>
                        <a:pt x="11810" y="13083"/>
                        <a:pt x="12554" y="12211"/>
                      </a:cubicBezTo>
                      <a:lnTo>
                        <a:pt x="13192" y="114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58" name="Freeform: Shape 4497"/>
                <p:cNvSpPr/>
                <p:nvPr/>
              </p:nvSpPr>
              <p:spPr>
                <a:xfrm>
                  <a:off x="241308" y="187078"/>
                  <a:ext cx="39178" cy="4313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2644" y="21600"/>
                      </a:moveTo>
                      <a:lnTo>
                        <a:pt x="8980" y="18999"/>
                      </a:lnTo>
                      <a:lnTo>
                        <a:pt x="14513" y="12563"/>
                      </a:lnTo>
                      <a:cubicBezTo>
                        <a:pt x="15678" y="11197"/>
                        <a:pt x="16358" y="10271"/>
                        <a:pt x="16552" y="9742"/>
                      </a:cubicBezTo>
                      <a:cubicBezTo>
                        <a:pt x="16746" y="9213"/>
                        <a:pt x="16746" y="8750"/>
                        <a:pt x="16576" y="8265"/>
                      </a:cubicBezTo>
                      <a:cubicBezTo>
                        <a:pt x="16406" y="7803"/>
                        <a:pt x="16091" y="7384"/>
                        <a:pt x="15581" y="7031"/>
                      </a:cubicBezTo>
                      <a:cubicBezTo>
                        <a:pt x="14950" y="6590"/>
                        <a:pt x="14246" y="6326"/>
                        <a:pt x="13445" y="6282"/>
                      </a:cubicBezTo>
                      <a:cubicBezTo>
                        <a:pt x="12669" y="6238"/>
                        <a:pt x="11965" y="6414"/>
                        <a:pt x="11334" y="6811"/>
                      </a:cubicBezTo>
                      <a:cubicBezTo>
                        <a:pt x="10703" y="7207"/>
                        <a:pt x="9781" y="8089"/>
                        <a:pt x="8567" y="9500"/>
                      </a:cubicBezTo>
                      <a:lnTo>
                        <a:pt x="3665" y="15208"/>
                      </a:lnTo>
                      <a:lnTo>
                        <a:pt x="0" y="12607"/>
                      </a:lnTo>
                      <a:lnTo>
                        <a:pt x="10824" y="0"/>
                      </a:lnTo>
                      <a:lnTo>
                        <a:pt x="14246" y="2424"/>
                      </a:lnTo>
                      <a:lnTo>
                        <a:pt x="12644" y="4276"/>
                      </a:lnTo>
                      <a:cubicBezTo>
                        <a:pt x="15071" y="3703"/>
                        <a:pt x="17207" y="4078"/>
                        <a:pt x="19052" y="5378"/>
                      </a:cubicBezTo>
                      <a:cubicBezTo>
                        <a:pt x="19853" y="5951"/>
                        <a:pt x="20484" y="6612"/>
                        <a:pt x="20945" y="7362"/>
                      </a:cubicBezTo>
                      <a:cubicBezTo>
                        <a:pt x="21381" y="8111"/>
                        <a:pt x="21600" y="8794"/>
                        <a:pt x="21600" y="9456"/>
                      </a:cubicBezTo>
                      <a:cubicBezTo>
                        <a:pt x="21600" y="10117"/>
                        <a:pt x="21430" y="10756"/>
                        <a:pt x="21115" y="11373"/>
                      </a:cubicBezTo>
                      <a:cubicBezTo>
                        <a:pt x="20799" y="11990"/>
                        <a:pt x="20217" y="12784"/>
                        <a:pt x="19392" y="13754"/>
                      </a:cubicBezTo>
                      <a:lnTo>
                        <a:pt x="12644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173" name="Graphic 2"/>
              <p:cNvGrpSpPr/>
              <p:nvPr/>
            </p:nvGrpSpPr>
            <p:grpSpPr>
              <a:xfrm>
                <a:off x="566941" y="2160246"/>
                <a:ext cx="145717" cy="201693"/>
                <a:chOff x="0" y="0"/>
                <a:chExt cx="145715" cy="201692"/>
              </a:xfrm>
            </p:grpSpPr>
            <p:sp>
              <p:nvSpPr>
                <p:cNvPr id="1160" name="Freeform: Shape 4474"/>
                <p:cNvSpPr/>
                <p:nvPr/>
              </p:nvSpPr>
              <p:spPr>
                <a:xfrm>
                  <a:off x="0" y="-1"/>
                  <a:ext cx="20089" cy="165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29" h="21461" fill="norm" stroke="1" extrusionOk="0">
                      <a:moveTo>
                        <a:pt x="2459" y="7352"/>
                      </a:moveTo>
                      <a:lnTo>
                        <a:pt x="4055" y="9859"/>
                      </a:lnTo>
                      <a:cubicBezTo>
                        <a:pt x="3116" y="10886"/>
                        <a:pt x="2552" y="11968"/>
                        <a:pt x="2411" y="13108"/>
                      </a:cubicBezTo>
                      <a:cubicBezTo>
                        <a:pt x="2271" y="14248"/>
                        <a:pt x="2411" y="15331"/>
                        <a:pt x="2975" y="16300"/>
                      </a:cubicBezTo>
                      <a:cubicBezTo>
                        <a:pt x="3632" y="17497"/>
                        <a:pt x="4571" y="18237"/>
                        <a:pt x="5745" y="18465"/>
                      </a:cubicBezTo>
                      <a:cubicBezTo>
                        <a:pt x="6966" y="18693"/>
                        <a:pt x="8187" y="18351"/>
                        <a:pt x="9408" y="17325"/>
                      </a:cubicBezTo>
                      <a:cubicBezTo>
                        <a:pt x="10582" y="16414"/>
                        <a:pt x="11286" y="15217"/>
                        <a:pt x="11568" y="13906"/>
                      </a:cubicBezTo>
                      <a:cubicBezTo>
                        <a:pt x="11850" y="12595"/>
                        <a:pt x="11568" y="11227"/>
                        <a:pt x="10910" y="9917"/>
                      </a:cubicBezTo>
                      <a:cubicBezTo>
                        <a:pt x="10488" y="9118"/>
                        <a:pt x="9925" y="8492"/>
                        <a:pt x="9267" y="8093"/>
                      </a:cubicBezTo>
                      <a:cubicBezTo>
                        <a:pt x="8610" y="7693"/>
                        <a:pt x="7952" y="7466"/>
                        <a:pt x="7248" y="7466"/>
                      </a:cubicBezTo>
                      <a:lnTo>
                        <a:pt x="6215" y="4901"/>
                      </a:lnTo>
                      <a:lnTo>
                        <a:pt x="15935" y="0"/>
                      </a:lnTo>
                      <a:lnTo>
                        <a:pt x="21429" y="10202"/>
                      </a:lnTo>
                      <a:lnTo>
                        <a:pt x="19457" y="11797"/>
                      </a:lnTo>
                      <a:lnTo>
                        <a:pt x="15043" y="3647"/>
                      </a:lnTo>
                      <a:lnTo>
                        <a:pt x="9925" y="6155"/>
                      </a:lnTo>
                      <a:cubicBezTo>
                        <a:pt x="11286" y="6839"/>
                        <a:pt x="12319" y="7808"/>
                        <a:pt x="13071" y="9175"/>
                      </a:cubicBezTo>
                      <a:cubicBezTo>
                        <a:pt x="14056" y="10942"/>
                        <a:pt x="14338" y="12880"/>
                        <a:pt x="13963" y="14932"/>
                      </a:cubicBezTo>
                      <a:cubicBezTo>
                        <a:pt x="13587" y="16983"/>
                        <a:pt x="12601" y="18636"/>
                        <a:pt x="11004" y="19890"/>
                      </a:cubicBezTo>
                      <a:cubicBezTo>
                        <a:pt x="9455" y="21087"/>
                        <a:pt x="7858" y="21600"/>
                        <a:pt x="6168" y="21429"/>
                      </a:cubicBezTo>
                      <a:cubicBezTo>
                        <a:pt x="4102" y="21201"/>
                        <a:pt x="2459" y="19947"/>
                        <a:pt x="1238" y="17667"/>
                      </a:cubicBezTo>
                      <a:cubicBezTo>
                        <a:pt x="251" y="15787"/>
                        <a:pt x="-171" y="13963"/>
                        <a:pt x="64" y="12082"/>
                      </a:cubicBezTo>
                      <a:cubicBezTo>
                        <a:pt x="299" y="10202"/>
                        <a:pt x="1050" y="8663"/>
                        <a:pt x="2411" y="73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61" name="Freeform: Shape 4475"/>
                <p:cNvSpPr/>
                <p:nvPr/>
              </p:nvSpPr>
              <p:spPr>
                <a:xfrm>
                  <a:off x="2403" y="15768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8589"/>
                      </a:moveTo>
                      <a:lnTo>
                        <a:pt x="13011" y="0"/>
                      </a:lnTo>
                      <a:lnTo>
                        <a:pt x="21600" y="13011"/>
                      </a:lnTo>
                      <a:lnTo>
                        <a:pt x="8589" y="21600"/>
                      </a:lnTo>
                      <a:lnTo>
                        <a:pt x="0" y="85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62" name="Freeform: Shape 4476"/>
                <p:cNvSpPr/>
                <p:nvPr/>
              </p:nvSpPr>
              <p:spPr>
                <a:xfrm>
                  <a:off x="12326" y="19059"/>
                  <a:ext cx="18173" cy="156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31" h="21322" fill="norm" stroke="1" extrusionOk="0">
                      <a:moveTo>
                        <a:pt x="6650" y="3610"/>
                      </a:moveTo>
                      <a:cubicBezTo>
                        <a:pt x="8861" y="1926"/>
                        <a:pt x="10713" y="843"/>
                        <a:pt x="12359" y="362"/>
                      </a:cubicBezTo>
                      <a:cubicBezTo>
                        <a:pt x="14004" y="-120"/>
                        <a:pt x="15444" y="-120"/>
                        <a:pt x="16782" y="362"/>
                      </a:cubicBezTo>
                      <a:cubicBezTo>
                        <a:pt x="18067" y="843"/>
                        <a:pt x="19147" y="1866"/>
                        <a:pt x="20073" y="3430"/>
                      </a:cubicBezTo>
                      <a:cubicBezTo>
                        <a:pt x="20742" y="4573"/>
                        <a:pt x="21101" y="5776"/>
                        <a:pt x="21205" y="6919"/>
                      </a:cubicBezTo>
                      <a:cubicBezTo>
                        <a:pt x="21307" y="8123"/>
                        <a:pt x="21101" y="9266"/>
                        <a:pt x="20690" y="10409"/>
                      </a:cubicBezTo>
                      <a:cubicBezTo>
                        <a:pt x="20279" y="11552"/>
                        <a:pt x="19610" y="12696"/>
                        <a:pt x="18685" y="13839"/>
                      </a:cubicBezTo>
                      <a:cubicBezTo>
                        <a:pt x="17759" y="14982"/>
                        <a:pt x="16421" y="16245"/>
                        <a:pt x="14570" y="17689"/>
                      </a:cubicBezTo>
                      <a:cubicBezTo>
                        <a:pt x="12410" y="19374"/>
                        <a:pt x="10507" y="20457"/>
                        <a:pt x="8861" y="20939"/>
                      </a:cubicBezTo>
                      <a:cubicBezTo>
                        <a:pt x="7215" y="21420"/>
                        <a:pt x="5776" y="21480"/>
                        <a:pt x="4439" y="20939"/>
                      </a:cubicBezTo>
                      <a:cubicBezTo>
                        <a:pt x="3101" y="20397"/>
                        <a:pt x="2021" y="19435"/>
                        <a:pt x="1147" y="17870"/>
                      </a:cubicBezTo>
                      <a:cubicBezTo>
                        <a:pt x="-36" y="15764"/>
                        <a:pt x="-293" y="13658"/>
                        <a:pt x="324" y="11493"/>
                      </a:cubicBezTo>
                      <a:cubicBezTo>
                        <a:pt x="1044" y="8905"/>
                        <a:pt x="3153" y="6258"/>
                        <a:pt x="6650" y="3610"/>
                      </a:cubicBezTo>
                      <a:close/>
                      <a:moveTo>
                        <a:pt x="8193" y="6378"/>
                      </a:moveTo>
                      <a:cubicBezTo>
                        <a:pt x="5158" y="8725"/>
                        <a:pt x="3358" y="10650"/>
                        <a:pt x="2844" y="12275"/>
                      </a:cubicBezTo>
                      <a:cubicBezTo>
                        <a:pt x="2278" y="13899"/>
                        <a:pt x="2381" y="15283"/>
                        <a:pt x="3050" y="16486"/>
                      </a:cubicBezTo>
                      <a:cubicBezTo>
                        <a:pt x="3719" y="17689"/>
                        <a:pt x="4798" y="18351"/>
                        <a:pt x="6290" y="18412"/>
                      </a:cubicBezTo>
                      <a:cubicBezTo>
                        <a:pt x="7781" y="18412"/>
                        <a:pt x="9993" y="17329"/>
                        <a:pt x="13027" y="15042"/>
                      </a:cubicBezTo>
                      <a:cubicBezTo>
                        <a:pt x="16062" y="12696"/>
                        <a:pt x="17862" y="10770"/>
                        <a:pt x="18376" y="9146"/>
                      </a:cubicBezTo>
                      <a:cubicBezTo>
                        <a:pt x="18890" y="7521"/>
                        <a:pt x="18839" y="6138"/>
                        <a:pt x="18119" y="4874"/>
                      </a:cubicBezTo>
                      <a:cubicBezTo>
                        <a:pt x="17450" y="3671"/>
                        <a:pt x="16473" y="3009"/>
                        <a:pt x="15187" y="2948"/>
                      </a:cubicBezTo>
                      <a:cubicBezTo>
                        <a:pt x="13541" y="2948"/>
                        <a:pt x="11227" y="4032"/>
                        <a:pt x="8193" y="637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63" name="Freeform: Shape 4477"/>
                <p:cNvSpPr/>
                <p:nvPr/>
              </p:nvSpPr>
              <p:spPr>
                <a:xfrm>
                  <a:off x="22816" y="35742"/>
                  <a:ext cx="23287" cy="222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0052"/>
                      </a:moveTo>
                      <a:lnTo>
                        <a:pt x="14659" y="0"/>
                      </a:lnTo>
                      <a:lnTo>
                        <a:pt x="21600" y="11121"/>
                      </a:lnTo>
                      <a:lnTo>
                        <a:pt x="19885" y="12319"/>
                      </a:lnTo>
                      <a:lnTo>
                        <a:pt x="14210" y="3251"/>
                      </a:lnTo>
                      <a:lnTo>
                        <a:pt x="9718" y="6330"/>
                      </a:lnTo>
                      <a:lnTo>
                        <a:pt x="15026" y="14842"/>
                      </a:lnTo>
                      <a:lnTo>
                        <a:pt x="13311" y="16040"/>
                      </a:lnTo>
                      <a:lnTo>
                        <a:pt x="8003" y="7528"/>
                      </a:lnTo>
                      <a:lnTo>
                        <a:pt x="3021" y="10950"/>
                      </a:lnTo>
                      <a:lnTo>
                        <a:pt x="8901" y="20402"/>
                      </a:lnTo>
                      <a:lnTo>
                        <a:pt x="7186" y="21600"/>
                      </a:lnTo>
                      <a:lnTo>
                        <a:pt x="41" y="1013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64" name="Freeform: Shape 4478"/>
                <p:cNvSpPr/>
                <p:nvPr/>
              </p:nvSpPr>
              <p:spPr>
                <a:xfrm>
                  <a:off x="33302" y="55022"/>
                  <a:ext cx="19976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1" h="21384" fill="norm" stroke="1" extrusionOk="0">
                      <a:moveTo>
                        <a:pt x="3149" y="1574"/>
                      </a:moveTo>
                      <a:lnTo>
                        <a:pt x="4753" y="4985"/>
                      </a:lnTo>
                      <a:cubicBezTo>
                        <a:pt x="3480" y="6646"/>
                        <a:pt x="2772" y="8221"/>
                        <a:pt x="2583" y="9532"/>
                      </a:cubicBezTo>
                      <a:cubicBezTo>
                        <a:pt x="2395" y="10931"/>
                        <a:pt x="2583" y="12330"/>
                        <a:pt x="3055" y="13729"/>
                      </a:cubicBezTo>
                      <a:cubicBezTo>
                        <a:pt x="3433" y="14779"/>
                        <a:pt x="3857" y="15478"/>
                        <a:pt x="4376" y="16003"/>
                      </a:cubicBezTo>
                      <a:cubicBezTo>
                        <a:pt x="4895" y="16440"/>
                        <a:pt x="5413" y="16528"/>
                        <a:pt x="5979" y="16265"/>
                      </a:cubicBezTo>
                      <a:cubicBezTo>
                        <a:pt x="6498" y="16003"/>
                        <a:pt x="7300" y="15304"/>
                        <a:pt x="8243" y="14166"/>
                      </a:cubicBezTo>
                      <a:lnTo>
                        <a:pt x="19939" y="0"/>
                      </a:lnTo>
                      <a:lnTo>
                        <a:pt x="21401" y="4197"/>
                      </a:lnTo>
                      <a:lnTo>
                        <a:pt x="9846" y="18189"/>
                      </a:lnTo>
                      <a:cubicBezTo>
                        <a:pt x="8432" y="19938"/>
                        <a:pt x="7205" y="20900"/>
                        <a:pt x="6215" y="21249"/>
                      </a:cubicBezTo>
                      <a:cubicBezTo>
                        <a:pt x="5224" y="21600"/>
                        <a:pt x="4281" y="21249"/>
                        <a:pt x="3385" y="20375"/>
                      </a:cubicBezTo>
                      <a:cubicBezTo>
                        <a:pt x="2489" y="19500"/>
                        <a:pt x="1735" y="18101"/>
                        <a:pt x="1075" y="16265"/>
                      </a:cubicBezTo>
                      <a:cubicBezTo>
                        <a:pt x="84" y="13467"/>
                        <a:pt x="-199" y="10844"/>
                        <a:pt x="131" y="8395"/>
                      </a:cubicBezTo>
                      <a:cubicBezTo>
                        <a:pt x="461" y="5859"/>
                        <a:pt x="1499" y="3673"/>
                        <a:pt x="3197" y="166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65" name="Freeform: Shape 4479"/>
                <p:cNvSpPr/>
                <p:nvPr/>
              </p:nvSpPr>
              <p:spPr>
                <a:xfrm>
                  <a:off x="51076" y="69284"/>
                  <a:ext cx="27953" cy="243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772"/>
                      </a:moveTo>
                      <a:lnTo>
                        <a:pt x="13538" y="7617"/>
                      </a:lnTo>
                      <a:lnTo>
                        <a:pt x="10375" y="2070"/>
                      </a:lnTo>
                      <a:lnTo>
                        <a:pt x="13130" y="0"/>
                      </a:lnTo>
                      <a:lnTo>
                        <a:pt x="21600" y="14881"/>
                      </a:lnTo>
                      <a:lnTo>
                        <a:pt x="18845" y="16952"/>
                      </a:lnTo>
                      <a:lnTo>
                        <a:pt x="15681" y="11405"/>
                      </a:lnTo>
                      <a:lnTo>
                        <a:pt x="2143" y="21600"/>
                      </a:lnTo>
                      <a:lnTo>
                        <a:pt x="0" y="178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66" name="Freeform: Shape 4480"/>
                <p:cNvSpPr/>
                <p:nvPr/>
              </p:nvSpPr>
              <p:spPr>
                <a:xfrm>
                  <a:off x="59660" y="88652"/>
                  <a:ext cx="23815" cy="277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3189"/>
                      </a:moveTo>
                      <a:lnTo>
                        <a:pt x="14573" y="7131"/>
                      </a:lnTo>
                      <a:cubicBezTo>
                        <a:pt x="16729" y="7371"/>
                        <a:pt x="18366" y="8194"/>
                        <a:pt x="19404" y="9600"/>
                      </a:cubicBezTo>
                      <a:cubicBezTo>
                        <a:pt x="19963" y="10320"/>
                        <a:pt x="20282" y="11074"/>
                        <a:pt x="20442" y="11828"/>
                      </a:cubicBezTo>
                      <a:cubicBezTo>
                        <a:pt x="20562" y="12583"/>
                        <a:pt x="20522" y="13268"/>
                        <a:pt x="20243" y="13817"/>
                      </a:cubicBezTo>
                      <a:cubicBezTo>
                        <a:pt x="20003" y="14400"/>
                        <a:pt x="19604" y="14880"/>
                        <a:pt x="19084" y="15325"/>
                      </a:cubicBezTo>
                      <a:cubicBezTo>
                        <a:pt x="18566" y="15771"/>
                        <a:pt x="17687" y="16320"/>
                        <a:pt x="16449" y="17040"/>
                      </a:cubicBezTo>
                      <a:lnTo>
                        <a:pt x="8304" y="21600"/>
                      </a:lnTo>
                      <a:lnTo>
                        <a:pt x="5909" y="18446"/>
                      </a:lnTo>
                      <a:lnTo>
                        <a:pt x="13215" y="14331"/>
                      </a:lnTo>
                      <a:cubicBezTo>
                        <a:pt x="14653" y="13509"/>
                        <a:pt x="15531" y="12926"/>
                        <a:pt x="15851" y="12583"/>
                      </a:cubicBezTo>
                      <a:cubicBezTo>
                        <a:pt x="16170" y="12240"/>
                        <a:pt x="16290" y="11863"/>
                        <a:pt x="16290" y="11417"/>
                      </a:cubicBezTo>
                      <a:cubicBezTo>
                        <a:pt x="16290" y="10971"/>
                        <a:pt x="16130" y="10526"/>
                        <a:pt x="15771" y="10080"/>
                      </a:cubicBezTo>
                      <a:cubicBezTo>
                        <a:pt x="15372" y="9565"/>
                        <a:pt x="14852" y="9189"/>
                        <a:pt x="14254" y="8914"/>
                      </a:cubicBezTo>
                      <a:cubicBezTo>
                        <a:pt x="13655" y="8640"/>
                        <a:pt x="12976" y="8606"/>
                        <a:pt x="12217" y="8777"/>
                      </a:cubicBezTo>
                      <a:cubicBezTo>
                        <a:pt x="11459" y="8914"/>
                        <a:pt x="10501" y="9326"/>
                        <a:pt x="9343" y="9977"/>
                      </a:cubicBezTo>
                      <a:lnTo>
                        <a:pt x="2395" y="13886"/>
                      </a:lnTo>
                      <a:lnTo>
                        <a:pt x="0" y="10731"/>
                      </a:lnTo>
                      <a:lnTo>
                        <a:pt x="19125" y="0"/>
                      </a:lnTo>
                      <a:lnTo>
                        <a:pt x="21520" y="31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67" name="Freeform: Shape 4481"/>
                <p:cNvSpPr/>
                <p:nvPr/>
              </p:nvSpPr>
              <p:spPr>
                <a:xfrm>
                  <a:off x="72565" y="112081"/>
                  <a:ext cx="20511" cy="217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2" h="21459" fill="norm" stroke="1" extrusionOk="0">
                      <a:moveTo>
                        <a:pt x="12027" y="4457"/>
                      </a:moveTo>
                      <a:lnTo>
                        <a:pt x="10196" y="423"/>
                      </a:lnTo>
                      <a:cubicBezTo>
                        <a:pt x="12027" y="-141"/>
                        <a:pt x="13628" y="-141"/>
                        <a:pt x="15047" y="423"/>
                      </a:cubicBezTo>
                      <a:cubicBezTo>
                        <a:pt x="16466" y="943"/>
                        <a:pt x="17838" y="2201"/>
                        <a:pt x="19211" y="4153"/>
                      </a:cubicBezTo>
                      <a:cubicBezTo>
                        <a:pt x="20447" y="5931"/>
                        <a:pt x="21133" y="7406"/>
                        <a:pt x="21270" y="8533"/>
                      </a:cubicBezTo>
                      <a:cubicBezTo>
                        <a:pt x="21408" y="9661"/>
                        <a:pt x="21270" y="10659"/>
                        <a:pt x="20859" y="11439"/>
                      </a:cubicBezTo>
                      <a:cubicBezTo>
                        <a:pt x="20401" y="12220"/>
                        <a:pt x="19303" y="13175"/>
                        <a:pt x="17473" y="14303"/>
                      </a:cubicBezTo>
                      <a:lnTo>
                        <a:pt x="12530" y="17295"/>
                      </a:lnTo>
                      <a:cubicBezTo>
                        <a:pt x="11111" y="18163"/>
                        <a:pt x="10150" y="18857"/>
                        <a:pt x="9556" y="19420"/>
                      </a:cubicBezTo>
                      <a:cubicBezTo>
                        <a:pt x="8961" y="19984"/>
                        <a:pt x="8412" y="20635"/>
                        <a:pt x="7908" y="21459"/>
                      </a:cubicBezTo>
                      <a:lnTo>
                        <a:pt x="5208" y="17512"/>
                      </a:lnTo>
                      <a:cubicBezTo>
                        <a:pt x="5391" y="17252"/>
                        <a:pt x="5757" y="16861"/>
                        <a:pt x="6169" y="16341"/>
                      </a:cubicBezTo>
                      <a:cubicBezTo>
                        <a:pt x="6352" y="16124"/>
                        <a:pt x="6490" y="15951"/>
                        <a:pt x="6581" y="15907"/>
                      </a:cubicBezTo>
                      <a:cubicBezTo>
                        <a:pt x="5437" y="15647"/>
                        <a:pt x="4385" y="15257"/>
                        <a:pt x="3515" y="14692"/>
                      </a:cubicBezTo>
                      <a:cubicBezTo>
                        <a:pt x="2645" y="14129"/>
                        <a:pt x="1868" y="13435"/>
                        <a:pt x="1273" y="12524"/>
                      </a:cubicBezTo>
                      <a:cubicBezTo>
                        <a:pt x="220" y="10962"/>
                        <a:pt x="-192" y="9488"/>
                        <a:pt x="83" y="8013"/>
                      </a:cubicBezTo>
                      <a:cubicBezTo>
                        <a:pt x="357" y="6538"/>
                        <a:pt x="1181" y="5410"/>
                        <a:pt x="2508" y="4586"/>
                      </a:cubicBezTo>
                      <a:cubicBezTo>
                        <a:pt x="3423" y="4023"/>
                        <a:pt x="4339" y="3719"/>
                        <a:pt x="5346" y="3719"/>
                      </a:cubicBezTo>
                      <a:cubicBezTo>
                        <a:pt x="6352" y="3719"/>
                        <a:pt x="7267" y="3936"/>
                        <a:pt x="8137" y="4413"/>
                      </a:cubicBezTo>
                      <a:cubicBezTo>
                        <a:pt x="9006" y="4890"/>
                        <a:pt x="10059" y="5758"/>
                        <a:pt x="11294" y="6972"/>
                      </a:cubicBezTo>
                      <a:cubicBezTo>
                        <a:pt x="12942" y="8620"/>
                        <a:pt x="14178" y="9661"/>
                        <a:pt x="15001" y="10182"/>
                      </a:cubicBezTo>
                      <a:lnTo>
                        <a:pt x="15413" y="9921"/>
                      </a:lnTo>
                      <a:cubicBezTo>
                        <a:pt x="16237" y="9401"/>
                        <a:pt x="16649" y="8881"/>
                        <a:pt x="16740" y="8274"/>
                      </a:cubicBezTo>
                      <a:cubicBezTo>
                        <a:pt x="16831" y="7666"/>
                        <a:pt x="16511" y="6842"/>
                        <a:pt x="15779" y="5801"/>
                      </a:cubicBezTo>
                      <a:cubicBezTo>
                        <a:pt x="15276" y="5107"/>
                        <a:pt x="14772" y="4630"/>
                        <a:pt x="14178" y="4413"/>
                      </a:cubicBezTo>
                      <a:cubicBezTo>
                        <a:pt x="13628" y="4196"/>
                        <a:pt x="12851" y="4196"/>
                        <a:pt x="11981" y="4413"/>
                      </a:cubicBezTo>
                      <a:close/>
                      <a:moveTo>
                        <a:pt x="12255" y="11917"/>
                      </a:moveTo>
                      <a:cubicBezTo>
                        <a:pt x="11706" y="11526"/>
                        <a:pt x="10929" y="10832"/>
                        <a:pt x="9922" y="9878"/>
                      </a:cubicBezTo>
                      <a:cubicBezTo>
                        <a:pt x="8915" y="8924"/>
                        <a:pt x="8183" y="8360"/>
                        <a:pt x="7679" y="8143"/>
                      </a:cubicBezTo>
                      <a:cubicBezTo>
                        <a:pt x="6947" y="7883"/>
                        <a:pt x="6261" y="7926"/>
                        <a:pt x="5666" y="8274"/>
                      </a:cubicBezTo>
                      <a:cubicBezTo>
                        <a:pt x="5071" y="8620"/>
                        <a:pt x="4705" y="9184"/>
                        <a:pt x="4567" y="9835"/>
                      </a:cubicBezTo>
                      <a:cubicBezTo>
                        <a:pt x="4430" y="10529"/>
                        <a:pt x="4567" y="11179"/>
                        <a:pt x="5025" y="11830"/>
                      </a:cubicBezTo>
                      <a:cubicBezTo>
                        <a:pt x="5529" y="12567"/>
                        <a:pt x="6261" y="13088"/>
                        <a:pt x="7176" y="13435"/>
                      </a:cubicBezTo>
                      <a:cubicBezTo>
                        <a:pt x="7862" y="13695"/>
                        <a:pt x="8549" y="13695"/>
                        <a:pt x="9235" y="13522"/>
                      </a:cubicBezTo>
                      <a:cubicBezTo>
                        <a:pt x="9647" y="13391"/>
                        <a:pt x="10379" y="13044"/>
                        <a:pt x="11386" y="12394"/>
                      </a:cubicBezTo>
                      <a:lnTo>
                        <a:pt x="12210" y="118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68" name="Freeform: Shape 4482"/>
                <p:cNvSpPr/>
                <p:nvPr/>
              </p:nvSpPr>
              <p:spPr>
                <a:xfrm>
                  <a:off x="82241" y="123074"/>
                  <a:ext cx="23727" cy="178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6705"/>
                      </a:moveTo>
                      <a:lnTo>
                        <a:pt x="13906" y="4629"/>
                      </a:lnTo>
                      <a:lnTo>
                        <a:pt x="16310" y="9523"/>
                      </a:lnTo>
                      <a:lnTo>
                        <a:pt x="2404" y="21600"/>
                      </a:lnTo>
                      <a:lnTo>
                        <a:pt x="0" y="16705"/>
                      </a:lnTo>
                      <a:close/>
                      <a:moveTo>
                        <a:pt x="15789" y="2979"/>
                      </a:moveTo>
                      <a:lnTo>
                        <a:pt x="19196" y="0"/>
                      </a:lnTo>
                      <a:lnTo>
                        <a:pt x="21600" y="4895"/>
                      </a:lnTo>
                      <a:lnTo>
                        <a:pt x="18194" y="7874"/>
                      </a:lnTo>
                      <a:lnTo>
                        <a:pt x="15789" y="29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69" name="Freeform: Shape 4483"/>
                <p:cNvSpPr/>
                <p:nvPr/>
              </p:nvSpPr>
              <p:spPr>
                <a:xfrm>
                  <a:off x="87611" y="131306"/>
                  <a:ext cx="23727" cy="178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6693"/>
                      </a:moveTo>
                      <a:lnTo>
                        <a:pt x="19196" y="0"/>
                      </a:lnTo>
                      <a:lnTo>
                        <a:pt x="21600" y="4907"/>
                      </a:lnTo>
                      <a:lnTo>
                        <a:pt x="2404" y="21600"/>
                      </a:lnTo>
                      <a:lnTo>
                        <a:pt x="0" y="1669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70" name="Freeform: Shape 4484"/>
                <p:cNvSpPr/>
                <p:nvPr/>
              </p:nvSpPr>
              <p:spPr>
                <a:xfrm>
                  <a:off x="93958" y="144831"/>
                  <a:ext cx="20511" cy="217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2" h="21459" fill="norm" stroke="1" extrusionOk="0">
                      <a:moveTo>
                        <a:pt x="12027" y="4457"/>
                      </a:moveTo>
                      <a:lnTo>
                        <a:pt x="10196" y="423"/>
                      </a:lnTo>
                      <a:cubicBezTo>
                        <a:pt x="12027" y="-141"/>
                        <a:pt x="13628" y="-141"/>
                        <a:pt x="15047" y="423"/>
                      </a:cubicBezTo>
                      <a:cubicBezTo>
                        <a:pt x="16466" y="943"/>
                        <a:pt x="17838" y="2201"/>
                        <a:pt x="19211" y="4153"/>
                      </a:cubicBezTo>
                      <a:cubicBezTo>
                        <a:pt x="20447" y="5931"/>
                        <a:pt x="21133" y="7406"/>
                        <a:pt x="21271" y="8533"/>
                      </a:cubicBezTo>
                      <a:cubicBezTo>
                        <a:pt x="21408" y="9661"/>
                        <a:pt x="21271" y="10659"/>
                        <a:pt x="20859" y="11439"/>
                      </a:cubicBezTo>
                      <a:cubicBezTo>
                        <a:pt x="20401" y="12220"/>
                        <a:pt x="19303" y="13175"/>
                        <a:pt x="17473" y="14303"/>
                      </a:cubicBezTo>
                      <a:lnTo>
                        <a:pt x="12530" y="17295"/>
                      </a:lnTo>
                      <a:cubicBezTo>
                        <a:pt x="11111" y="18163"/>
                        <a:pt x="10150" y="18857"/>
                        <a:pt x="9556" y="19420"/>
                      </a:cubicBezTo>
                      <a:cubicBezTo>
                        <a:pt x="8961" y="19984"/>
                        <a:pt x="8412" y="20635"/>
                        <a:pt x="7908" y="21459"/>
                      </a:cubicBezTo>
                      <a:lnTo>
                        <a:pt x="5208" y="17512"/>
                      </a:lnTo>
                      <a:cubicBezTo>
                        <a:pt x="5391" y="17252"/>
                        <a:pt x="5757" y="16861"/>
                        <a:pt x="6169" y="16341"/>
                      </a:cubicBezTo>
                      <a:cubicBezTo>
                        <a:pt x="6352" y="16124"/>
                        <a:pt x="6490" y="15951"/>
                        <a:pt x="6581" y="15907"/>
                      </a:cubicBezTo>
                      <a:cubicBezTo>
                        <a:pt x="5437" y="15647"/>
                        <a:pt x="4385" y="15257"/>
                        <a:pt x="3515" y="14692"/>
                      </a:cubicBezTo>
                      <a:cubicBezTo>
                        <a:pt x="2645" y="14129"/>
                        <a:pt x="1868" y="13435"/>
                        <a:pt x="1273" y="12524"/>
                      </a:cubicBezTo>
                      <a:cubicBezTo>
                        <a:pt x="220" y="10962"/>
                        <a:pt x="-192" y="9488"/>
                        <a:pt x="83" y="8013"/>
                      </a:cubicBezTo>
                      <a:cubicBezTo>
                        <a:pt x="357" y="6538"/>
                        <a:pt x="1181" y="5410"/>
                        <a:pt x="2508" y="4586"/>
                      </a:cubicBezTo>
                      <a:cubicBezTo>
                        <a:pt x="3423" y="4023"/>
                        <a:pt x="4339" y="3719"/>
                        <a:pt x="5346" y="3719"/>
                      </a:cubicBezTo>
                      <a:cubicBezTo>
                        <a:pt x="6307" y="3719"/>
                        <a:pt x="7268" y="3936"/>
                        <a:pt x="8137" y="4413"/>
                      </a:cubicBezTo>
                      <a:cubicBezTo>
                        <a:pt x="9006" y="4890"/>
                        <a:pt x="10059" y="5758"/>
                        <a:pt x="11294" y="6972"/>
                      </a:cubicBezTo>
                      <a:cubicBezTo>
                        <a:pt x="12942" y="8620"/>
                        <a:pt x="14178" y="9661"/>
                        <a:pt x="15001" y="10182"/>
                      </a:cubicBezTo>
                      <a:lnTo>
                        <a:pt x="15413" y="9921"/>
                      </a:lnTo>
                      <a:cubicBezTo>
                        <a:pt x="16237" y="9401"/>
                        <a:pt x="16649" y="8881"/>
                        <a:pt x="16740" y="8274"/>
                      </a:cubicBezTo>
                      <a:cubicBezTo>
                        <a:pt x="16832" y="7666"/>
                        <a:pt x="16511" y="6885"/>
                        <a:pt x="15779" y="5801"/>
                      </a:cubicBezTo>
                      <a:cubicBezTo>
                        <a:pt x="15276" y="5107"/>
                        <a:pt x="14772" y="4630"/>
                        <a:pt x="14178" y="4413"/>
                      </a:cubicBezTo>
                      <a:cubicBezTo>
                        <a:pt x="13628" y="4196"/>
                        <a:pt x="12851" y="4196"/>
                        <a:pt x="11981" y="4413"/>
                      </a:cubicBezTo>
                      <a:close/>
                      <a:moveTo>
                        <a:pt x="12301" y="11917"/>
                      </a:moveTo>
                      <a:cubicBezTo>
                        <a:pt x="11752" y="11526"/>
                        <a:pt x="10974" y="10832"/>
                        <a:pt x="9967" y="9878"/>
                      </a:cubicBezTo>
                      <a:cubicBezTo>
                        <a:pt x="8961" y="8924"/>
                        <a:pt x="8228" y="8360"/>
                        <a:pt x="7725" y="8143"/>
                      </a:cubicBezTo>
                      <a:cubicBezTo>
                        <a:pt x="6993" y="7883"/>
                        <a:pt x="6307" y="7926"/>
                        <a:pt x="5711" y="8274"/>
                      </a:cubicBezTo>
                      <a:cubicBezTo>
                        <a:pt x="5117" y="8620"/>
                        <a:pt x="4750" y="9141"/>
                        <a:pt x="4613" y="9835"/>
                      </a:cubicBezTo>
                      <a:cubicBezTo>
                        <a:pt x="4476" y="10529"/>
                        <a:pt x="4613" y="11179"/>
                        <a:pt x="5071" y="11830"/>
                      </a:cubicBezTo>
                      <a:cubicBezTo>
                        <a:pt x="5574" y="12567"/>
                        <a:pt x="6307" y="13088"/>
                        <a:pt x="7222" y="13435"/>
                      </a:cubicBezTo>
                      <a:cubicBezTo>
                        <a:pt x="7954" y="13695"/>
                        <a:pt x="8595" y="13695"/>
                        <a:pt x="9281" y="13522"/>
                      </a:cubicBezTo>
                      <a:cubicBezTo>
                        <a:pt x="9693" y="13391"/>
                        <a:pt x="10425" y="13044"/>
                        <a:pt x="11432" y="12394"/>
                      </a:cubicBezTo>
                      <a:lnTo>
                        <a:pt x="12255" y="1187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71" name="Freeform: Shape 4485"/>
                <p:cNvSpPr/>
                <p:nvPr/>
              </p:nvSpPr>
              <p:spPr>
                <a:xfrm>
                  <a:off x="103634" y="159610"/>
                  <a:ext cx="22581" cy="239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7" h="21600" fill="norm" stroke="1" extrusionOk="0">
                      <a:moveTo>
                        <a:pt x="8699" y="21600"/>
                      </a:moveTo>
                      <a:lnTo>
                        <a:pt x="6177" y="17947"/>
                      </a:lnTo>
                      <a:lnTo>
                        <a:pt x="13616" y="13341"/>
                      </a:lnTo>
                      <a:cubicBezTo>
                        <a:pt x="15213" y="12349"/>
                        <a:pt x="16137" y="11673"/>
                        <a:pt x="16515" y="11197"/>
                      </a:cubicBezTo>
                      <a:cubicBezTo>
                        <a:pt x="16852" y="10760"/>
                        <a:pt x="17061" y="10284"/>
                        <a:pt x="17061" y="9767"/>
                      </a:cubicBezTo>
                      <a:cubicBezTo>
                        <a:pt x="17061" y="9251"/>
                        <a:pt x="16893" y="8775"/>
                        <a:pt x="16557" y="8259"/>
                      </a:cubicBezTo>
                      <a:cubicBezTo>
                        <a:pt x="16137" y="7623"/>
                        <a:pt x="15549" y="7187"/>
                        <a:pt x="14834" y="6909"/>
                      </a:cubicBezTo>
                      <a:cubicBezTo>
                        <a:pt x="14120" y="6631"/>
                        <a:pt x="13406" y="6591"/>
                        <a:pt x="12649" y="6790"/>
                      </a:cubicBezTo>
                      <a:cubicBezTo>
                        <a:pt x="11935" y="6989"/>
                        <a:pt x="10716" y="7584"/>
                        <a:pt x="9119" y="8576"/>
                      </a:cubicBezTo>
                      <a:lnTo>
                        <a:pt x="2521" y="12667"/>
                      </a:lnTo>
                      <a:lnTo>
                        <a:pt x="0" y="9013"/>
                      </a:lnTo>
                      <a:lnTo>
                        <a:pt x="14582" y="0"/>
                      </a:lnTo>
                      <a:lnTo>
                        <a:pt x="16936" y="3375"/>
                      </a:lnTo>
                      <a:lnTo>
                        <a:pt x="14792" y="4685"/>
                      </a:lnTo>
                      <a:cubicBezTo>
                        <a:pt x="17272" y="4884"/>
                        <a:pt x="19163" y="5877"/>
                        <a:pt x="20424" y="7703"/>
                      </a:cubicBezTo>
                      <a:cubicBezTo>
                        <a:pt x="20970" y="8497"/>
                        <a:pt x="21348" y="9331"/>
                        <a:pt x="21474" y="10205"/>
                      </a:cubicBezTo>
                      <a:cubicBezTo>
                        <a:pt x="21600" y="11078"/>
                        <a:pt x="21600" y="11793"/>
                        <a:pt x="21348" y="12428"/>
                      </a:cubicBezTo>
                      <a:cubicBezTo>
                        <a:pt x="21096" y="13063"/>
                        <a:pt x="20717" y="13619"/>
                        <a:pt x="20214" y="14135"/>
                      </a:cubicBezTo>
                      <a:cubicBezTo>
                        <a:pt x="19709" y="14652"/>
                        <a:pt x="18869" y="15247"/>
                        <a:pt x="17776" y="15962"/>
                      </a:cubicBezTo>
                      <a:lnTo>
                        <a:pt x="8699" y="2156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72" name="Freeform: Shape 4486"/>
                <p:cNvSpPr/>
                <p:nvPr/>
              </p:nvSpPr>
              <p:spPr>
                <a:xfrm>
                  <a:off x="117560" y="179638"/>
                  <a:ext cx="28157" cy="220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7" h="21345" fill="norm" stroke="1" extrusionOk="0">
                      <a:moveTo>
                        <a:pt x="5371" y="21345"/>
                      </a:moveTo>
                      <a:lnTo>
                        <a:pt x="3498" y="17723"/>
                      </a:lnTo>
                      <a:lnTo>
                        <a:pt x="5204" y="16318"/>
                      </a:lnTo>
                      <a:cubicBezTo>
                        <a:pt x="4234" y="16275"/>
                        <a:pt x="3365" y="15977"/>
                        <a:pt x="2629" y="15423"/>
                      </a:cubicBezTo>
                      <a:cubicBezTo>
                        <a:pt x="1893" y="14869"/>
                        <a:pt x="1292" y="14188"/>
                        <a:pt x="857" y="13335"/>
                      </a:cubicBezTo>
                      <a:cubicBezTo>
                        <a:pt x="-12" y="11631"/>
                        <a:pt x="-213" y="9714"/>
                        <a:pt x="221" y="7626"/>
                      </a:cubicBezTo>
                      <a:cubicBezTo>
                        <a:pt x="689" y="5539"/>
                        <a:pt x="1860" y="3665"/>
                        <a:pt x="3799" y="2045"/>
                      </a:cubicBezTo>
                      <a:cubicBezTo>
                        <a:pt x="5772" y="427"/>
                        <a:pt x="7578" y="-255"/>
                        <a:pt x="9183" y="86"/>
                      </a:cubicBezTo>
                      <a:cubicBezTo>
                        <a:pt x="10821" y="427"/>
                        <a:pt x="12092" y="1492"/>
                        <a:pt x="13028" y="3281"/>
                      </a:cubicBezTo>
                      <a:cubicBezTo>
                        <a:pt x="13864" y="4943"/>
                        <a:pt x="14064" y="6817"/>
                        <a:pt x="13596" y="8904"/>
                      </a:cubicBezTo>
                      <a:lnTo>
                        <a:pt x="19381" y="4091"/>
                      </a:lnTo>
                      <a:lnTo>
                        <a:pt x="21387" y="8010"/>
                      </a:lnTo>
                      <a:lnTo>
                        <a:pt x="5371" y="21345"/>
                      </a:lnTo>
                      <a:close/>
                      <a:moveTo>
                        <a:pt x="6040" y="5837"/>
                      </a:moveTo>
                      <a:cubicBezTo>
                        <a:pt x="4802" y="6860"/>
                        <a:pt x="4000" y="7839"/>
                        <a:pt x="3699" y="8734"/>
                      </a:cubicBezTo>
                      <a:cubicBezTo>
                        <a:pt x="3231" y="10012"/>
                        <a:pt x="3264" y="11248"/>
                        <a:pt x="3866" y="12398"/>
                      </a:cubicBezTo>
                      <a:cubicBezTo>
                        <a:pt x="4334" y="13292"/>
                        <a:pt x="5036" y="13804"/>
                        <a:pt x="5939" y="13932"/>
                      </a:cubicBezTo>
                      <a:cubicBezTo>
                        <a:pt x="6875" y="14060"/>
                        <a:pt x="7912" y="13634"/>
                        <a:pt x="9116" y="12653"/>
                      </a:cubicBezTo>
                      <a:cubicBezTo>
                        <a:pt x="10453" y="11546"/>
                        <a:pt x="11255" y="10438"/>
                        <a:pt x="11523" y="9331"/>
                      </a:cubicBezTo>
                      <a:cubicBezTo>
                        <a:pt x="11791" y="8223"/>
                        <a:pt x="11690" y="7201"/>
                        <a:pt x="11189" y="6263"/>
                      </a:cubicBezTo>
                      <a:cubicBezTo>
                        <a:pt x="10721" y="5326"/>
                        <a:pt x="10019" y="4815"/>
                        <a:pt x="9116" y="4644"/>
                      </a:cubicBezTo>
                      <a:cubicBezTo>
                        <a:pt x="8213" y="4517"/>
                        <a:pt x="7176" y="4900"/>
                        <a:pt x="6040" y="588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186" name="Graphic 2"/>
              <p:cNvGrpSpPr/>
              <p:nvPr/>
            </p:nvGrpSpPr>
            <p:grpSpPr>
              <a:xfrm>
                <a:off x="527636" y="2199499"/>
                <a:ext cx="122692" cy="196378"/>
                <a:chOff x="0" y="0"/>
                <a:chExt cx="122690" cy="196377"/>
              </a:xfrm>
            </p:grpSpPr>
            <p:sp>
              <p:nvSpPr>
                <p:cNvPr id="1174" name="Freeform: Shape 4462"/>
                <p:cNvSpPr/>
                <p:nvPr/>
              </p:nvSpPr>
              <p:spPr>
                <a:xfrm>
                  <a:off x="11" y="0"/>
                  <a:ext cx="1774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68" y="18153"/>
                      </a:moveTo>
                      <a:lnTo>
                        <a:pt x="5038" y="14170"/>
                      </a:lnTo>
                      <a:lnTo>
                        <a:pt x="0" y="1838"/>
                      </a:lnTo>
                      <a:lnTo>
                        <a:pt x="2251" y="0"/>
                      </a:lnTo>
                      <a:lnTo>
                        <a:pt x="20421" y="2221"/>
                      </a:lnTo>
                      <a:lnTo>
                        <a:pt x="21600" y="5055"/>
                      </a:lnTo>
                      <a:lnTo>
                        <a:pt x="8736" y="15779"/>
                      </a:lnTo>
                      <a:lnTo>
                        <a:pt x="10291" y="19608"/>
                      </a:lnTo>
                      <a:lnTo>
                        <a:pt x="8040" y="21446"/>
                      </a:lnTo>
                      <a:lnTo>
                        <a:pt x="6485" y="17617"/>
                      </a:lnTo>
                      <a:lnTo>
                        <a:pt x="1715" y="21600"/>
                      </a:lnTo>
                      <a:lnTo>
                        <a:pt x="268" y="18077"/>
                      </a:lnTo>
                      <a:close/>
                      <a:moveTo>
                        <a:pt x="7236" y="12332"/>
                      </a:moveTo>
                      <a:lnTo>
                        <a:pt x="16187" y="4903"/>
                      </a:lnTo>
                      <a:lnTo>
                        <a:pt x="3591" y="3447"/>
                      </a:lnTo>
                      <a:lnTo>
                        <a:pt x="7236" y="123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75" name="Freeform: Shape 4463"/>
                <p:cNvSpPr/>
                <p:nvPr/>
              </p:nvSpPr>
              <p:spPr>
                <a:xfrm>
                  <a:off x="0" y="12105"/>
                  <a:ext cx="12700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902"/>
                      </a:moveTo>
                      <a:lnTo>
                        <a:pt x="13698" y="0"/>
                      </a:lnTo>
                      <a:lnTo>
                        <a:pt x="21600" y="13698"/>
                      </a:lnTo>
                      <a:lnTo>
                        <a:pt x="7902" y="21600"/>
                      </a:lnTo>
                      <a:lnTo>
                        <a:pt x="0" y="790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76" name="Freeform: Shape 4464"/>
                <p:cNvSpPr/>
                <p:nvPr/>
              </p:nvSpPr>
              <p:spPr>
                <a:xfrm>
                  <a:off x="9376" y="15778"/>
                  <a:ext cx="18515" cy="155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26" h="21113" fill="norm" stroke="1" extrusionOk="0">
                      <a:moveTo>
                        <a:pt x="2499" y="7468"/>
                      </a:moveTo>
                      <a:lnTo>
                        <a:pt x="4020" y="9921"/>
                      </a:lnTo>
                      <a:cubicBezTo>
                        <a:pt x="3107" y="10879"/>
                        <a:pt x="2549" y="11836"/>
                        <a:pt x="2397" y="12734"/>
                      </a:cubicBezTo>
                      <a:cubicBezTo>
                        <a:pt x="2245" y="13691"/>
                        <a:pt x="2397" y="14649"/>
                        <a:pt x="2904" y="15605"/>
                      </a:cubicBezTo>
                      <a:cubicBezTo>
                        <a:pt x="3310" y="16444"/>
                        <a:pt x="3817" y="17042"/>
                        <a:pt x="4476" y="17460"/>
                      </a:cubicBezTo>
                      <a:cubicBezTo>
                        <a:pt x="5135" y="17879"/>
                        <a:pt x="5794" y="18059"/>
                        <a:pt x="6555" y="18118"/>
                      </a:cubicBezTo>
                      <a:cubicBezTo>
                        <a:pt x="7315" y="18118"/>
                        <a:pt x="8177" y="17999"/>
                        <a:pt x="9242" y="17640"/>
                      </a:cubicBezTo>
                      <a:cubicBezTo>
                        <a:pt x="10307" y="17281"/>
                        <a:pt x="11321" y="16743"/>
                        <a:pt x="12284" y="16084"/>
                      </a:cubicBezTo>
                      <a:cubicBezTo>
                        <a:pt x="12386" y="16024"/>
                        <a:pt x="12538" y="15905"/>
                        <a:pt x="12740" y="15785"/>
                      </a:cubicBezTo>
                      <a:cubicBezTo>
                        <a:pt x="11726" y="15785"/>
                        <a:pt x="10763" y="15426"/>
                        <a:pt x="9850" y="14768"/>
                      </a:cubicBezTo>
                      <a:cubicBezTo>
                        <a:pt x="8938" y="14169"/>
                        <a:pt x="8177" y="13272"/>
                        <a:pt x="7670" y="12195"/>
                      </a:cubicBezTo>
                      <a:cubicBezTo>
                        <a:pt x="6757" y="10340"/>
                        <a:pt x="6555" y="8426"/>
                        <a:pt x="7062" y="6391"/>
                      </a:cubicBezTo>
                      <a:cubicBezTo>
                        <a:pt x="7569" y="4357"/>
                        <a:pt x="8735" y="2682"/>
                        <a:pt x="10560" y="1425"/>
                      </a:cubicBezTo>
                      <a:cubicBezTo>
                        <a:pt x="12487" y="108"/>
                        <a:pt x="14312" y="-310"/>
                        <a:pt x="16138" y="228"/>
                      </a:cubicBezTo>
                      <a:cubicBezTo>
                        <a:pt x="17963" y="767"/>
                        <a:pt x="19383" y="2023"/>
                        <a:pt x="20346" y="3997"/>
                      </a:cubicBezTo>
                      <a:cubicBezTo>
                        <a:pt x="21056" y="5434"/>
                        <a:pt x="21411" y="6990"/>
                        <a:pt x="21309" y="8665"/>
                      </a:cubicBezTo>
                      <a:cubicBezTo>
                        <a:pt x="21259" y="10340"/>
                        <a:pt x="20752" y="11896"/>
                        <a:pt x="19839" y="13332"/>
                      </a:cubicBezTo>
                      <a:cubicBezTo>
                        <a:pt x="18926" y="14768"/>
                        <a:pt x="17304" y="16324"/>
                        <a:pt x="15022" y="17879"/>
                      </a:cubicBezTo>
                      <a:cubicBezTo>
                        <a:pt x="12639" y="19555"/>
                        <a:pt x="10560" y="20572"/>
                        <a:pt x="8836" y="20931"/>
                      </a:cubicBezTo>
                      <a:cubicBezTo>
                        <a:pt x="7112" y="21290"/>
                        <a:pt x="5591" y="21111"/>
                        <a:pt x="4222" y="20453"/>
                      </a:cubicBezTo>
                      <a:cubicBezTo>
                        <a:pt x="2904" y="19734"/>
                        <a:pt x="1788" y="18598"/>
                        <a:pt x="978" y="16922"/>
                      </a:cubicBezTo>
                      <a:cubicBezTo>
                        <a:pt x="115" y="15187"/>
                        <a:pt x="-189" y="13511"/>
                        <a:pt x="115" y="11836"/>
                      </a:cubicBezTo>
                      <a:cubicBezTo>
                        <a:pt x="369" y="10160"/>
                        <a:pt x="1231" y="8725"/>
                        <a:pt x="2600" y="7468"/>
                      </a:cubicBezTo>
                      <a:close/>
                      <a:moveTo>
                        <a:pt x="16289" y="12913"/>
                      </a:moveTo>
                      <a:cubicBezTo>
                        <a:pt x="17608" y="12015"/>
                        <a:pt x="18470" y="10879"/>
                        <a:pt x="18825" y="9503"/>
                      </a:cubicBezTo>
                      <a:cubicBezTo>
                        <a:pt x="19180" y="8126"/>
                        <a:pt x="19079" y="6870"/>
                        <a:pt x="18521" y="5673"/>
                      </a:cubicBezTo>
                      <a:cubicBezTo>
                        <a:pt x="17912" y="4477"/>
                        <a:pt x="17000" y="3699"/>
                        <a:pt x="15681" y="3399"/>
                      </a:cubicBezTo>
                      <a:cubicBezTo>
                        <a:pt x="14414" y="3100"/>
                        <a:pt x="13096" y="3399"/>
                        <a:pt x="11777" y="4297"/>
                      </a:cubicBezTo>
                      <a:cubicBezTo>
                        <a:pt x="10560" y="5135"/>
                        <a:pt x="9799" y="6211"/>
                        <a:pt x="9496" y="7588"/>
                      </a:cubicBezTo>
                      <a:cubicBezTo>
                        <a:pt x="9191" y="8964"/>
                        <a:pt x="9343" y="10280"/>
                        <a:pt x="9952" y="11537"/>
                      </a:cubicBezTo>
                      <a:cubicBezTo>
                        <a:pt x="10560" y="12794"/>
                        <a:pt x="11473" y="13571"/>
                        <a:pt x="12589" y="13870"/>
                      </a:cubicBezTo>
                      <a:cubicBezTo>
                        <a:pt x="13754" y="14169"/>
                        <a:pt x="14972" y="13870"/>
                        <a:pt x="16289" y="1297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77" name="Freeform: Shape 4465"/>
                <p:cNvSpPr/>
                <p:nvPr/>
              </p:nvSpPr>
              <p:spPr>
                <a:xfrm>
                  <a:off x="19115" y="33509"/>
                  <a:ext cx="23287" cy="217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1" y="9507"/>
                      </a:moveTo>
                      <a:lnTo>
                        <a:pt x="15189" y="0"/>
                      </a:lnTo>
                      <a:lnTo>
                        <a:pt x="21600" y="11742"/>
                      </a:lnTo>
                      <a:lnTo>
                        <a:pt x="19804" y="12838"/>
                      </a:lnTo>
                      <a:lnTo>
                        <a:pt x="14577" y="3242"/>
                      </a:lnTo>
                      <a:lnTo>
                        <a:pt x="9923" y="6134"/>
                      </a:lnTo>
                      <a:lnTo>
                        <a:pt x="14822" y="15116"/>
                      </a:lnTo>
                      <a:lnTo>
                        <a:pt x="13026" y="16211"/>
                      </a:lnTo>
                      <a:lnTo>
                        <a:pt x="8126" y="7229"/>
                      </a:lnTo>
                      <a:lnTo>
                        <a:pt x="2981" y="10471"/>
                      </a:lnTo>
                      <a:lnTo>
                        <a:pt x="8412" y="20461"/>
                      </a:lnTo>
                      <a:lnTo>
                        <a:pt x="6615" y="21600"/>
                      </a:lnTo>
                      <a:lnTo>
                        <a:pt x="0" y="946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78" name="Freeform: Shape 4466"/>
                <p:cNvSpPr/>
                <p:nvPr/>
              </p:nvSpPr>
              <p:spPr>
                <a:xfrm>
                  <a:off x="28770" y="53053"/>
                  <a:ext cx="2019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98" h="21458" fill="norm" stroke="1" extrusionOk="0">
                      <a:moveTo>
                        <a:pt x="3437" y="93"/>
                      </a:moveTo>
                      <a:lnTo>
                        <a:pt x="4930" y="3945"/>
                      </a:lnTo>
                      <a:cubicBezTo>
                        <a:pt x="3624" y="5634"/>
                        <a:pt x="2877" y="7137"/>
                        <a:pt x="2644" y="8640"/>
                      </a:cubicBezTo>
                      <a:cubicBezTo>
                        <a:pt x="2411" y="10142"/>
                        <a:pt x="2504" y="11646"/>
                        <a:pt x="2971" y="13147"/>
                      </a:cubicBezTo>
                      <a:cubicBezTo>
                        <a:pt x="3297" y="14274"/>
                        <a:pt x="3717" y="15119"/>
                        <a:pt x="4230" y="15683"/>
                      </a:cubicBezTo>
                      <a:cubicBezTo>
                        <a:pt x="4743" y="16247"/>
                        <a:pt x="5256" y="16341"/>
                        <a:pt x="5816" y="16153"/>
                      </a:cubicBezTo>
                      <a:cubicBezTo>
                        <a:pt x="6376" y="15964"/>
                        <a:pt x="7122" y="15214"/>
                        <a:pt x="8102" y="14087"/>
                      </a:cubicBezTo>
                      <a:lnTo>
                        <a:pt x="20045" y="93"/>
                      </a:lnTo>
                      <a:lnTo>
                        <a:pt x="21398" y="4695"/>
                      </a:lnTo>
                      <a:lnTo>
                        <a:pt x="9595" y="18500"/>
                      </a:lnTo>
                      <a:cubicBezTo>
                        <a:pt x="8149" y="20191"/>
                        <a:pt x="6936" y="21130"/>
                        <a:pt x="5909" y="21412"/>
                      </a:cubicBezTo>
                      <a:cubicBezTo>
                        <a:pt x="4930" y="21600"/>
                        <a:pt x="3997" y="21223"/>
                        <a:pt x="3110" y="20191"/>
                      </a:cubicBezTo>
                      <a:cubicBezTo>
                        <a:pt x="2271" y="19158"/>
                        <a:pt x="1524" y="17561"/>
                        <a:pt x="917" y="15495"/>
                      </a:cubicBezTo>
                      <a:cubicBezTo>
                        <a:pt x="31" y="12396"/>
                        <a:pt x="-202" y="9579"/>
                        <a:pt x="171" y="6949"/>
                      </a:cubicBezTo>
                      <a:cubicBezTo>
                        <a:pt x="591" y="4320"/>
                        <a:pt x="1664" y="1972"/>
                        <a:pt x="339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79" name="Freeform: Shape 4467"/>
                <p:cNvSpPr/>
                <p:nvPr/>
              </p:nvSpPr>
              <p:spPr>
                <a:xfrm>
                  <a:off x="45570" y="67843"/>
                  <a:ext cx="29098" cy="251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559"/>
                      </a:moveTo>
                      <a:lnTo>
                        <a:pt x="12809" y="0"/>
                      </a:lnTo>
                      <a:lnTo>
                        <a:pt x="14868" y="4078"/>
                      </a:lnTo>
                      <a:lnTo>
                        <a:pt x="5294" y="16879"/>
                      </a:lnTo>
                      <a:lnTo>
                        <a:pt x="19574" y="13405"/>
                      </a:lnTo>
                      <a:lnTo>
                        <a:pt x="21600" y="17409"/>
                      </a:lnTo>
                      <a:lnTo>
                        <a:pt x="2059" y="21600"/>
                      </a:lnTo>
                      <a:lnTo>
                        <a:pt x="33" y="1755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80" name="Freeform: Shape 4468"/>
                <p:cNvSpPr/>
                <p:nvPr/>
              </p:nvSpPr>
              <p:spPr>
                <a:xfrm>
                  <a:off x="53846" y="89808"/>
                  <a:ext cx="24211" cy="1686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6243"/>
                      </a:moveTo>
                      <a:lnTo>
                        <a:pt x="14060" y="4455"/>
                      </a:lnTo>
                      <a:lnTo>
                        <a:pt x="16220" y="9813"/>
                      </a:lnTo>
                      <a:lnTo>
                        <a:pt x="2160" y="21600"/>
                      </a:lnTo>
                      <a:lnTo>
                        <a:pt x="0" y="16243"/>
                      </a:lnTo>
                      <a:close/>
                      <a:moveTo>
                        <a:pt x="15984" y="2876"/>
                      </a:moveTo>
                      <a:lnTo>
                        <a:pt x="19440" y="0"/>
                      </a:lnTo>
                      <a:lnTo>
                        <a:pt x="21600" y="5357"/>
                      </a:lnTo>
                      <a:lnTo>
                        <a:pt x="18144" y="8234"/>
                      </a:lnTo>
                      <a:lnTo>
                        <a:pt x="15984" y="28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81" name="Freeform: Shape 4469"/>
                <p:cNvSpPr/>
                <p:nvPr/>
              </p:nvSpPr>
              <p:spPr>
                <a:xfrm>
                  <a:off x="60700" y="103450"/>
                  <a:ext cx="19031" cy="184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51" h="21054" fill="norm" stroke="1" extrusionOk="0">
                      <a:moveTo>
                        <a:pt x="9181" y="15627"/>
                      </a:moveTo>
                      <a:lnTo>
                        <a:pt x="11053" y="20851"/>
                      </a:lnTo>
                      <a:cubicBezTo>
                        <a:pt x="9037" y="21253"/>
                        <a:pt x="7261" y="21052"/>
                        <a:pt x="5630" y="20298"/>
                      </a:cubicBezTo>
                      <a:cubicBezTo>
                        <a:pt x="4045" y="19495"/>
                        <a:pt x="2653" y="18139"/>
                        <a:pt x="1597" y="16129"/>
                      </a:cubicBezTo>
                      <a:cubicBezTo>
                        <a:pt x="-131" y="13015"/>
                        <a:pt x="-467" y="10101"/>
                        <a:pt x="637" y="7389"/>
                      </a:cubicBezTo>
                      <a:cubicBezTo>
                        <a:pt x="1549" y="5229"/>
                        <a:pt x="3182" y="3420"/>
                        <a:pt x="5581" y="1964"/>
                      </a:cubicBezTo>
                      <a:cubicBezTo>
                        <a:pt x="8413" y="206"/>
                        <a:pt x="11101" y="-347"/>
                        <a:pt x="13597" y="206"/>
                      </a:cubicBezTo>
                      <a:cubicBezTo>
                        <a:pt x="16093" y="809"/>
                        <a:pt x="18013" y="2265"/>
                        <a:pt x="19309" y="4626"/>
                      </a:cubicBezTo>
                      <a:cubicBezTo>
                        <a:pt x="20797" y="7288"/>
                        <a:pt x="21133" y="9951"/>
                        <a:pt x="20317" y="12513"/>
                      </a:cubicBezTo>
                      <a:cubicBezTo>
                        <a:pt x="19501" y="15074"/>
                        <a:pt x="17293" y="17435"/>
                        <a:pt x="13789" y="19495"/>
                      </a:cubicBezTo>
                      <a:lnTo>
                        <a:pt x="7118" y="7539"/>
                      </a:lnTo>
                      <a:cubicBezTo>
                        <a:pt x="5773" y="8393"/>
                        <a:pt x="4957" y="9448"/>
                        <a:pt x="4621" y="10603"/>
                      </a:cubicBezTo>
                      <a:cubicBezTo>
                        <a:pt x="4285" y="11809"/>
                        <a:pt x="4430" y="12964"/>
                        <a:pt x="5005" y="14019"/>
                      </a:cubicBezTo>
                      <a:cubicBezTo>
                        <a:pt x="5437" y="14773"/>
                        <a:pt x="5965" y="15275"/>
                        <a:pt x="6638" y="15526"/>
                      </a:cubicBezTo>
                      <a:cubicBezTo>
                        <a:pt x="7309" y="15777"/>
                        <a:pt x="8125" y="15777"/>
                        <a:pt x="9181" y="15526"/>
                      </a:cubicBezTo>
                      <a:close/>
                      <a:moveTo>
                        <a:pt x="13933" y="13065"/>
                      </a:moveTo>
                      <a:cubicBezTo>
                        <a:pt x="15230" y="12211"/>
                        <a:pt x="16045" y="11257"/>
                        <a:pt x="16333" y="10151"/>
                      </a:cubicBezTo>
                      <a:cubicBezTo>
                        <a:pt x="16621" y="9046"/>
                        <a:pt x="16525" y="8042"/>
                        <a:pt x="15997" y="7037"/>
                      </a:cubicBezTo>
                      <a:cubicBezTo>
                        <a:pt x="15421" y="5982"/>
                        <a:pt x="14557" y="5380"/>
                        <a:pt x="13453" y="5129"/>
                      </a:cubicBezTo>
                      <a:cubicBezTo>
                        <a:pt x="12349" y="4877"/>
                        <a:pt x="11197" y="5129"/>
                        <a:pt x="9949" y="5932"/>
                      </a:cubicBezTo>
                      <a:lnTo>
                        <a:pt x="13933" y="1306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82" name="Freeform: Shape 4470"/>
                <p:cNvSpPr/>
                <p:nvPr/>
              </p:nvSpPr>
              <p:spPr>
                <a:xfrm>
                  <a:off x="69922" y="116968"/>
                  <a:ext cx="22617" cy="18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8" h="21600" fill="norm" stroke="1" extrusionOk="0">
                      <a:moveTo>
                        <a:pt x="17815" y="10515"/>
                      </a:moveTo>
                      <a:lnTo>
                        <a:pt x="14628" y="12794"/>
                      </a:lnTo>
                      <a:lnTo>
                        <a:pt x="13034" y="9427"/>
                      </a:lnTo>
                      <a:lnTo>
                        <a:pt x="6995" y="13779"/>
                      </a:lnTo>
                      <a:cubicBezTo>
                        <a:pt x="5778" y="14659"/>
                        <a:pt x="5065" y="15229"/>
                        <a:pt x="4898" y="15436"/>
                      </a:cubicBezTo>
                      <a:cubicBezTo>
                        <a:pt x="4729" y="15643"/>
                        <a:pt x="4646" y="15902"/>
                        <a:pt x="4604" y="16265"/>
                      </a:cubicBezTo>
                      <a:cubicBezTo>
                        <a:pt x="4604" y="16575"/>
                        <a:pt x="4604" y="16886"/>
                        <a:pt x="4814" y="17249"/>
                      </a:cubicBezTo>
                      <a:cubicBezTo>
                        <a:pt x="5023" y="17715"/>
                        <a:pt x="5485" y="18285"/>
                        <a:pt x="6114" y="18958"/>
                      </a:cubicBezTo>
                      <a:lnTo>
                        <a:pt x="3220" y="21600"/>
                      </a:lnTo>
                      <a:cubicBezTo>
                        <a:pt x="2297" y="20720"/>
                        <a:pt x="1458" y="19580"/>
                        <a:pt x="787" y="18129"/>
                      </a:cubicBezTo>
                      <a:cubicBezTo>
                        <a:pt x="368" y="17249"/>
                        <a:pt x="116" y="16368"/>
                        <a:pt x="32" y="15488"/>
                      </a:cubicBezTo>
                      <a:cubicBezTo>
                        <a:pt x="-52" y="14607"/>
                        <a:pt x="32" y="13882"/>
                        <a:pt x="242" y="13261"/>
                      </a:cubicBezTo>
                      <a:cubicBezTo>
                        <a:pt x="451" y="12639"/>
                        <a:pt x="871" y="12069"/>
                        <a:pt x="1458" y="11448"/>
                      </a:cubicBezTo>
                      <a:cubicBezTo>
                        <a:pt x="1878" y="10981"/>
                        <a:pt x="2758" y="10308"/>
                        <a:pt x="4184" y="9272"/>
                      </a:cubicBezTo>
                      <a:lnTo>
                        <a:pt x="10727" y="4558"/>
                      </a:lnTo>
                      <a:lnTo>
                        <a:pt x="9679" y="2279"/>
                      </a:lnTo>
                      <a:lnTo>
                        <a:pt x="12866" y="0"/>
                      </a:lnTo>
                      <a:lnTo>
                        <a:pt x="13914" y="2279"/>
                      </a:lnTo>
                      <a:lnTo>
                        <a:pt x="16892" y="156"/>
                      </a:lnTo>
                      <a:lnTo>
                        <a:pt x="21548" y="3419"/>
                      </a:lnTo>
                      <a:lnTo>
                        <a:pt x="16263" y="7252"/>
                      </a:lnTo>
                      <a:lnTo>
                        <a:pt x="17857" y="1061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83" name="Freeform: Shape 4471"/>
                <p:cNvSpPr/>
                <p:nvPr/>
              </p:nvSpPr>
              <p:spPr>
                <a:xfrm>
                  <a:off x="74534" y="128765"/>
                  <a:ext cx="22395" cy="235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7" h="21600" fill="norm" stroke="1" extrusionOk="0">
                      <a:moveTo>
                        <a:pt x="8047" y="21560"/>
                      </a:moveTo>
                      <a:lnTo>
                        <a:pt x="5717" y="17731"/>
                      </a:lnTo>
                      <a:lnTo>
                        <a:pt x="13468" y="13420"/>
                      </a:lnTo>
                      <a:cubicBezTo>
                        <a:pt x="15120" y="12493"/>
                        <a:pt x="16094" y="11848"/>
                        <a:pt x="16475" y="11405"/>
                      </a:cubicBezTo>
                      <a:cubicBezTo>
                        <a:pt x="16856" y="10961"/>
                        <a:pt x="17068" y="10518"/>
                        <a:pt x="17111" y="9994"/>
                      </a:cubicBezTo>
                      <a:cubicBezTo>
                        <a:pt x="17153" y="9470"/>
                        <a:pt x="17026" y="8947"/>
                        <a:pt x="16687" y="8463"/>
                      </a:cubicBezTo>
                      <a:cubicBezTo>
                        <a:pt x="16264" y="7818"/>
                        <a:pt x="15713" y="7294"/>
                        <a:pt x="15035" y="7012"/>
                      </a:cubicBezTo>
                      <a:cubicBezTo>
                        <a:pt x="14315" y="6690"/>
                        <a:pt x="13595" y="6609"/>
                        <a:pt x="12875" y="6770"/>
                      </a:cubicBezTo>
                      <a:cubicBezTo>
                        <a:pt x="12113" y="6932"/>
                        <a:pt x="10927" y="7455"/>
                        <a:pt x="9190" y="8422"/>
                      </a:cubicBezTo>
                      <a:lnTo>
                        <a:pt x="2329" y="12251"/>
                      </a:lnTo>
                      <a:lnTo>
                        <a:pt x="0" y="8422"/>
                      </a:lnTo>
                      <a:lnTo>
                        <a:pt x="15162" y="0"/>
                      </a:lnTo>
                      <a:lnTo>
                        <a:pt x="17322" y="3546"/>
                      </a:lnTo>
                      <a:lnTo>
                        <a:pt x="15078" y="4796"/>
                      </a:lnTo>
                      <a:cubicBezTo>
                        <a:pt x="17577" y="5118"/>
                        <a:pt x="19398" y="6206"/>
                        <a:pt x="20584" y="8141"/>
                      </a:cubicBezTo>
                      <a:cubicBezTo>
                        <a:pt x="21092" y="8986"/>
                        <a:pt x="21431" y="9833"/>
                        <a:pt x="21515" y="10719"/>
                      </a:cubicBezTo>
                      <a:cubicBezTo>
                        <a:pt x="21600" y="11606"/>
                        <a:pt x="21515" y="12331"/>
                        <a:pt x="21261" y="12976"/>
                      </a:cubicBezTo>
                      <a:cubicBezTo>
                        <a:pt x="21007" y="13621"/>
                        <a:pt x="20584" y="14185"/>
                        <a:pt x="20033" y="14669"/>
                      </a:cubicBezTo>
                      <a:cubicBezTo>
                        <a:pt x="19482" y="15152"/>
                        <a:pt x="18635" y="15717"/>
                        <a:pt x="17449" y="16361"/>
                      </a:cubicBezTo>
                      <a:lnTo>
                        <a:pt x="8005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84" name="Freeform: Shape 4472"/>
                <p:cNvSpPr/>
                <p:nvPr/>
              </p:nvSpPr>
              <p:spPr>
                <a:xfrm>
                  <a:off x="86348" y="148790"/>
                  <a:ext cx="20518" cy="214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1" h="21427" fill="norm" stroke="1" extrusionOk="0">
                      <a:moveTo>
                        <a:pt x="12293" y="4481"/>
                      </a:moveTo>
                      <a:lnTo>
                        <a:pt x="10691" y="310"/>
                      </a:lnTo>
                      <a:cubicBezTo>
                        <a:pt x="12522" y="-173"/>
                        <a:pt x="14169" y="-85"/>
                        <a:pt x="15542" y="530"/>
                      </a:cubicBezTo>
                      <a:cubicBezTo>
                        <a:pt x="16915" y="1144"/>
                        <a:pt x="18243" y="2461"/>
                        <a:pt x="19478" y="4525"/>
                      </a:cubicBezTo>
                      <a:cubicBezTo>
                        <a:pt x="20622" y="6369"/>
                        <a:pt x="21217" y="7906"/>
                        <a:pt x="21309" y="9046"/>
                      </a:cubicBezTo>
                      <a:cubicBezTo>
                        <a:pt x="21400" y="10232"/>
                        <a:pt x="21217" y="11198"/>
                        <a:pt x="20714" y="11944"/>
                      </a:cubicBezTo>
                      <a:cubicBezTo>
                        <a:pt x="20210" y="12691"/>
                        <a:pt x="19066" y="13613"/>
                        <a:pt x="17144" y="14666"/>
                      </a:cubicBezTo>
                      <a:lnTo>
                        <a:pt x="12064" y="17476"/>
                      </a:lnTo>
                      <a:cubicBezTo>
                        <a:pt x="10646" y="18266"/>
                        <a:pt x="9593" y="18924"/>
                        <a:pt x="8999" y="19452"/>
                      </a:cubicBezTo>
                      <a:cubicBezTo>
                        <a:pt x="8403" y="19979"/>
                        <a:pt x="7809" y="20636"/>
                        <a:pt x="7259" y="21427"/>
                      </a:cubicBezTo>
                      <a:lnTo>
                        <a:pt x="4743" y="17300"/>
                      </a:lnTo>
                      <a:cubicBezTo>
                        <a:pt x="4971" y="17036"/>
                        <a:pt x="5291" y="16642"/>
                        <a:pt x="5795" y="16202"/>
                      </a:cubicBezTo>
                      <a:cubicBezTo>
                        <a:pt x="6024" y="15983"/>
                        <a:pt x="6161" y="15852"/>
                        <a:pt x="6207" y="15763"/>
                      </a:cubicBezTo>
                      <a:cubicBezTo>
                        <a:pt x="5063" y="15457"/>
                        <a:pt x="4056" y="15018"/>
                        <a:pt x="3186" y="14402"/>
                      </a:cubicBezTo>
                      <a:cubicBezTo>
                        <a:pt x="2317" y="13788"/>
                        <a:pt x="1630" y="13042"/>
                        <a:pt x="1081" y="12119"/>
                      </a:cubicBezTo>
                      <a:cubicBezTo>
                        <a:pt x="121" y="10496"/>
                        <a:pt x="-200" y="8959"/>
                        <a:pt x="121" y="7510"/>
                      </a:cubicBezTo>
                      <a:cubicBezTo>
                        <a:pt x="441" y="6061"/>
                        <a:pt x="1356" y="4963"/>
                        <a:pt x="2729" y="4174"/>
                      </a:cubicBezTo>
                      <a:cubicBezTo>
                        <a:pt x="3644" y="3646"/>
                        <a:pt x="4605" y="3427"/>
                        <a:pt x="5612" y="3427"/>
                      </a:cubicBezTo>
                      <a:cubicBezTo>
                        <a:pt x="6619" y="3427"/>
                        <a:pt x="7534" y="3735"/>
                        <a:pt x="8358" y="4262"/>
                      </a:cubicBezTo>
                      <a:cubicBezTo>
                        <a:pt x="9182" y="4788"/>
                        <a:pt x="10234" y="5710"/>
                        <a:pt x="11378" y="6984"/>
                      </a:cubicBezTo>
                      <a:cubicBezTo>
                        <a:pt x="12934" y="8696"/>
                        <a:pt x="14124" y="9880"/>
                        <a:pt x="14902" y="10452"/>
                      </a:cubicBezTo>
                      <a:lnTo>
                        <a:pt x="15314" y="10232"/>
                      </a:lnTo>
                      <a:cubicBezTo>
                        <a:pt x="16137" y="9749"/>
                        <a:pt x="16641" y="9223"/>
                        <a:pt x="16732" y="8652"/>
                      </a:cubicBezTo>
                      <a:cubicBezTo>
                        <a:pt x="16870" y="8081"/>
                        <a:pt x="16549" y="7202"/>
                        <a:pt x="15909" y="6105"/>
                      </a:cubicBezTo>
                      <a:cubicBezTo>
                        <a:pt x="15451" y="5359"/>
                        <a:pt x="14948" y="4876"/>
                        <a:pt x="14398" y="4613"/>
                      </a:cubicBezTo>
                      <a:cubicBezTo>
                        <a:pt x="13849" y="4349"/>
                        <a:pt x="13117" y="4349"/>
                        <a:pt x="12202" y="4481"/>
                      </a:cubicBezTo>
                      <a:close/>
                      <a:moveTo>
                        <a:pt x="12156" y="12032"/>
                      </a:moveTo>
                      <a:cubicBezTo>
                        <a:pt x="11653" y="11593"/>
                        <a:pt x="10920" y="10891"/>
                        <a:pt x="9959" y="9880"/>
                      </a:cubicBezTo>
                      <a:cubicBezTo>
                        <a:pt x="8999" y="8871"/>
                        <a:pt x="8266" y="8257"/>
                        <a:pt x="7809" y="8037"/>
                      </a:cubicBezTo>
                      <a:cubicBezTo>
                        <a:pt x="7076" y="7730"/>
                        <a:pt x="6390" y="7730"/>
                        <a:pt x="5795" y="8037"/>
                      </a:cubicBezTo>
                      <a:cubicBezTo>
                        <a:pt x="5200" y="8388"/>
                        <a:pt x="4788" y="8871"/>
                        <a:pt x="4605" y="9574"/>
                      </a:cubicBezTo>
                      <a:cubicBezTo>
                        <a:pt x="4422" y="10276"/>
                        <a:pt x="4560" y="10935"/>
                        <a:pt x="4971" y="11593"/>
                      </a:cubicBezTo>
                      <a:cubicBezTo>
                        <a:pt x="5429" y="12339"/>
                        <a:pt x="6115" y="12910"/>
                        <a:pt x="7076" y="13305"/>
                      </a:cubicBezTo>
                      <a:cubicBezTo>
                        <a:pt x="7763" y="13613"/>
                        <a:pt x="8449" y="13657"/>
                        <a:pt x="9136" y="13480"/>
                      </a:cubicBezTo>
                      <a:cubicBezTo>
                        <a:pt x="9593" y="13393"/>
                        <a:pt x="10326" y="13042"/>
                        <a:pt x="11332" y="12471"/>
                      </a:cubicBezTo>
                      <a:lnTo>
                        <a:pt x="12202" y="119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85" name="Freeform: Shape 4473"/>
                <p:cNvSpPr/>
                <p:nvPr/>
              </p:nvSpPr>
              <p:spPr>
                <a:xfrm>
                  <a:off x="95135" y="163935"/>
                  <a:ext cx="27556" cy="324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2318" y="29"/>
                      </a:moveTo>
                      <a:lnTo>
                        <a:pt x="14078" y="2579"/>
                      </a:lnTo>
                      <a:lnTo>
                        <a:pt x="12387" y="3429"/>
                      </a:lnTo>
                      <a:cubicBezTo>
                        <a:pt x="14320" y="3693"/>
                        <a:pt x="15734" y="4455"/>
                        <a:pt x="16597" y="5744"/>
                      </a:cubicBezTo>
                      <a:cubicBezTo>
                        <a:pt x="17045" y="6418"/>
                        <a:pt x="17287" y="7093"/>
                        <a:pt x="17322" y="7737"/>
                      </a:cubicBezTo>
                      <a:cubicBezTo>
                        <a:pt x="17322" y="8382"/>
                        <a:pt x="17115" y="9056"/>
                        <a:pt x="16666" y="9671"/>
                      </a:cubicBezTo>
                      <a:cubicBezTo>
                        <a:pt x="17632" y="9818"/>
                        <a:pt x="18460" y="10053"/>
                        <a:pt x="19150" y="10433"/>
                      </a:cubicBezTo>
                      <a:cubicBezTo>
                        <a:pt x="19840" y="10815"/>
                        <a:pt x="20392" y="11284"/>
                        <a:pt x="20807" y="11899"/>
                      </a:cubicBezTo>
                      <a:cubicBezTo>
                        <a:pt x="21324" y="12661"/>
                        <a:pt x="21600" y="13423"/>
                        <a:pt x="21600" y="14127"/>
                      </a:cubicBezTo>
                      <a:cubicBezTo>
                        <a:pt x="21600" y="14830"/>
                        <a:pt x="21324" y="15504"/>
                        <a:pt x="20807" y="16119"/>
                      </a:cubicBezTo>
                      <a:cubicBezTo>
                        <a:pt x="20427" y="16559"/>
                        <a:pt x="19634" y="17087"/>
                        <a:pt x="18460" y="17673"/>
                      </a:cubicBezTo>
                      <a:lnTo>
                        <a:pt x="10559" y="21600"/>
                      </a:lnTo>
                      <a:lnTo>
                        <a:pt x="8661" y="18816"/>
                      </a:lnTo>
                      <a:lnTo>
                        <a:pt x="15734" y="15299"/>
                      </a:lnTo>
                      <a:cubicBezTo>
                        <a:pt x="16976" y="14683"/>
                        <a:pt x="17701" y="14214"/>
                        <a:pt x="17908" y="13833"/>
                      </a:cubicBezTo>
                      <a:cubicBezTo>
                        <a:pt x="18184" y="13335"/>
                        <a:pt x="18150" y="12837"/>
                        <a:pt x="17805" y="12309"/>
                      </a:cubicBezTo>
                      <a:cubicBezTo>
                        <a:pt x="17528" y="11928"/>
                        <a:pt x="17149" y="11635"/>
                        <a:pt x="16632" y="11430"/>
                      </a:cubicBezTo>
                      <a:cubicBezTo>
                        <a:pt x="16114" y="11225"/>
                        <a:pt x="15527" y="11196"/>
                        <a:pt x="14906" y="11313"/>
                      </a:cubicBezTo>
                      <a:cubicBezTo>
                        <a:pt x="14251" y="11430"/>
                        <a:pt x="13353" y="11782"/>
                        <a:pt x="12180" y="12339"/>
                      </a:cubicBezTo>
                      <a:lnTo>
                        <a:pt x="6246" y="15269"/>
                      </a:lnTo>
                      <a:lnTo>
                        <a:pt x="4347" y="12485"/>
                      </a:lnTo>
                      <a:lnTo>
                        <a:pt x="11111" y="9115"/>
                      </a:lnTo>
                      <a:cubicBezTo>
                        <a:pt x="12318" y="8529"/>
                        <a:pt x="13043" y="8089"/>
                        <a:pt x="13353" y="7825"/>
                      </a:cubicBezTo>
                      <a:cubicBezTo>
                        <a:pt x="13629" y="7562"/>
                        <a:pt x="13802" y="7269"/>
                        <a:pt x="13802" y="6975"/>
                      </a:cubicBezTo>
                      <a:cubicBezTo>
                        <a:pt x="13802" y="6682"/>
                        <a:pt x="13733" y="6360"/>
                        <a:pt x="13491" y="6008"/>
                      </a:cubicBezTo>
                      <a:cubicBezTo>
                        <a:pt x="13215" y="5569"/>
                        <a:pt x="12801" y="5276"/>
                        <a:pt x="12284" y="5041"/>
                      </a:cubicBezTo>
                      <a:cubicBezTo>
                        <a:pt x="11766" y="4836"/>
                        <a:pt x="11214" y="4777"/>
                        <a:pt x="10593" y="4895"/>
                      </a:cubicBezTo>
                      <a:cubicBezTo>
                        <a:pt x="9972" y="5012"/>
                        <a:pt x="9075" y="5334"/>
                        <a:pt x="7902" y="5920"/>
                      </a:cubicBezTo>
                      <a:lnTo>
                        <a:pt x="1898" y="8910"/>
                      </a:lnTo>
                      <a:lnTo>
                        <a:pt x="0" y="6125"/>
                      </a:lnTo>
                      <a:lnTo>
                        <a:pt x="1235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200" name="Graphic 2"/>
              <p:cNvGrpSpPr/>
              <p:nvPr/>
            </p:nvGrpSpPr>
            <p:grpSpPr>
              <a:xfrm>
                <a:off x="475849" y="2215830"/>
                <a:ext cx="118972" cy="211608"/>
                <a:chOff x="0" y="0"/>
                <a:chExt cx="118971" cy="211607"/>
              </a:xfrm>
            </p:grpSpPr>
            <p:sp>
              <p:nvSpPr>
                <p:cNvPr id="1187" name="Freeform: Shape 4449"/>
                <p:cNvSpPr/>
                <p:nvPr/>
              </p:nvSpPr>
              <p:spPr>
                <a:xfrm>
                  <a:off x="649" y="0"/>
                  <a:ext cx="17829" cy="127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673"/>
                      </a:moveTo>
                      <a:lnTo>
                        <a:pt x="4853" y="14123"/>
                      </a:lnTo>
                      <a:lnTo>
                        <a:pt x="267" y="1662"/>
                      </a:lnTo>
                      <a:lnTo>
                        <a:pt x="2560" y="0"/>
                      </a:lnTo>
                      <a:lnTo>
                        <a:pt x="20533" y="3474"/>
                      </a:lnTo>
                      <a:lnTo>
                        <a:pt x="21600" y="6344"/>
                      </a:lnTo>
                      <a:lnTo>
                        <a:pt x="8427" y="16011"/>
                      </a:lnTo>
                      <a:lnTo>
                        <a:pt x="9867" y="19938"/>
                      </a:lnTo>
                      <a:lnTo>
                        <a:pt x="7573" y="21600"/>
                      </a:lnTo>
                      <a:lnTo>
                        <a:pt x="6133" y="17748"/>
                      </a:lnTo>
                      <a:lnTo>
                        <a:pt x="1280" y="21298"/>
                      </a:lnTo>
                      <a:lnTo>
                        <a:pt x="0" y="17748"/>
                      </a:lnTo>
                      <a:close/>
                      <a:moveTo>
                        <a:pt x="7147" y="12386"/>
                      </a:moveTo>
                      <a:lnTo>
                        <a:pt x="16320" y="5664"/>
                      </a:lnTo>
                      <a:lnTo>
                        <a:pt x="3840" y="3398"/>
                      </a:lnTo>
                      <a:lnTo>
                        <a:pt x="7147" y="1238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88" name="Freeform: Shape 4450"/>
                <p:cNvSpPr/>
                <p:nvPr/>
              </p:nvSpPr>
              <p:spPr>
                <a:xfrm>
                  <a:off x="0" y="12171"/>
                  <a:ext cx="12700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468"/>
                      </a:moveTo>
                      <a:lnTo>
                        <a:pt x="14135" y="0"/>
                      </a:lnTo>
                      <a:lnTo>
                        <a:pt x="21600" y="14135"/>
                      </a:lnTo>
                      <a:lnTo>
                        <a:pt x="7468" y="21600"/>
                      </a:lnTo>
                      <a:lnTo>
                        <a:pt x="0" y="74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89" name="Freeform: Shape 4451"/>
                <p:cNvSpPr/>
                <p:nvPr/>
              </p:nvSpPr>
              <p:spPr>
                <a:xfrm>
                  <a:off x="9143" y="16903"/>
                  <a:ext cx="18665" cy="156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51" h="21095" fill="norm" stroke="1" extrusionOk="0">
                      <a:moveTo>
                        <a:pt x="10128" y="6560"/>
                      </a:moveTo>
                      <a:cubicBezTo>
                        <a:pt x="9978" y="5192"/>
                        <a:pt x="10128" y="4002"/>
                        <a:pt x="10527" y="3050"/>
                      </a:cubicBezTo>
                      <a:cubicBezTo>
                        <a:pt x="10926" y="2097"/>
                        <a:pt x="11624" y="1324"/>
                        <a:pt x="12523" y="729"/>
                      </a:cubicBezTo>
                      <a:cubicBezTo>
                        <a:pt x="13919" y="-104"/>
                        <a:pt x="15316" y="-223"/>
                        <a:pt x="16813" y="372"/>
                      </a:cubicBezTo>
                      <a:cubicBezTo>
                        <a:pt x="18259" y="967"/>
                        <a:pt x="19407" y="2276"/>
                        <a:pt x="20304" y="4240"/>
                      </a:cubicBezTo>
                      <a:cubicBezTo>
                        <a:pt x="21153" y="6203"/>
                        <a:pt x="21352" y="8107"/>
                        <a:pt x="20953" y="9893"/>
                      </a:cubicBezTo>
                      <a:cubicBezTo>
                        <a:pt x="20504" y="11678"/>
                        <a:pt x="19606" y="13046"/>
                        <a:pt x="18210" y="13879"/>
                      </a:cubicBezTo>
                      <a:cubicBezTo>
                        <a:pt x="17311" y="14414"/>
                        <a:pt x="16414" y="14593"/>
                        <a:pt x="15516" y="14474"/>
                      </a:cubicBezTo>
                      <a:cubicBezTo>
                        <a:pt x="14618" y="14296"/>
                        <a:pt x="13770" y="13819"/>
                        <a:pt x="12921" y="12868"/>
                      </a:cubicBezTo>
                      <a:cubicBezTo>
                        <a:pt x="13121" y="14474"/>
                        <a:pt x="12971" y="15962"/>
                        <a:pt x="12473" y="17211"/>
                      </a:cubicBezTo>
                      <a:cubicBezTo>
                        <a:pt x="11924" y="18461"/>
                        <a:pt x="11076" y="19473"/>
                        <a:pt x="9928" y="20186"/>
                      </a:cubicBezTo>
                      <a:cubicBezTo>
                        <a:pt x="8282" y="21198"/>
                        <a:pt x="6636" y="21377"/>
                        <a:pt x="4940" y="20663"/>
                      </a:cubicBezTo>
                      <a:cubicBezTo>
                        <a:pt x="3244" y="19948"/>
                        <a:pt x="1897" y="18521"/>
                        <a:pt x="949" y="16259"/>
                      </a:cubicBezTo>
                      <a:cubicBezTo>
                        <a:pt x="1" y="13998"/>
                        <a:pt x="-248" y="11856"/>
                        <a:pt x="251" y="9833"/>
                      </a:cubicBezTo>
                      <a:cubicBezTo>
                        <a:pt x="750" y="7750"/>
                        <a:pt x="1847" y="6203"/>
                        <a:pt x="3493" y="5192"/>
                      </a:cubicBezTo>
                      <a:cubicBezTo>
                        <a:pt x="4740" y="4418"/>
                        <a:pt x="5938" y="4180"/>
                        <a:pt x="7085" y="4418"/>
                      </a:cubicBezTo>
                      <a:cubicBezTo>
                        <a:pt x="8233" y="4656"/>
                        <a:pt x="9280" y="5370"/>
                        <a:pt x="10178" y="6560"/>
                      </a:cubicBezTo>
                      <a:close/>
                      <a:moveTo>
                        <a:pt x="4691" y="8107"/>
                      </a:moveTo>
                      <a:cubicBezTo>
                        <a:pt x="4042" y="8524"/>
                        <a:pt x="3443" y="9119"/>
                        <a:pt x="2994" y="9833"/>
                      </a:cubicBezTo>
                      <a:cubicBezTo>
                        <a:pt x="2546" y="10606"/>
                        <a:pt x="2296" y="11439"/>
                        <a:pt x="2296" y="12391"/>
                      </a:cubicBezTo>
                      <a:cubicBezTo>
                        <a:pt x="2296" y="13344"/>
                        <a:pt x="2446" y="14236"/>
                        <a:pt x="2845" y="15129"/>
                      </a:cubicBezTo>
                      <a:cubicBezTo>
                        <a:pt x="3443" y="16438"/>
                        <a:pt x="4241" y="17330"/>
                        <a:pt x="5339" y="17747"/>
                      </a:cubicBezTo>
                      <a:cubicBezTo>
                        <a:pt x="6437" y="18163"/>
                        <a:pt x="7534" y="18045"/>
                        <a:pt x="8631" y="17330"/>
                      </a:cubicBezTo>
                      <a:cubicBezTo>
                        <a:pt x="9779" y="16616"/>
                        <a:pt x="10477" y="15605"/>
                        <a:pt x="10827" y="14296"/>
                      </a:cubicBezTo>
                      <a:cubicBezTo>
                        <a:pt x="11176" y="12927"/>
                        <a:pt x="11076" y="11618"/>
                        <a:pt x="10477" y="10249"/>
                      </a:cubicBezTo>
                      <a:cubicBezTo>
                        <a:pt x="9928" y="8941"/>
                        <a:pt x="9080" y="8047"/>
                        <a:pt x="7983" y="7691"/>
                      </a:cubicBezTo>
                      <a:cubicBezTo>
                        <a:pt x="6886" y="7334"/>
                        <a:pt x="5788" y="7394"/>
                        <a:pt x="4691" y="8107"/>
                      </a:cubicBezTo>
                      <a:close/>
                      <a:moveTo>
                        <a:pt x="13869" y="3585"/>
                      </a:moveTo>
                      <a:cubicBezTo>
                        <a:pt x="12971" y="4121"/>
                        <a:pt x="12373" y="4954"/>
                        <a:pt x="12123" y="5965"/>
                      </a:cubicBezTo>
                      <a:cubicBezTo>
                        <a:pt x="11874" y="6977"/>
                        <a:pt x="11974" y="8107"/>
                        <a:pt x="12423" y="9179"/>
                      </a:cubicBezTo>
                      <a:cubicBezTo>
                        <a:pt x="12872" y="10249"/>
                        <a:pt x="13570" y="10964"/>
                        <a:pt x="14418" y="11321"/>
                      </a:cubicBezTo>
                      <a:cubicBezTo>
                        <a:pt x="15266" y="11678"/>
                        <a:pt x="16114" y="11559"/>
                        <a:pt x="16962" y="11082"/>
                      </a:cubicBezTo>
                      <a:cubicBezTo>
                        <a:pt x="17810" y="10547"/>
                        <a:pt x="18359" y="9774"/>
                        <a:pt x="18658" y="8702"/>
                      </a:cubicBezTo>
                      <a:cubicBezTo>
                        <a:pt x="18908" y="7631"/>
                        <a:pt x="18858" y="6560"/>
                        <a:pt x="18409" y="5489"/>
                      </a:cubicBezTo>
                      <a:cubicBezTo>
                        <a:pt x="17960" y="4418"/>
                        <a:pt x="17261" y="3704"/>
                        <a:pt x="16414" y="3347"/>
                      </a:cubicBezTo>
                      <a:cubicBezTo>
                        <a:pt x="15566" y="2990"/>
                        <a:pt x="14717" y="3050"/>
                        <a:pt x="13919" y="358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90" name="Freeform: Shape 4452"/>
                <p:cNvSpPr/>
                <p:nvPr/>
              </p:nvSpPr>
              <p:spPr>
                <a:xfrm>
                  <a:off x="17905" y="35093"/>
                  <a:ext cx="23110" cy="212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1" y="8828"/>
                      </a:moveTo>
                      <a:lnTo>
                        <a:pt x="15717" y="0"/>
                      </a:lnTo>
                      <a:lnTo>
                        <a:pt x="21600" y="12368"/>
                      </a:lnTo>
                      <a:lnTo>
                        <a:pt x="19749" y="13399"/>
                      </a:lnTo>
                      <a:lnTo>
                        <a:pt x="14935" y="3316"/>
                      </a:lnTo>
                      <a:lnTo>
                        <a:pt x="10121" y="6050"/>
                      </a:lnTo>
                      <a:lnTo>
                        <a:pt x="14606" y="15505"/>
                      </a:lnTo>
                      <a:lnTo>
                        <a:pt x="12754" y="16536"/>
                      </a:lnTo>
                      <a:lnTo>
                        <a:pt x="8269" y="7080"/>
                      </a:lnTo>
                      <a:lnTo>
                        <a:pt x="2921" y="10083"/>
                      </a:lnTo>
                      <a:lnTo>
                        <a:pt x="7899" y="20569"/>
                      </a:lnTo>
                      <a:lnTo>
                        <a:pt x="6048" y="21600"/>
                      </a:lnTo>
                      <a:lnTo>
                        <a:pt x="0" y="88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91" name="Freeform: Shape 4453"/>
                <p:cNvSpPr/>
                <p:nvPr/>
              </p:nvSpPr>
              <p:spPr>
                <a:xfrm>
                  <a:off x="26822" y="54409"/>
                  <a:ext cx="20224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6" h="21518" fill="norm" stroke="1" extrusionOk="0">
                      <a:moveTo>
                        <a:pt x="3557" y="94"/>
                      </a:moveTo>
                      <a:lnTo>
                        <a:pt x="4954" y="4021"/>
                      </a:lnTo>
                      <a:cubicBezTo>
                        <a:pt x="3603" y="5517"/>
                        <a:pt x="2812" y="7013"/>
                        <a:pt x="2579" y="8416"/>
                      </a:cubicBezTo>
                      <a:cubicBezTo>
                        <a:pt x="2347" y="9819"/>
                        <a:pt x="2393" y="11408"/>
                        <a:pt x="2812" y="12997"/>
                      </a:cubicBezTo>
                      <a:cubicBezTo>
                        <a:pt x="3138" y="14213"/>
                        <a:pt x="3511" y="15055"/>
                        <a:pt x="4022" y="15616"/>
                      </a:cubicBezTo>
                      <a:cubicBezTo>
                        <a:pt x="4534" y="16176"/>
                        <a:pt x="5046" y="16364"/>
                        <a:pt x="5605" y="16270"/>
                      </a:cubicBezTo>
                      <a:cubicBezTo>
                        <a:pt x="6164" y="16084"/>
                        <a:pt x="6955" y="15522"/>
                        <a:pt x="7933" y="14400"/>
                      </a:cubicBezTo>
                      <a:lnTo>
                        <a:pt x="20176" y="1683"/>
                      </a:lnTo>
                      <a:lnTo>
                        <a:pt x="21386" y="6359"/>
                      </a:lnTo>
                      <a:lnTo>
                        <a:pt x="9283" y="18981"/>
                      </a:lnTo>
                      <a:cubicBezTo>
                        <a:pt x="7793" y="20571"/>
                        <a:pt x="6536" y="21320"/>
                        <a:pt x="5559" y="21506"/>
                      </a:cubicBezTo>
                      <a:cubicBezTo>
                        <a:pt x="4581" y="21600"/>
                        <a:pt x="3650" y="21132"/>
                        <a:pt x="2812" y="20010"/>
                      </a:cubicBezTo>
                      <a:cubicBezTo>
                        <a:pt x="1974" y="18889"/>
                        <a:pt x="1276" y="17299"/>
                        <a:pt x="764" y="15148"/>
                      </a:cubicBezTo>
                      <a:cubicBezTo>
                        <a:pt x="-28" y="12062"/>
                        <a:pt x="-214" y="9164"/>
                        <a:pt x="251" y="6545"/>
                      </a:cubicBezTo>
                      <a:cubicBezTo>
                        <a:pt x="717" y="3927"/>
                        <a:pt x="1835" y="1776"/>
                        <a:pt x="3650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92" name="Freeform: Shape 4454"/>
                <p:cNvSpPr/>
                <p:nvPr/>
              </p:nvSpPr>
              <p:spPr>
                <a:xfrm>
                  <a:off x="39033" y="72950"/>
                  <a:ext cx="33588" cy="332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7524"/>
                      </a:moveTo>
                      <a:lnTo>
                        <a:pt x="14409" y="0"/>
                      </a:lnTo>
                      <a:lnTo>
                        <a:pt x="16646" y="4406"/>
                      </a:lnTo>
                      <a:lnTo>
                        <a:pt x="8181" y="12187"/>
                      </a:lnTo>
                      <a:lnTo>
                        <a:pt x="19335" y="9670"/>
                      </a:lnTo>
                      <a:lnTo>
                        <a:pt x="21600" y="14076"/>
                      </a:lnTo>
                      <a:lnTo>
                        <a:pt x="7190" y="21600"/>
                      </a:lnTo>
                      <a:lnTo>
                        <a:pt x="5803" y="18882"/>
                      </a:lnTo>
                      <a:lnTo>
                        <a:pt x="17127" y="12960"/>
                      </a:lnTo>
                      <a:lnTo>
                        <a:pt x="4303" y="15992"/>
                      </a:lnTo>
                      <a:lnTo>
                        <a:pt x="2859" y="13160"/>
                      </a:lnTo>
                      <a:lnTo>
                        <a:pt x="12711" y="4349"/>
                      </a:lnTo>
                      <a:lnTo>
                        <a:pt x="1387" y="10271"/>
                      </a:lnTo>
                      <a:lnTo>
                        <a:pt x="0" y="75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93" name="Freeform: Shape 4455"/>
                <p:cNvSpPr/>
                <p:nvPr/>
              </p:nvSpPr>
              <p:spPr>
                <a:xfrm>
                  <a:off x="53634" y="103528"/>
                  <a:ext cx="20351" cy="211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3" h="21435" fill="norm" stroke="1" extrusionOk="0">
                      <a:moveTo>
                        <a:pt x="12456" y="4521"/>
                      </a:moveTo>
                      <a:lnTo>
                        <a:pt x="11069" y="192"/>
                      </a:lnTo>
                      <a:cubicBezTo>
                        <a:pt x="12965" y="-165"/>
                        <a:pt x="14584" y="-31"/>
                        <a:pt x="15972" y="638"/>
                      </a:cubicBezTo>
                      <a:cubicBezTo>
                        <a:pt x="17359" y="1308"/>
                        <a:pt x="18608" y="2736"/>
                        <a:pt x="19764" y="4878"/>
                      </a:cubicBezTo>
                      <a:cubicBezTo>
                        <a:pt x="20828" y="6797"/>
                        <a:pt x="21337" y="8403"/>
                        <a:pt x="21383" y="9564"/>
                      </a:cubicBezTo>
                      <a:cubicBezTo>
                        <a:pt x="21383" y="10769"/>
                        <a:pt x="21198" y="11706"/>
                        <a:pt x="20643" y="12465"/>
                      </a:cubicBezTo>
                      <a:cubicBezTo>
                        <a:pt x="20088" y="13223"/>
                        <a:pt x="18885" y="14071"/>
                        <a:pt x="16943" y="15053"/>
                      </a:cubicBezTo>
                      <a:lnTo>
                        <a:pt x="11670" y="17642"/>
                      </a:lnTo>
                      <a:cubicBezTo>
                        <a:pt x="10190" y="18401"/>
                        <a:pt x="9126" y="19025"/>
                        <a:pt x="8479" y="19516"/>
                      </a:cubicBezTo>
                      <a:cubicBezTo>
                        <a:pt x="7831" y="20007"/>
                        <a:pt x="7230" y="20632"/>
                        <a:pt x="6628" y="21435"/>
                      </a:cubicBezTo>
                      <a:lnTo>
                        <a:pt x="4316" y="17151"/>
                      </a:lnTo>
                      <a:cubicBezTo>
                        <a:pt x="4547" y="16883"/>
                        <a:pt x="4917" y="16526"/>
                        <a:pt x="5426" y="16080"/>
                      </a:cubicBezTo>
                      <a:cubicBezTo>
                        <a:pt x="5658" y="15857"/>
                        <a:pt x="5796" y="15723"/>
                        <a:pt x="5889" y="15678"/>
                      </a:cubicBezTo>
                      <a:cubicBezTo>
                        <a:pt x="4732" y="15321"/>
                        <a:pt x="3761" y="14785"/>
                        <a:pt x="2928" y="14161"/>
                      </a:cubicBezTo>
                      <a:cubicBezTo>
                        <a:pt x="2096" y="13491"/>
                        <a:pt x="1448" y="12688"/>
                        <a:pt x="939" y="11751"/>
                      </a:cubicBezTo>
                      <a:cubicBezTo>
                        <a:pt x="15" y="10055"/>
                        <a:pt x="-217" y="8493"/>
                        <a:pt x="200" y="7020"/>
                      </a:cubicBezTo>
                      <a:cubicBezTo>
                        <a:pt x="616" y="5547"/>
                        <a:pt x="1587" y="4476"/>
                        <a:pt x="3021" y="3762"/>
                      </a:cubicBezTo>
                      <a:cubicBezTo>
                        <a:pt x="3992" y="3271"/>
                        <a:pt x="4964" y="3093"/>
                        <a:pt x="5935" y="3137"/>
                      </a:cubicBezTo>
                      <a:cubicBezTo>
                        <a:pt x="6906" y="3182"/>
                        <a:pt x="7831" y="3539"/>
                        <a:pt x="8664" y="4119"/>
                      </a:cubicBezTo>
                      <a:cubicBezTo>
                        <a:pt x="9496" y="4700"/>
                        <a:pt x="10467" y="5681"/>
                        <a:pt x="11578" y="7065"/>
                      </a:cubicBezTo>
                      <a:cubicBezTo>
                        <a:pt x="13057" y="8894"/>
                        <a:pt x="14168" y="10144"/>
                        <a:pt x="14954" y="10724"/>
                      </a:cubicBezTo>
                      <a:lnTo>
                        <a:pt x="15416" y="10501"/>
                      </a:lnTo>
                      <a:cubicBezTo>
                        <a:pt x="16295" y="10055"/>
                        <a:pt x="16804" y="9564"/>
                        <a:pt x="16943" y="8939"/>
                      </a:cubicBezTo>
                      <a:cubicBezTo>
                        <a:pt x="17081" y="8359"/>
                        <a:pt x="16850" y="7467"/>
                        <a:pt x="16249" y="6306"/>
                      </a:cubicBezTo>
                      <a:cubicBezTo>
                        <a:pt x="15832" y="5547"/>
                        <a:pt x="15371" y="5012"/>
                        <a:pt x="14815" y="4744"/>
                      </a:cubicBezTo>
                      <a:cubicBezTo>
                        <a:pt x="14260" y="4476"/>
                        <a:pt x="13520" y="4387"/>
                        <a:pt x="12595" y="4521"/>
                      </a:cubicBezTo>
                      <a:close/>
                      <a:moveTo>
                        <a:pt x="11901" y="12152"/>
                      </a:moveTo>
                      <a:cubicBezTo>
                        <a:pt x="11392" y="11706"/>
                        <a:pt x="10699" y="10903"/>
                        <a:pt x="9774" y="9832"/>
                      </a:cubicBezTo>
                      <a:cubicBezTo>
                        <a:pt x="8849" y="8761"/>
                        <a:pt x="8155" y="8091"/>
                        <a:pt x="7692" y="7868"/>
                      </a:cubicBezTo>
                      <a:cubicBezTo>
                        <a:pt x="6952" y="7511"/>
                        <a:pt x="6305" y="7511"/>
                        <a:pt x="5658" y="7824"/>
                      </a:cubicBezTo>
                      <a:cubicBezTo>
                        <a:pt x="5010" y="8136"/>
                        <a:pt x="4593" y="8627"/>
                        <a:pt x="4409" y="9296"/>
                      </a:cubicBezTo>
                      <a:cubicBezTo>
                        <a:pt x="4224" y="9966"/>
                        <a:pt x="4269" y="10679"/>
                        <a:pt x="4640" y="11394"/>
                      </a:cubicBezTo>
                      <a:cubicBezTo>
                        <a:pt x="5056" y="12197"/>
                        <a:pt x="5750" y="12777"/>
                        <a:pt x="6628" y="13223"/>
                      </a:cubicBezTo>
                      <a:cubicBezTo>
                        <a:pt x="7322" y="13536"/>
                        <a:pt x="8016" y="13625"/>
                        <a:pt x="8664" y="13536"/>
                      </a:cubicBezTo>
                      <a:cubicBezTo>
                        <a:pt x="9126" y="13446"/>
                        <a:pt x="9866" y="13134"/>
                        <a:pt x="10976" y="12599"/>
                      </a:cubicBezTo>
                      <a:lnTo>
                        <a:pt x="11855" y="1215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94" name="Freeform: Shape 4456"/>
                <p:cNvSpPr/>
                <p:nvPr/>
              </p:nvSpPr>
              <p:spPr>
                <a:xfrm>
                  <a:off x="61527" y="116395"/>
                  <a:ext cx="24607" cy="158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5781"/>
                      </a:moveTo>
                      <a:lnTo>
                        <a:pt x="19668" y="0"/>
                      </a:lnTo>
                      <a:lnTo>
                        <a:pt x="21600" y="5820"/>
                      </a:lnTo>
                      <a:lnTo>
                        <a:pt x="1971" y="21600"/>
                      </a:lnTo>
                      <a:lnTo>
                        <a:pt x="39" y="1578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95" name="Freeform: Shape 4457"/>
                <p:cNvSpPr/>
                <p:nvPr/>
              </p:nvSpPr>
              <p:spPr>
                <a:xfrm>
                  <a:off x="67059" y="129587"/>
                  <a:ext cx="20395" cy="211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3" h="21435" fill="norm" stroke="1" extrusionOk="0">
                      <a:moveTo>
                        <a:pt x="12476" y="4521"/>
                      </a:moveTo>
                      <a:lnTo>
                        <a:pt x="11090" y="192"/>
                      </a:lnTo>
                      <a:cubicBezTo>
                        <a:pt x="12983" y="-165"/>
                        <a:pt x="14599" y="-31"/>
                        <a:pt x="15983" y="638"/>
                      </a:cubicBezTo>
                      <a:cubicBezTo>
                        <a:pt x="17368" y="1353"/>
                        <a:pt x="18613" y="2736"/>
                        <a:pt x="19768" y="4878"/>
                      </a:cubicBezTo>
                      <a:cubicBezTo>
                        <a:pt x="20829" y="6797"/>
                        <a:pt x="21337" y="8359"/>
                        <a:pt x="21383" y="9564"/>
                      </a:cubicBezTo>
                      <a:cubicBezTo>
                        <a:pt x="21383" y="10769"/>
                        <a:pt x="21198" y="11706"/>
                        <a:pt x="20644" y="12465"/>
                      </a:cubicBezTo>
                      <a:cubicBezTo>
                        <a:pt x="20090" y="13223"/>
                        <a:pt x="18890" y="14071"/>
                        <a:pt x="16952" y="15053"/>
                      </a:cubicBezTo>
                      <a:lnTo>
                        <a:pt x="11691" y="17642"/>
                      </a:lnTo>
                      <a:cubicBezTo>
                        <a:pt x="10214" y="18401"/>
                        <a:pt x="9153" y="19025"/>
                        <a:pt x="8506" y="19516"/>
                      </a:cubicBezTo>
                      <a:cubicBezTo>
                        <a:pt x="7860" y="20007"/>
                        <a:pt x="7260" y="20632"/>
                        <a:pt x="6660" y="21435"/>
                      </a:cubicBezTo>
                      <a:lnTo>
                        <a:pt x="4352" y="17151"/>
                      </a:lnTo>
                      <a:cubicBezTo>
                        <a:pt x="4583" y="16883"/>
                        <a:pt x="4952" y="16526"/>
                        <a:pt x="5460" y="16080"/>
                      </a:cubicBezTo>
                      <a:cubicBezTo>
                        <a:pt x="5691" y="15857"/>
                        <a:pt x="5829" y="15723"/>
                        <a:pt x="5921" y="15678"/>
                      </a:cubicBezTo>
                      <a:cubicBezTo>
                        <a:pt x="4768" y="15321"/>
                        <a:pt x="3798" y="14786"/>
                        <a:pt x="2968" y="14116"/>
                      </a:cubicBezTo>
                      <a:cubicBezTo>
                        <a:pt x="2137" y="13447"/>
                        <a:pt x="1491" y="12643"/>
                        <a:pt x="937" y="11706"/>
                      </a:cubicBezTo>
                      <a:cubicBezTo>
                        <a:pt x="14" y="10011"/>
                        <a:pt x="-217" y="8448"/>
                        <a:pt x="199" y="6976"/>
                      </a:cubicBezTo>
                      <a:cubicBezTo>
                        <a:pt x="614" y="5547"/>
                        <a:pt x="1583" y="4432"/>
                        <a:pt x="3014" y="3718"/>
                      </a:cubicBezTo>
                      <a:cubicBezTo>
                        <a:pt x="3983" y="3227"/>
                        <a:pt x="4952" y="3048"/>
                        <a:pt x="5921" y="3093"/>
                      </a:cubicBezTo>
                      <a:cubicBezTo>
                        <a:pt x="6891" y="3182"/>
                        <a:pt x="7814" y="3495"/>
                        <a:pt x="8645" y="4074"/>
                      </a:cubicBezTo>
                      <a:cubicBezTo>
                        <a:pt x="9475" y="4655"/>
                        <a:pt x="10444" y="5637"/>
                        <a:pt x="11552" y="7020"/>
                      </a:cubicBezTo>
                      <a:cubicBezTo>
                        <a:pt x="13029" y="8850"/>
                        <a:pt x="14183" y="10100"/>
                        <a:pt x="14921" y="10679"/>
                      </a:cubicBezTo>
                      <a:lnTo>
                        <a:pt x="15383" y="10456"/>
                      </a:lnTo>
                      <a:cubicBezTo>
                        <a:pt x="16260" y="10011"/>
                        <a:pt x="16767" y="9520"/>
                        <a:pt x="16906" y="8894"/>
                      </a:cubicBezTo>
                      <a:cubicBezTo>
                        <a:pt x="17044" y="8315"/>
                        <a:pt x="16814" y="7422"/>
                        <a:pt x="16214" y="6262"/>
                      </a:cubicBezTo>
                      <a:cubicBezTo>
                        <a:pt x="15798" y="5503"/>
                        <a:pt x="15337" y="4968"/>
                        <a:pt x="14783" y="4700"/>
                      </a:cubicBezTo>
                      <a:cubicBezTo>
                        <a:pt x="14229" y="4432"/>
                        <a:pt x="13491" y="4342"/>
                        <a:pt x="12568" y="4477"/>
                      </a:cubicBezTo>
                      <a:close/>
                      <a:moveTo>
                        <a:pt x="11968" y="12152"/>
                      </a:moveTo>
                      <a:cubicBezTo>
                        <a:pt x="11460" y="11706"/>
                        <a:pt x="10768" y="10903"/>
                        <a:pt x="9845" y="9832"/>
                      </a:cubicBezTo>
                      <a:cubicBezTo>
                        <a:pt x="8922" y="8761"/>
                        <a:pt x="8229" y="8091"/>
                        <a:pt x="7767" y="7868"/>
                      </a:cubicBezTo>
                      <a:cubicBezTo>
                        <a:pt x="7029" y="7511"/>
                        <a:pt x="6383" y="7511"/>
                        <a:pt x="5737" y="7824"/>
                      </a:cubicBezTo>
                      <a:cubicBezTo>
                        <a:pt x="5091" y="8136"/>
                        <a:pt x="4676" y="8627"/>
                        <a:pt x="4491" y="9341"/>
                      </a:cubicBezTo>
                      <a:cubicBezTo>
                        <a:pt x="4260" y="10011"/>
                        <a:pt x="4352" y="10724"/>
                        <a:pt x="4722" y="11438"/>
                      </a:cubicBezTo>
                      <a:cubicBezTo>
                        <a:pt x="5137" y="12242"/>
                        <a:pt x="5829" y="12822"/>
                        <a:pt x="6706" y="13268"/>
                      </a:cubicBezTo>
                      <a:cubicBezTo>
                        <a:pt x="7398" y="13581"/>
                        <a:pt x="8091" y="13670"/>
                        <a:pt x="8737" y="13581"/>
                      </a:cubicBezTo>
                      <a:cubicBezTo>
                        <a:pt x="9199" y="13491"/>
                        <a:pt x="9937" y="13179"/>
                        <a:pt x="10999" y="12643"/>
                      </a:cubicBezTo>
                      <a:lnTo>
                        <a:pt x="11922" y="121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96" name="Freeform: Shape 4458"/>
                <p:cNvSpPr/>
                <p:nvPr/>
              </p:nvSpPr>
              <p:spPr>
                <a:xfrm>
                  <a:off x="68349" y="143643"/>
                  <a:ext cx="30506" cy="195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71" fill="norm" stroke="1" extrusionOk="0">
                      <a:moveTo>
                        <a:pt x="15491" y="0"/>
                      </a:moveTo>
                      <a:lnTo>
                        <a:pt x="17174" y="5048"/>
                      </a:lnTo>
                      <a:lnTo>
                        <a:pt x="10441" y="15873"/>
                      </a:lnTo>
                      <a:lnTo>
                        <a:pt x="19979" y="13494"/>
                      </a:lnTo>
                      <a:lnTo>
                        <a:pt x="21600" y="18397"/>
                      </a:lnTo>
                      <a:lnTo>
                        <a:pt x="8447" y="20969"/>
                      </a:lnTo>
                      <a:lnTo>
                        <a:pt x="6078" y="21455"/>
                      </a:lnTo>
                      <a:cubicBezTo>
                        <a:pt x="5268" y="21600"/>
                        <a:pt x="4613" y="21600"/>
                        <a:pt x="4145" y="21503"/>
                      </a:cubicBezTo>
                      <a:cubicBezTo>
                        <a:pt x="3678" y="21406"/>
                        <a:pt x="3242" y="21212"/>
                        <a:pt x="2836" y="20921"/>
                      </a:cubicBezTo>
                      <a:cubicBezTo>
                        <a:pt x="2463" y="20581"/>
                        <a:pt x="2088" y="20144"/>
                        <a:pt x="1714" y="19513"/>
                      </a:cubicBezTo>
                      <a:cubicBezTo>
                        <a:pt x="1371" y="18882"/>
                        <a:pt x="1028" y="18154"/>
                        <a:pt x="717" y="17232"/>
                      </a:cubicBezTo>
                      <a:cubicBezTo>
                        <a:pt x="405" y="16309"/>
                        <a:pt x="187" y="15387"/>
                        <a:pt x="0" y="14417"/>
                      </a:cubicBezTo>
                      <a:lnTo>
                        <a:pt x="2244" y="12086"/>
                      </a:lnTo>
                      <a:cubicBezTo>
                        <a:pt x="2400" y="12912"/>
                        <a:pt x="2587" y="13591"/>
                        <a:pt x="2774" y="14223"/>
                      </a:cubicBezTo>
                      <a:cubicBezTo>
                        <a:pt x="3148" y="15339"/>
                        <a:pt x="3615" y="15969"/>
                        <a:pt x="4208" y="16164"/>
                      </a:cubicBezTo>
                      <a:cubicBezTo>
                        <a:pt x="4800" y="16358"/>
                        <a:pt x="5455" y="16358"/>
                        <a:pt x="6203" y="16115"/>
                      </a:cubicBezTo>
                      <a:lnTo>
                        <a:pt x="15460" y="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97" name="Freeform: Shape 4459"/>
                <p:cNvSpPr/>
                <p:nvPr/>
              </p:nvSpPr>
              <p:spPr>
                <a:xfrm>
                  <a:off x="85506" y="163948"/>
                  <a:ext cx="19709" cy="191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02" h="21173" fill="norm" stroke="1" extrusionOk="0">
                      <a:moveTo>
                        <a:pt x="2581" y="3984"/>
                      </a:moveTo>
                      <a:lnTo>
                        <a:pt x="5721" y="8372"/>
                      </a:lnTo>
                      <a:cubicBezTo>
                        <a:pt x="4912" y="9055"/>
                        <a:pt x="4436" y="9836"/>
                        <a:pt x="4294" y="10713"/>
                      </a:cubicBezTo>
                      <a:cubicBezTo>
                        <a:pt x="4150" y="11591"/>
                        <a:pt x="4294" y="12566"/>
                        <a:pt x="4912" y="13687"/>
                      </a:cubicBezTo>
                      <a:cubicBezTo>
                        <a:pt x="5531" y="14906"/>
                        <a:pt x="6196" y="15735"/>
                        <a:pt x="6958" y="16125"/>
                      </a:cubicBezTo>
                      <a:cubicBezTo>
                        <a:pt x="7481" y="16369"/>
                        <a:pt x="8005" y="16369"/>
                        <a:pt x="8528" y="16125"/>
                      </a:cubicBezTo>
                      <a:cubicBezTo>
                        <a:pt x="8861" y="15930"/>
                        <a:pt x="9099" y="15686"/>
                        <a:pt x="9242" y="15296"/>
                      </a:cubicBezTo>
                      <a:cubicBezTo>
                        <a:pt x="9337" y="14955"/>
                        <a:pt x="9242" y="14321"/>
                        <a:pt x="9051" y="13394"/>
                      </a:cubicBezTo>
                      <a:cubicBezTo>
                        <a:pt x="7957" y="9104"/>
                        <a:pt x="7481" y="6276"/>
                        <a:pt x="7624" y="4910"/>
                      </a:cubicBezTo>
                      <a:cubicBezTo>
                        <a:pt x="7862" y="3009"/>
                        <a:pt x="8813" y="1595"/>
                        <a:pt x="10479" y="669"/>
                      </a:cubicBezTo>
                      <a:cubicBezTo>
                        <a:pt x="12001" y="-161"/>
                        <a:pt x="13571" y="-209"/>
                        <a:pt x="15236" y="473"/>
                      </a:cubicBezTo>
                      <a:cubicBezTo>
                        <a:pt x="16901" y="1156"/>
                        <a:pt x="18376" y="2765"/>
                        <a:pt x="19661" y="5349"/>
                      </a:cubicBezTo>
                      <a:cubicBezTo>
                        <a:pt x="20898" y="7788"/>
                        <a:pt x="21421" y="9836"/>
                        <a:pt x="21279" y="11444"/>
                      </a:cubicBezTo>
                      <a:cubicBezTo>
                        <a:pt x="21088" y="13054"/>
                        <a:pt x="20375" y="14467"/>
                        <a:pt x="19042" y="15735"/>
                      </a:cubicBezTo>
                      <a:lnTo>
                        <a:pt x="15950" y="11688"/>
                      </a:lnTo>
                      <a:cubicBezTo>
                        <a:pt x="16521" y="11152"/>
                        <a:pt x="16854" y="10518"/>
                        <a:pt x="16949" y="9787"/>
                      </a:cubicBezTo>
                      <a:cubicBezTo>
                        <a:pt x="17044" y="9055"/>
                        <a:pt x="16854" y="8177"/>
                        <a:pt x="16330" y="7202"/>
                      </a:cubicBezTo>
                      <a:cubicBezTo>
                        <a:pt x="15712" y="5934"/>
                        <a:pt x="15094" y="5154"/>
                        <a:pt x="14475" y="4764"/>
                      </a:cubicBezTo>
                      <a:cubicBezTo>
                        <a:pt x="14047" y="4521"/>
                        <a:pt x="13666" y="4521"/>
                        <a:pt x="13286" y="4764"/>
                      </a:cubicBezTo>
                      <a:cubicBezTo>
                        <a:pt x="12952" y="4959"/>
                        <a:pt x="12762" y="5252"/>
                        <a:pt x="12667" y="5691"/>
                      </a:cubicBezTo>
                      <a:cubicBezTo>
                        <a:pt x="12572" y="6276"/>
                        <a:pt x="12905" y="7982"/>
                        <a:pt x="13619" y="10810"/>
                      </a:cubicBezTo>
                      <a:cubicBezTo>
                        <a:pt x="14332" y="13638"/>
                        <a:pt x="14523" y="15784"/>
                        <a:pt x="14237" y="17198"/>
                      </a:cubicBezTo>
                      <a:cubicBezTo>
                        <a:pt x="13904" y="18612"/>
                        <a:pt x="13000" y="19733"/>
                        <a:pt x="11525" y="20514"/>
                      </a:cubicBezTo>
                      <a:cubicBezTo>
                        <a:pt x="9908" y="21342"/>
                        <a:pt x="8195" y="21391"/>
                        <a:pt x="6340" y="20660"/>
                      </a:cubicBezTo>
                      <a:cubicBezTo>
                        <a:pt x="4484" y="19879"/>
                        <a:pt x="2866" y="18173"/>
                        <a:pt x="1534" y="15491"/>
                      </a:cubicBezTo>
                      <a:cubicBezTo>
                        <a:pt x="297" y="13054"/>
                        <a:pt x="-179" y="10859"/>
                        <a:pt x="59" y="8909"/>
                      </a:cubicBezTo>
                      <a:cubicBezTo>
                        <a:pt x="297" y="6958"/>
                        <a:pt x="1153" y="5349"/>
                        <a:pt x="2581" y="40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98" name="Freeform: Shape 4460"/>
                <p:cNvSpPr/>
                <p:nvPr/>
              </p:nvSpPr>
              <p:spPr>
                <a:xfrm>
                  <a:off x="93044" y="177229"/>
                  <a:ext cx="24607" cy="158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5796"/>
                      </a:moveTo>
                      <a:lnTo>
                        <a:pt x="14220" y="4368"/>
                      </a:lnTo>
                      <a:lnTo>
                        <a:pt x="16151" y="10171"/>
                      </a:lnTo>
                      <a:lnTo>
                        <a:pt x="1932" y="21600"/>
                      </a:lnTo>
                      <a:lnTo>
                        <a:pt x="0" y="15796"/>
                      </a:lnTo>
                      <a:close/>
                      <a:moveTo>
                        <a:pt x="16190" y="2812"/>
                      </a:moveTo>
                      <a:lnTo>
                        <a:pt x="19668" y="0"/>
                      </a:lnTo>
                      <a:lnTo>
                        <a:pt x="21600" y="5804"/>
                      </a:lnTo>
                      <a:lnTo>
                        <a:pt x="18122" y="8616"/>
                      </a:lnTo>
                      <a:lnTo>
                        <a:pt x="16190" y="28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199" name="Freeform: Shape 4461"/>
                <p:cNvSpPr/>
                <p:nvPr/>
              </p:nvSpPr>
              <p:spPr>
                <a:xfrm>
                  <a:off x="98621" y="190465"/>
                  <a:ext cx="20351" cy="211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3" h="21435" fill="norm" stroke="1" extrusionOk="0">
                      <a:moveTo>
                        <a:pt x="12456" y="4521"/>
                      </a:moveTo>
                      <a:lnTo>
                        <a:pt x="11069" y="192"/>
                      </a:lnTo>
                      <a:cubicBezTo>
                        <a:pt x="12965" y="-165"/>
                        <a:pt x="14584" y="-31"/>
                        <a:pt x="15972" y="638"/>
                      </a:cubicBezTo>
                      <a:cubicBezTo>
                        <a:pt x="17359" y="1308"/>
                        <a:pt x="18608" y="2736"/>
                        <a:pt x="19764" y="4878"/>
                      </a:cubicBezTo>
                      <a:cubicBezTo>
                        <a:pt x="20781" y="6842"/>
                        <a:pt x="21337" y="8403"/>
                        <a:pt x="21383" y="9564"/>
                      </a:cubicBezTo>
                      <a:cubicBezTo>
                        <a:pt x="21383" y="10769"/>
                        <a:pt x="21198" y="11706"/>
                        <a:pt x="20643" y="12465"/>
                      </a:cubicBezTo>
                      <a:cubicBezTo>
                        <a:pt x="20134" y="13223"/>
                        <a:pt x="18885" y="14071"/>
                        <a:pt x="16943" y="15053"/>
                      </a:cubicBezTo>
                      <a:lnTo>
                        <a:pt x="11670" y="17642"/>
                      </a:lnTo>
                      <a:cubicBezTo>
                        <a:pt x="10190" y="18401"/>
                        <a:pt x="9126" y="19025"/>
                        <a:pt x="8479" y="19516"/>
                      </a:cubicBezTo>
                      <a:cubicBezTo>
                        <a:pt x="7831" y="20007"/>
                        <a:pt x="7230" y="20632"/>
                        <a:pt x="6628" y="21435"/>
                      </a:cubicBezTo>
                      <a:lnTo>
                        <a:pt x="4316" y="17151"/>
                      </a:lnTo>
                      <a:cubicBezTo>
                        <a:pt x="4547" y="16883"/>
                        <a:pt x="4917" y="16526"/>
                        <a:pt x="5426" y="16080"/>
                      </a:cubicBezTo>
                      <a:cubicBezTo>
                        <a:pt x="5658" y="15857"/>
                        <a:pt x="5796" y="15723"/>
                        <a:pt x="5889" y="15678"/>
                      </a:cubicBezTo>
                      <a:cubicBezTo>
                        <a:pt x="4732" y="15321"/>
                        <a:pt x="3761" y="14785"/>
                        <a:pt x="2928" y="14161"/>
                      </a:cubicBezTo>
                      <a:cubicBezTo>
                        <a:pt x="2096" y="13491"/>
                        <a:pt x="1448" y="12688"/>
                        <a:pt x="939" y="11751"/>
                      </a:cubicBezTo>
                      <a:cubicBezTo>
                        <a:pt x="15" y="10055"/>
                        <a:pt x="-217" y="8493"/>
                        <a:pt x="200" y="7020"/>
                      </a:cubicBezTo>
                      <a:cubicBezTo>
                        <a:pt x="616" y="5592"/>
                        <a:pt x="1587" y="4476"/>
                        <a:pt x="3021" y="3762"/>
                      </a:cubicBezTo>
                      <a:cubicBezTo>
                        <a:pt x="3992" y="3271"/>
                        <a:pt x="4964" y="3093"/>
                        <a:pt x="5935" y="3137"/>
                      </a:cubicBezTo>
                      <a:cubicBezTo>
                        <a:pt x="6906" y="3227"/>
                        <a:pt x="7831" y="3539"/>
                        <a:pt x="8664" y="4119"/>
                      </a:cubicBezTo>
                      <a:cubicBezTo>
                        <a:pt x="9496" y="4700"/>
                        <a:pt x="10467" y="5681"/>
                        <a:pt x="11578" y="7065"/>
                      </a:cubicBezTo>
                      <a:cubicBezTo>
                        <a:pt x="13057" y="8894"/>
                        <a:pt x="14168" y="10144"/>
                        <a:pt x="14954" y="10724"/>
                      </a:cubicBezTo>
                      <a:lnTo>
                        <a:pt x="15416" y="10501"/>
                      </a:lnTo>
                      <a:cubicBezTo>
                        <a:pt x="16295" y="10055"/>
                        <a:pt x="16804" y="9564"/>
                        <a:pt x="16943" y="8939"/>
                      </a:cubicBezTo>
                      <a:cubicBezTo>
                        <a:pt x="17081" y="8359"/>
                        <a:pt x="16850" y="7467"/>
                        <a:pt x="16249" y="6306"/>
                      </a:cubicBezTo>
                      <a:cubicBezTo>
                        <a:pt x="15832" y="5547"/>
                        <a:pt x="15371" y="5012"/>
                        <a:pt x="14815" y="4744"/>
                      </a:cubicBezTo>
                      <a:cubicBezTo>
                        <a:pt x="14260" y="4476"/>
                        <a:pt x="13520" y="4387"/>
                        <a:pt x="12595" y="4521"/>
                      </a:cubicBezTo>
                      <a:close/>
                      <a:moveTo>
                        <a:pt x="11948" y="12152"/>
                      </a:moveTo>
                      <a:cubicBezTo>
                        <a:pt x="11439" y="11706"/>
                        <a:pt x="10745" y="10903"/>
                        <a:pt x="9820" y="9832"/>
                      </a:cubicBezTo>
                      <a:cubicBezTo>
                        <a:pt x="8895" y="8761"/>
                        <a:pt x="8201" y="8091"/>
                        <a:pt x="7785" y="7868"/>
                      </a:cubicBezTo>
                      <a:cubicBezTo>
                        <a:pt x="7045" y="7511"/>
                        <a:pt x="6398" y="7511"/>
                        <a:pt x="5750" y="7824"/>
                      </a:cubicBezTo>
                      <a:cubicBezTo>
                        <a:pt x="5149" y="8136"/>
                        <a:pt x="4686" y="8627"/>
                        <a:pt x="4501" y="9341"/>
                      </a:cubicBezTo>
                      <a:cubicBezTo>
                        <a:pt x="4269" y="10011"/>
                        <a:pt x="4362" y="10724"/>
                        <a:pt x="4732" y="11438"/>
                      </a:cubicBezTo>
                      <a:cubicBezTo>
                        <a:pt x="5149" y="12197"/>
                        <a:pt x="5842" y="12822"/>
                        <a:pt x="6721" y="13268"/>
                      </a:cubicBezTo>
                      <a:cubicBezTo>
                        <a:pt x="7415" y="13581"/>
                        <a:pt x="8109" y="13670"/>
                        <a:pt x="8756" y="13581"/>
                      </a:cubicBezTo>
                      <a:cubicBezTo>
                        <a:pt x="9218" y="13491"/>
                        <a:pt x="9959" y="13179"/>
                        <a:pt x="11069" y="12643"/>
                      </a:cubicBezTo>
                      <a:lnTo>
                        <a:pt x="11948" y="121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212" name="Graphic 2"/>
              <p:cNvGrpSpPr/>
              <p:nvPr/>
            </p:nvGrpSpPr>
            <p:grpSpPr>
              <a:xfrm>
                <a:off x="445410" y="2263953"/>
                <a:ext cx="97953" cy="187651"/>
                <a:chOff x="0" y="0"/>
                <a:chExt cx="97952" cy="187649"/>
              </a:xfrm>
            </p:grpSpPr>
            <p:sp>
              <p:nvSpPr>
                <p:cNvPr id="1201" name="Freeform: Shape 4438"/>
                <p:cNvSpPr/>
                <p:nvPr/>
              </p:nvSpPr>
              <p:spPr>
                <a:xfrm>
                  <a:off x="1068" y="0"/>
                  <a:ext cx="18136" cy="127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281"/>
                      </a:moveTo>
                      <a:lnTo>
                        <a:pt x="4876" y="14077"/>
                      </a:lnTo>
                      <a:lnTo>
                        <a:pt x="786" y="1490"/>
                      </a:lnTo>
                      <a:lnTo>
                        <a:pt x="3093" y="0"/>
                      </a:lnTo>
                      <a:lnTo>
                        <a:pt x="20657" y="4543"/>
                      </a:lnTo>
                      <a:lnTo>
                        <a:pt x="21600" y="7448"/>
                      </a:lnTo>
                      <a:lnTo>
                        <a:pt x="8336" y="16162"/>
                      </a:lnTo>
                      <a:lnTo>
                        <a:pt x="9594" y="20110"/>
                      </a:lnTo>
                      <a:lnTo>
                        <a:pt x="7288" y="21600"/>
                      </a:lnTo>
                      <a:lnTo>
                        <a:pt x="6030" y="17653"/>
                      </a:lnTo>
                      <a:lnTo>
                        <a:pt x="1154" y="20855"/>
                      </a:lnTo>
                      <a:lnTo>
                        <a:pt x="0" y="17281"/>
                      </a:lnTo>
                      <a:close/>
                      <a:moveTo>
                        <a:pt x="7182" y="12588"/>
                      </a:moveTo>
                      <a:lnTo>
                        <a:pt x="16410" y="6555"/>
                      </a:lnTo>
                      <a:lnTo>
                        <a:pt x="4247" y="3501"/>
                      </a:lnTo>
                      <a:lnTo>
                        <a:pt x="7182" y="1258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02" name="Freeform: Shape 4439"/>
                <p:cNvSpPr/>
                <p:nvPr/>
              </p:nvSpPr>
              <p:spPr>
                <a:xfrm>
                  <a:off x="0" y="12247"/>
                  <a:ext cx="12700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71" y="6836"/>
                      </a:moveTo>
                      <a:lnTo>
                        <a:pt x="14850" y="0"/>
                      </a:lnTo>
                      <a:lnTo>
                        <a:pt x="21600" y="14764"/>
                      </a:lnTo>
                      <a:lnTo>
                        <a:pt x="6750" y="21600"/>
                      </a:lnTo>
                      <a:lnTo>
                        <a:pt x="0" y="65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03" name="Freeform: Shape 4440"/>
                <p:cNvSpPr/>
                <p:nvPr/>
              </p:nvSpPr>
              <p:spPr>
                <a:xfrm>
                  <a:off x="8619" y="17607"/>
                  <a:ext cx="20313" cy="151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9" h="21334" fill="norm" stroke="1" extrusionOk="0">
                      <a:moveTo>
                        <a:pt x="3219" y="5338"/>
                      </a:moveTo>
                      <a:lnTo>
                        <a:pt x="4470" y="8317"/>
                      </a:lnTo>
                      <a:cubicBezTo>
                        <a:pt x="3405" y="9248"/>
                        <a:pt x="2755" y="10303"/>
                        <a:pt x="2478" y="11483"/>
                      </a:cubicBezTo>
                      <a:cubicBezTo>
                        <a:pt x="2199" y="12662"/>
                        <a:pt x="2246" y="13841"/>
                        <a:pt x="2663" y="15082"/>
                      </a:cubicBezTo>
                      <a:cubicBezTo>
                        <a:pt x="3173" y="16510"/>
                        <a:pt x="3960" y="17504"/>
                        <a:pt x="5119" y="17938"/>
                      </a:cubicBezTo>
                      <a:cubicBezTo>
                        <a:pt x="6278" y="18435"/>
                        <a:pt x="7484" y="18248"/>
                        <a:pt x="8828" y="17441"/>
                      </a:cubicBezTo>
                      <a:cubicBezTo>
                        <a:pt x="10079" y="16634"/>
                        <a:pt x="10913" y="15579"/>
                        <a:pt x="11330" y="14151"/>
                      </a:cubicBezTo>
                      <a:cubicBezTo>
                        <a:pt x="11747" y="12724"/>
                        <a:pt x="11655" y="11296"/>
                        <a:pt x="11145" y="9745"/>
                      </a:cubicBezTo>
                      <a:cubicBezTo>
                        <a:pt x="10820" y="8814"/>
                        <a:pt x="10357" y="8007"/>
                        <a:pt x="9755" y="7449"/>
                      </a:cubicBezTo>
                      <a:cubicBezTo>
                        <a:pt x="9152" y="6889"/>
                        <a:pt x="8549" y="6517"/>
                        <a:pt x="7854" y="6393"/>
                      </a:cubicBezTo>
                      <a:lnTo>
                        <a:pt x="7159" y="3414"/>
                      </a:lnTo>
                      <a:lnTo>
                        <a:pt x="17263" y="0"/>
                      </a:lnTo>
                      <a:lnTo>
                        <a:pt x="21389" y="12041"/>
                      </a:lnTo>
                      <a:lnTo>
                        <a:pt x="19257" y="13345"/>
                      </a:lnTo>
                      <a:lnTo>
                        <a:pt x="15919" y="3662"/>
                      </a:lnTo>
                      <a:lnTo>
                        <a:pt x="10635" y="5338"/>
                      </a:lnTo>
                      <a:cubicBezTo>
                        <a:pt x="11887" y="6331"/>
                        <a:pt x="12814" y="7635"/>
                        <a:pt x="13324" y="9186"/>
                      </a:cubicBezTo>
                      <a:cubicBezTo>
                        <a:pt x="14065" y="11296"/>
                        <a:pt x="14111" y="13406"/>
                        <a:pt x="13509" y="15579"/>
                      </a:cubicBezTo>
                      <a:cubicBezTo>
                        <a:pt x="12906" y="17689"/>
                        <a:pt x="11747" y="19303"/>
                        <a:pt x="10033" y="20358"/>
                      </a:cubicBezTo>
                      <a:cubicBezTo>
                        <a:pt x="8410" y="21352"/>
                        <a:pt x="6742" y="21600"/>
                        <a:pt x="5119" y="21042"/>
                      </a:cubicBezTo>
                      <a:cubicBezTo>
                        <a:pt x="3126" y="20420"/>
                        <a:pt x="1643" y="18745"/>
                        <a:pt x="716" y="16014"/>
                      </a:cubicBezTo>
                      <a:cubicBezTo>
                        <a:pt x="-26" y="13841"/>
                        <a:pt x="-211" y="11731"/>
                        <a:pt x="252" y="9745"/>
                      </a:cubicBezTo>
                      <a:cubicBezTo>
                        <a:pt x="670" y="7759"/>
                        <a:pt x="1643" y="6207"/>
                        <a:pt x="3080" y="509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04" name="Freeform: Shape 4441"/>
                <p:cNvSpPr/>
                <p:nvPr/>
              </p:nvSpPr>
              <p:spPr>
                <a:xfrm>
                  <a:off x="16782" y="36446"/>
                  <a:ext cx="22935" cy="2069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2" y="8272"/>
                      </a:moveTo>
                      <a:lnTo>
                        <a:pt x="16210" y="0"/>
                      </a:lnTo>
                      <a:lnTo>
                        <a:pt x="21600" y="12960"/>
                      </a:lnTo>
                      <a:lnTo>
                        <a:pt x="19693" y="13925"/>
                      </a:lnTo>
                      <a:lnTo>
                        <a:pt x="15298" y="3355"/>
                      </a:lnTo>
                      <a:lnTo>
                        <a:pt x="10323" y="5883"/>
                      </a:lnTo>
                      <a:lnTo>
                        <a:pt x="14469" y="15810"/>
                      </a:lnTo>
                      <a:lnTo>
                        <a:pt x="12562" y="16775"/>
                      </a:lnTo>
                      <a:lnTo>
                        <a:pt x="8416" y="6848"/>
                      </a:lnTo>
                      <a:lnTo>
                        <a:pt x="2902" y="9651"/>
                      </a:lnTo>
                      <a:lnTo>
                        <a:pt x="7463" y="20635"/>
                      </a:lnTo>
                      <a:lnTo>
                        <a:pt x="5556" y="21600"/>
                      </a:lnTo>
                      <a:lnTo>
                        <a:pt x="0" y="82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05" name="Freeform: Shape 4442"/>
                <p:cNvSpPr/>
                <p:nvPr/>
              </p:nvSpPr>
              <p:spPr>
                <a:xfrm>
                  <a:off x="24842" y="55672"/>
                  <a:ext cx="20289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0" h="21600" fill="norm" stroke="1" extrusionOk="0">
                      <a:moveTo>
                        <a:pt x="3851" y="0"/>
                      </a:moveTo>
                      <a:lnTo>
                        <a:pt x="5152" y="4096"/>
                      </a:lnTo>
                      <a:cubicBezTo>
                        <a:pt x="3805" y="5494"/>
                        <a:pt x="2969" y="6889"/>
                        <a:pt x="2690" y="8287"/>
                      </a:cubicBezTo>
                      <a:cubicBezTo>
                        <a:pt x="2411" y="9682"/>
                        <a:pt x="2411" y="11173"/>
                        <a:pt x="2783" y="12848"/>
                      </a:cubicBezTo>
                      <a:cubicBezTo>
                        <a:pt x="3062" y="14058"/>
                        <a:pt x="3433" y="14989"/>
                        <a:pt x="3898" y="15548"/>
                      </a:cubicBezTo>
                      <a:cubicBezTo>
                        <a:pt x="4362" y="16200"/>
                        <a:pt x="4873" y="16386"/>
                        <a:pt x="5431" y="16293"/>
                      </a:cubicBezTo>
                      <a:cubicBezTo>
                        <a:pt x="5988" y="16200"/>
                        <a:pt x="6778" y="15641"/>
                        <a:pt x="7800" y="14710"/>
                      </a:cubicBezTo>
                      <a:lnTo>
                        <a:pt x="20295" y="3166"/>
                      </a:lnTo>
                      <a:lnTo>
                        <a:pt x="21410" y="8007"/>
                      </a:lnTo>
                      <a:lnTo>
                        <a:pt x="9054" y="19458"/>
                      </a:lnTo>
                      <a:cubicBezTo>
                        <a:pt x="7521" y="20855"/>
                        <a:pt x="6267" y="21600"/>
                        <a:pt x="5291" y="21600"/>
                      </a:cubicBezTo>
                      <a:cubicBezTo>
                        <a:pt x="4316" y="21600"/>
                        <a:pt x="3387" y="21041"/>
                        <a:pt x="2598" y="19830"/>
                      </a:cubicBezTo>
                      <a:cubicBezTo>
                        <a:pt x="1808" y="18620"/>
                        <a:pt x="1157" y="16944"/>
                        <a:pt x="646" y="14803"/>
                      </a:cubicBezTo>
                      <a:cubicBezTo>
                        <a:pt x="-97" y="11638"/>
                        <a:pt x="-190" y="8752"/>
                        <a:pt x="321" y="6238"/>
                      </a:cubicBezTo>
                      <a:cubicBezTo>
                        <a:pt x="832" y="3724"/>
                        <a:pt x="2040" y="1583"/>
                        <a:pt x="3851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06" name="Freeform: Shape 4443"/>
                <p:cNvSpPr/>
                <p:nvPr/>
              </p:nvSpPr>
              <p:spPr>
                <a:xfrm>
                  <a:off x="38439" y="73906"/>
                  <a:ext cx="28173" cy="219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7055"/>
                      </a:moveTo>
                      <a:lnTo>
                        <a:pt x="14580" y="8441"/>
                      </a:lnTo>
                      <a:lnTo>
                        <a:pt x="12184" y="1775"/>
                      </a:lnTo>
                      <a:lnTo>
                        <a:pt x="15154" y="0"/>
                      </a:lnTo>
                      <a:lnTo>
                        <a:pt x="21600" y="17877"/>
                      </a:lnTo>
                      <a:lnTo>
                        <a:pt x="18630" y="19652"/>
                      </a:lnTo>
                      <a:lnTo>
                        <a:pt x="16234" y="12986"/>
                      </a:lnTo>
                      <a:lnTo>
                        <a:pt x="1654" y="21600"/>
                      </a:lnTo>
                      <a:lnTo>
                        <a:pt x="34" y="170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07" name="Freeform: Shape 4444"/>
                <p:cNvSpPr/>
                <p:nvPr/>
              </p:nvSpPr>
              <p:spPr>
                <a:xfrm>
                  <a:off x="44881" y="96749"/>
                  <a:ext cx="20369" cy="2091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7" h="21423" fill="norm" stroke="1" extrusionOk="0">
                      <a:moveTo>
                        <a:pt x="12723" y="4558"/>
                      </a:moveTo>
                      <a:lnTo>
                        <a:pt x="11569" y="138"/>
                      </a:lnTo>
                      <a:cubicBezTo>
                        <a:pt x="13462" y="-177"/>
                        <a:pt x="15077" y="48"/>
                        <a:pt x="16415" y="815"/>
                      </a:cubicBezTo>
                      <a:cubicBezTo>
                        <a:pt x="17754" y="1581"/>
                        <a:pt x="18954" y="3069"/>
                        <a:pt x="19969" y="5279"/>
                      </a:cubicBezTo>
                      <a:cubicBezTo>
                        <a:pt x="20938" y="7308"/>
                        <a:pt x="21400" y="8887"/>
                        <a:pt x="21354" y="10104"/>
                      </a:cubicBezTo>
                      <a:cubicBezTo>
                        <a:pt x="21307" y="11322"/>
                        <a:pt x="21031" y="12269"/>
                        <a:pt x="20477" y="12990"/>
                      </a:cubicBezTo>
                      <a:cubicBezTo>
                        <a:pt x="19923" y="13712"/>
                        <a:pt x="18631" y="14524"/>
                        <a:pt x="16646" y="15425"/>
                      </a:cubicBezTo>
                      <a:lnTo>
                        <a:pt x="11246" y="17816"/>
                      </a:lnTo>
                      <a:cubicBezTo>
                        <a:pt x="9723" y="18492"/>
                        <a:pt x="8615" y="19078"/>
                        <a:pt x="7969" y="19574"/>
                      </a:cubicBezTo>
                      <a:cubicBezTo>
                        <a:pt x="7323" y="20070"/>
                        <a:pt x="6677" y="20656"/>
                        <a:pt x="6031" y="21423"/>
                      </a:cubicBezTo>
                      <a:lnTo>
                        <a:pt x="3907" y="16958"/>
                      </a:lnTo>
                      <a:cubicBezTo>
                        <a:pt x="4138" y="16688"/>
                        <a:pt x="4553" y="16372"/>
                        <a:pt x="5061" y="15922"/>
                      </a:cubicBezTo>
                      <a:cubicBezTo>
                        <a:pt x="5292" y="15741"/>
                        <a:pt x="5431" y="15606"/>
                        <a:pt x="5523" y="15515"/>
                      </a:cubicBezTo>
                      <a:cubicBezTo>
                        <a:pt x="4369" y="15110"/>
                        <a:pt x="3446" y="14524"/>
                        <a:pt x="2661" y="13847"/>
                      </a:cubicBezTo>
                      <a:cubicBezTo>
                        <a:pt x="1877" y="13126"/>
                        <a:pt x="1231" y="12314"/>
                        <a:pt x="769" y="11322"/>
                      </a:cubicBezTo>
                      <a:cubicBezTo>
                        <a:pt x="-62" y="9563"/>
                        <a:pt x="-200" y="7985"/>
                        <a:pt x="262" y="6542"/>
                      </a:cubicBezTo>
                      <a:cubicBezTo>
                        <a:pt x="769" y="5099"/>
                        <a:pt x="1739" y="4062"/>
                        <a:pt x="3215" y="3385"/>
                      </a:cubicBezTo>
                      <a:cubicBezTo>
                        <a:pt x="4184" y="2934"/>
                        <a:pt x="5200" y="2799"/>
                        <a:pt x="6169" y="2889"/>
                      </a:cubicBezTo>
                      <a:cubicBezTo>
                        <a:pt x="7138" y="2979"/>
                        <a:pt x="8062" y="3385"/>
                        <a:pt x="8846" y="4016"/>
                      </a:cubicBezTo>
                      <a:cubicBezTo>
                        <a:pt x="9631" y="4648"/>
                        <a:pt x="10554" y="5685"/>
                        <a:pt x="11615" y="7128"/>
                      </a:cubicBezTo>
                      <a:cubicBezTo>
                        <a:pt x="13000" y="9067"/>
                        <a:pt x="14061" y="10330"/>
                        <a:pt x="14800" y="11006"/>
                      </a:cubicBezTo>
                      <a:lnTo>
                        <a:pt x="15261" y="10781"/>
                      </a:lnTo>
                      <a:cubicBezTo>
                        <a:pt x="16138" y="10375"/>
                        <a:pt x="16692" y="9879"/>
                        <a:pt x="16831" y="9292"/>
                      </a:cubicBezTo>
                      <a:cubicBezTo>
                        <a:pt x="17016" y="8706"/>
                        <a:pt x="16831" y="7804"/>
                        <a:pt x="16277" y="6632"/>
                      </a:cubicBezTo>
                      <a:cubicBezTo>
                        <a:pt x="15907" y="5821"/>
                        <a:pt x="15446" y="5279"/>
                        <a:pt x="14892" y="4964"/>
                      </a:cubicBezTo>
                      <a:cubicBezTo>
                        <a:pt x="14338" y="4648"/>
                        <a:pt x="13600" y="4558"/>
                        <a:pt x="12677" y="4648"/>
                      </a:cubicBezTo>
                      <a:close/>
                      <a:moveTo>
                        <a:pt x="11800" y="12224"/>
                      </a:moveTo>
                      <a:cubicBezTo>
                        <a:pt x="11339" y="11728"/>
                        <a:pt x="10646" y="10916"/>
                        <a:pt x="9815" y="9788"/>
                      </a:cubicBezTo>
                      <a:cubicBezTo>
                        <a:pt x="8938" y="8661"/>
                        <a:pt x="8292" y="7985"/>
                        <a:pt x="7877" y="7714"/>
                      </a:cubicBezTo>
                      <a:cubicBezTo>
                        <a:pt x="7184" y="7308"/>
                        <a:pt x="6492" y="7263"/>
                        <a:pt x="5846" y="7579"/>
                      </a:cubicBezTo>
                      <a:cubicBezTo>
                        <a:pt x="5200" y="7850"/>
                        <a:pt x="4738" y="8346"/>
                        <a:pt x="4508" y="9022"/>
                      </a:cubicBezTo>
                      <a:cubicBezTo>
                        <a:pt x="4277" y="9699"/>
                        <a:pt x="4323" y="10420"/>
                        <a:pt x="4646" y="11142"/>
                      </a:cubicBezTo>
                      <a:cubicBezTo>
                        <a:pt x="5016" y="11953"/>
                        <a:pt x="5662" y="12584"/>
                        <a:pt x="6538" y="13080"/>
                      </a:cubicBezTo>
                      <a:cubicBezTo>
                        <a:pt x="7231" y="13442"/>
                        <a:pt x="7877" y="13577"/>
                        <a:pt x="8569" y="13486"/>
                      </a:cubicBezTo>
                      <a:cubicBezTo>
                        <a:pt x="9030" y="13442"/>
                        <a:pt x="9815" y="13126"/>
                        <a:pt x="10877" y="12675"/>
                      </a:cubicBezTo>
                      <a:lnTo>
                        <a:pt x="11800" y="1226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08" name="Freeform: Shape 4445"/>
                <p:cNvSpPr/>
                <p:nvPr/>
              </p:nvSpPr>
              <p:spPr>
                <a:xfrm>
                  <a:off x="52173" y="110441"/>
                  <a:ext cx="24916" cy="149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5247"/>
                      </a:moveTo>
                      <a:lnTo>
                        <a:pt x="14387" y="4193"/>
                      </a:lnTo>
                      <a:lnTo>
                        <a:pt x="16143" y="10546"/>
                      </a:lnTo>
                      <a:lnTo>
                        <a:pt x="1755" y="21600"/>
                      </a:lnTo>
                      <a:lnTo>
                        <a:pt x="0" y="15247"/>
                      </a:lnTo>
                      <a:close/>
                      <a:moveTo>
                        <a:pt x="16334" y="2732"/>
                      </a:moveTo>
                      <a:lnTo>
                        <a:pt x="19845" y="0"/>
                      </a:lnTo>
                      <a:lnTo>
                        <a:pt x="21600" y="6352"/>
                      </a:lnTo>
                      <a:lnTo>
                        <a:pt x="18089" y="9085"/>
                      </a:lnTo>
                      <a:lnTo>
                        <a:pt x="16334" y="27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09" name="Freeform: Shape 4446"/>
                <p:cNvSpPr/>
                <p:nvPr/>
              </p:nvSpPr>
              <p:spPr>
                <a:xfrm>
                  <a:off x="57631" y="120081"/>
                  <a:ext cx="25620" cy="270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7" y="10308"/>
                      </a:moveTo>
                      <a:lnTo>
                        <a:pt x="11988" y="0"/>
                      </a:lnTo>
                      <a:lnTo>
                        <a:pt x="13658" y="3412"/>
                      </a:lnTo>
                      <a:lnTo>
                        <a:pt x="5716" y="9885"/>
                      </a:lnTo>
                      <a:lnTo>
                        <a:pt x="15996" y="8162"/>
                      </a:lnTo>
                      <a:lnTo>
                        <a:pt x="17629" y="11539"/>
                      </a:lnTo>
                      <a:lnTo>
                        <a:pt x="9538" y="17765"/>
                      </a:lnTo>
                      <a:lnTo>
                        <a:pt x="19930" y="16288"/>
                      </a:lnTo>
                      <a:lnTo>
                        <a:pt x="21600" y="19735"/>
                      </a:lnTo>
                      <a:lnTo>
                        <a:pt x="5530" y="21600"/>
                      </a:lnTo>
                      <a:lnTo>
                        <a:pt x="3897" y="18223"/>
                      </a:lnTo>
                      <a:lnTo>
                        <a:pt x="11765" y="11996"/>
                      </a:lnTo>
                      <a:lnTo>
                        <a:pt x="1670" y="13685"/>
                      </a:lnTo>
                      <a:lnTo>
                        <a:pt x="0" y="1027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10" name="Freeform: Shape 4447"/>
                <p:cNvSpPr/>
                <p:nvPr/>
              </p:nvSpPr>
              <p:spPr>
                <a:xfrm>
                  <a:off x="68695" y="148295"/>
                  <a:ext cx="20325" cy="208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56" h="21422" fill="norm" stroke="1" extrusionOk="0">
                      <a:moveTo>
                        <a:pt x="12703" y="4567"/>
                      </a:moveTo>
                      <a:lnTo>
                        <a:pt x="11547" y="138"/>
                      </a:lnTo>
                      <a:cubicBezTo>
                        <a:pt x="13444" y="-178"/>
                        <a:pt x="15062" y="48"/>
                        <a:pt x="16404" y="816"/>
                      </a:cubicBezTo>
                      <a:cubicBezTo>
                        <a:pt x="17745" y="1584"/>
                        <a:pt x="18948" y="3076"/>
                        <a:pt x="19965" y="5290"/>
                      </a:cubicBezTo>
                      <a:cubicBezTo>
                        <a:pt x="20936" y="7323"/>
                        <a:pt x="21399" y="8905"/>
                        <a:pt x="21353" y="10125"/>
                      </a:cubicBezTo>
                      <a:cubicBezTo>
                        <a:pt x="21353" y="11345"/>
                        <a:pt x="21029" y="12294"/>
                        <a:pt x="20474" y="13017"/>
                      </a:cubicBezTo>
                      <a:cubicBezTo>
                        <a:pt x="19919" y="13740"/>
                        <a:pt x="18624" y="14553"/>
                        <a:pt x="16635" y="15457"/>
                      </a:cubicBezTo>
                      <a:lnTo>
                        <a:pt x="11223" y="17852"/>
                      </a:lnTo>
                      <a:cubicBezTo>
                        <a:pt x="9697" y="18530"/>
                        <a:pt x="8587" y="19117"/>
                        <a:pt x="7939" y="19569"/>
                      </a:cubicBezTo>
                      <a:cubicBezTo>
                        <a:pt x="7292" y="20066"/>
                        <a:pt x="6644" y="20654"/>
                        <a:pt x="5997" y="21422"/>
                      </a:cubicBezTo>
                      <a:lnTo>
                        <a:pt x="3915" y="16949"/>
                      </a:lnTo>
                      <a:cubicBezTo>
                        <a:pt x="4146" y="16677"/>
                        <a:pt x="4563" y="16361"/>
                        <a:pt x="5071" y="15909"/>
                      </a:cubicBezTo>
                      <a:cubicBezTo>
                        <a:pt x="5303" y="15728"/>
                        <a:pt x="5442" y="15593"/>
                        <a:pt x="5534" y="15502"/>
                      </a:cubicBezTo>
                      <a:cubicBezTo>
                        <a:pt x="4424" y="15095"/>
                        <a:pt x="3453" y="14508"/>
                        <a:pt x="2666" y="13830"/>
                      </a:cubicBezTo>
                      <a:cubicBezTo>
                        <a:pt x="1880" y="13153"/>
                        <a:pt x="1233" y="12294"/>
                        <a:pt x="770" y="11300"/>
                      </a:cubicBezTo>
                      <a:cubicBezTo>
                        <a:pt x="-62" y="9538"/>
                        <a:pt x="-201" y="7956"/>
                        <a:pt x="262" y="6510"/>
                      </a:cubicBezTo>
                      <a:cubicBezTo>
                        <a:pt x="770" y="5064"/>
                        <a:pt x="1742" y="4025"/>
                        <a:pt x="3221" y="3347"/>
                      </a:cubicBezTo>
                      <a:cubicBezTo>
                        <a:pt x="4193" y="2895"/>
                        <a:pt x="5211" y="2759"/>
                        <a:pt x="6182" y="2850"/>
                      </a:cubicBezTo>
                      <a:cubicBezTo>
                        <a:pt x="7153" y="2940"/>
                        <a:pt x="8078" y="3347"/>
                        <a:pt x="8864" y="3979"/>
                      </a:cubicBezTo>
                      <a:cubicBezTo>
                        <a:pt x="9651" y="4612"/>
                        <a:pt x="10576" y="5651"/>
                        <a:pt x="11639" y="7097"/>
                      </a:cubicBezTo>
                      <a:cubicBezTo>
                        <a:pt x="13027" y="8995"/>
                        <a:pt x="14091" y="10305"/>
                        <a:pt x="14831" y="10984"/>
                      </a:cubicBezTo>
                      <a:lnTo>
                        <a:pt x="15294" y="10758"/>
                      </a:lnTo>
                      <a:cubicBezTo>
                        <a:pt x="16172" y="10351"/>
                        <a:pt x="16728" y="9854"/>
                        <a:pt x="16866" y="9266"/>
                      </a:cubicBezTo>
                      <a:cubicBezTo>
                        <a:pt x="17005" y="8679"/>
                        <a:pt x="16866" y="7775"/>
                        <a:pt x="16311" y="6600"/>
                      </a:cubicBezTo>
                      <a:cubicBezTo>
                        <a:pt x="15941" y="5787"/>
                        <a:pt x="15479" y="5244"/>
                        <a:pt x="14923" y="4928"/>
                      </a:cubicBezTo>
                      <a:cubicBezTo>
                        <a:pt x="14369" y="4612"/>
                        <a:pt x="13628" y="4522"/>
                        <a:pt x="12703" y="4612"/>
                      </a:cubicBezTo>
                      <a:close/>
                      <a:moveTo>
                        <a:pt x="11825" y="12249"/>
                      </a:moveTo>
                      <a:cubicBezTo>
                        <a:pt x="11362" y="11752"/>
                        <a:pt x="10669" y="10939"/>
                        <a:pt x="9836" y="9809"/>
                      </a:cubicBezTo>
                      <a:cubicBezTo>
                        <a:pt x="8957" y="8679"/>
                        <a:pt x="8310" y="8001"/>
                        <a:pt x="7893" y="7730"/>
                      </a:cubicBezTo>
                      <a:cubicBezTo>
                        <a:pt x="7199" y="7323"/>
                        <a:pt x="6505" y="7278"/>
                        <a:pt x="5858" y="7594"/>
                      </a:cubicBezTo>
                      <a:cubicBezTo>
                        <a:pt x="5211" y="7866"/>
                        <a:pt x="4748" y="8363"/>
                        <a:pt x="4517" y="9040"/>
                      </a:cubicBezTo>
                      <a:cubicBezTo>
                        <a:pt x="4286" y="9718"/>
                        <a:pt x="4332" y="10441"/>
                        <a:pt x="4655" y="11164"/>
                      </a:cubicBezTo>
                      <a:cubicBezTo>
                        <a:pt x="5026" y="11978"/>
                        <a:pt x="5673" y="12610"/>
                        <a:pt x="6598" y="13107"/>
                      </a:cubicBezTo>
                      <a:cubicBezTo>
                        <a:pt x="7292" y="13469"/>
                        <a:pt x="7939" y="13604"/>
                        <a:pt x="8633" y="13514"/>
                      </a:cubicBezTo>
                      <a:cubicBezTo>
                        <a:pt x="9096" y="13469"/>
                        <a:pt x="9882" y="13153"/>
                        <a:pt x="10946" y="12655"/>
                      </a:cubicBezTo>
                      <a:lnTo>
                        <a:pt x="11871" y="1224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11" name="Freeform: Shape 4448"/>
                <p:cNvSpPr/>
                <p:nvPr/>
              </p:nvSpPr>
              <p:spPr>
                <a:xfrm>
                  <a:off x="75855" y="164804"/>
                  <a:ext cx="22098" cy="228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6884" y="21600"/>
                      </a:moveTo>
                      <a:lnTo>
                        <a:pt x="4905" y="17438"/>
                      </a:lnTo>
                      <a:lnTo>
                        <a:pt x="13166" y="13734"/>
                      </a:lnTo>
                      <a:cubicBezTo>
                        <a:pt x="14931" y="12943"/>
                        <a:pt x="16006" y="12361"/>
                        <a:pt x="16436" y="11945"/>
                      </a:cubicBezTo>
                      <a:cubicBezTo>
                        <a:pt x="16867" y="11529"/>
                        <a:pt x="17125" y="11071"/>
                        <a:pt x="17211" y="10529"/>
                      </a:cubicBezTo>
                      <a:cubicBezTo>
                        <a:pt x="17297" y="9989"/>
                        <a:pt x="17211" y="9448"/>
                        <a:pt x="16953" y="8906"/>
                      </a:cubicBezTo>
                      <a:cubicBezTo>
                        <a:pt x="16608" y="8199"/>
                        <a:pt x="16092" y="7616"/>
                        <a:pt x="15404" y="7242"/>
                      </a:cubicBezTo>
                      <a:cubicBezTo>
                        <a:pt x="14715" y="6867"/>
                        <a:pt x="13984" y="6700"/>
                        <a:pt x="13210" y="6784"/>
                      </a:cubicBezTo>
                      <a:cubicBezTo>
                        <a:pt x="12435" y="6867"/>
                        <a:pt x="11144" y="7325"/>
                        <a:pt x="9337" y="8116"/>
                      </a:cubicBezTo>
                      <a:lnTo>
                        <a:pt x="1979" y="11403"/>
                      </a:lnTo>
                      <a:lnTo>
                        <a:pt x="0" y="7242"/>
                      </a:lnTo>
                      <a:lnTo>
                        <a:pt x="16221" y="0"/>
                      </a:lnTo>
                      <a:lnTo>
                        <a:pt x="18072" y="3871"/>
                      </a:lnTo>
                      <a:lnTo>
                        <a:pt x="15705" y="4911"/>
                      </a:lnTo>
                      <a:cubicBezTo>
                        <a:pt x="18201" y="5452"/>
                        <a:pt x="19922" y="6784"/>
                        <a:pt x="20911" y="8865"/>
                      </a:cubicBezTo>
                      <a:cubicBezTo>
                        <a:pt x="21342" y="9780"/>
                        <a:pt x="21557" y="10696"/>
                        <a:pt x="21600" y="11611"/>
                      </a:cubicBezTo>
                      <a:cubicBezTo>
                        <a:pt x="21600" y="12527"/>
                        <a:pt x="21471" y="13277"/>
                        <a:pt x="21127" y="13900"/>
                      </a:cubicBezTo>
                      <a:cubicBezTo>
                        <a:pt x="20782" y="14525"/>
                        <a:pt x="20309" y="15066"/>
                        <a:pt x="19706" y="15524"/>
                      </a:cubicBezTo>
                      <a:cubicBezTo>
                        <a:pt x="19104" y="15981"/>
                        <a:pt x="18201" y="16481"/>
                        <a:pt x="16953" y="17022"/>
                      </a:cubicBezTo>
                      <a:lnTo>
                        <a:pt x="6884" y="2151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225" name="Graphic 2"/>
              <p:cNvGrpSpPr/>
              <p:nvPr/>
            </p:nvGrpSpPr>
            <p:grpSpPr>
              <a:xfrm>
                <a:off x="605472" y="468749"/>
                <a:ext cx="380188" cy="328205"/>
                <a:chOff x="0" y="0"/>
                <a:chExt cx="380187" cy="328203"/>
              </a:xfrm>
            </p:grpSpPr>
            <p:sp>
              <p:nvSpPr>
                <p:cNvPr id="1213" name="Freeform: Shape 4426"/>
                <p:cNvSpPr/>
                <p:nvPr/>
              </p:nvSpPr>
              <p:spPr>
                <a:xfrm>
                  <a:off x="0" y="296201"/>
                  <a:ext cx="29009" cy="320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9580"/>
                      </a:moveTo>
                      <a:lnTo>
                        <a:pt x="18978" y="21600"/>
                      </a:lnTo>
                      <a:lnTo>
                        <a:pt x="4752" y="6358"/>
                      </a:lnTo>
                      <a:cubicBezTo>
                        <a:pt x="4621" y="7398"/>
                        <a:pt x="4326" y="8586"/>
                        <a:pt x="3802" y="9924"/>
                      </a:cubicBezTo>
                      <a:cubicBezTo>
                        <a:pt x="3278" y="11261"/>
                        <a:pt x="2753" y="12389"/>
                        <a:pt x="2163" y="13281"/>
                      </a:cubicBezTo>
                      <a:lnTo>
                        <a:pt x="0" y="10963"/>
                      </a:lnTo>
                      <a:cubicBezTo>
                        <a:pt x="885" y="9210"/>
                        <a:pt x="1475" y="7458"/>
                        <a:pt x="1737" y="5704"/>
                      </a:cubicBezTo>
                      <a:cubicBezTo>
                        <a:pt x="1999" y="3952"/>
                        <a:pt x="1967" y="2496"/>
                        <a:pt x="1639" y="1307"/>
                      </a:cubicBezTo>
                      <a:lnTo>
                        <a:pt x="3343" y="0"/>
                      </a:lnTo>
                      <a:lnTo>
                        <a:pt x="21600" y="1958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14" name="Freeform: Shape 4427"/>
                <p:cNvSpPr/>
                <p:nvPr/>
              </p:nvSpPr>
              <p:spPr>
                <a:xfrm>
                  <a:off x="14218" y="273047"/>
                  <a:ext cx="31782" cy="408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944" y="10137"/>
                      </a:moveTo>
                      <a:lnTo>
                        <a:pt x="0" y="8347"/>
                      </a:lnTo>
                      <a:lnTo>
                        <a:pt x="12715" y="0"/>
                      </a:lnTo>
                      <a:lnTo>
                        <a:pt x="14300" y="1465"/>
                      </a:lnTo>
                      <a:cubicBezTo>
                        <a:pt x="14180" y="3325"/>
                        <a:pt x="14420" y="5511"/>
                        <a:pt x="15078" y="8021"/>
                      </a:cubicBezTo>
                      <a:cubicBezTo>
                        <a:pt x="15706" y="10533"/>
                        <a:pt x="16694" y="12927"/>
                        <a:pt x="17980" y="15183"/>
                      </a:cubicBezTo>
                      <a:cubicBezTo>
                        <a:pt x="18877" y="16787"/>
                        <a:pt x="20104" y="18368"/>
                        <a:pt x="21600" y="19973"/>
                      </a:cubicBezTo>
                      <a:lnTo>
                        <a:pt x="19117" y="21600"/>
                      </a:lnTo>
                      <a:cubicBezTo>
                        <a:pt x="17830" y="20391"/>
                        <a:pt x="16574" y="18740"/>
                        <a:pt x="15287" y="16648"/>
                      </a:cubicBezTo>
                      <a:cubicBezTo>
                        <a:pt x="14031" y="14578"/>
                        <a:pt x="13073" y="12393"/>
                        <a:pt x="12446" y="10091"/>
                      </a:cubicBezTo>
                      <a:cubicBezTo>
                        <a:pt x="11817" y="7789"/>
                        <a:pt x="11518" y="5720"/>
                        <a:pt x="11578" y="3836"/>
                      </a:cubicBezTo>
                      <a:lnTo>
                        <a:pt x="1974" y="101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15" name="Freeform: Shape 4428"/>
                <p:cNvSpPr/>
                <p:nvPr/>
              </p:nvSpPr>
              <p:spPr>
                <a:xfrm>
                  <a:off x="41447" y="258838"/>
                  <a:ext cx="32935" cy="3502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2" h="21243" fill="norm" stroke="1" extrusionOk="0">
                      <a:moveTo>
                        <a:pt x="4537" y="15454"/>
                      </a:moveTo>
                      <a:cubicBezTo>
                        <a:pt x="2659" y="13372"/>
                        <a:pt x="1406" y="11529"/>
                        <a:pt x="723" y="9900"/>
                      </a:cubicBezTo>
                      <a:cubicBezTo>
                        <a:pt x="40" y="8272"/>
                        <a:pt x="-159" y="6777"/>
                        <a:pt x="126" y="5362"/>
                      </a:cubicBezTo>
                      <a:cubicBezTo>
                        <a:pt x="410" y="3973"/>
                        <a:pt x="1235" y="2718"/>
                        <a:pt x="2573" y="1650"/>
                      </a:cubicBezTo>
                      <a:cubicBezTo>
                        <a:pt x="3569" y="849"/>
                        <a:pt x="4622" y="342"/>
                        <a:pt x="5732" y="128"/>
                      </a:cubicBezTo>
                      <a:cubicBezTo>
                        <a:pt x="6813" y="-85"/>
                        <a:pt x="7952" y="-32"/>
                        <a:pt x="9090" y="289"/>
                      </a:cubicBezTo>
                      <a:cubicBezTo>
                        <a:pt x="10228" y="609"/>
                        <a:pt x="11395" y="1170"/>
                        <a:pt x="12590" y="1971"/>
                      </a:cubicBezTo>
                      <a:cubicBezTo>
                        <a:pt x="13786" y="2772"/>
                        <a:pt x="15180" y="4027"/>
                        <a:pt x="16746" y="5789"/>
                      </a:cubicBezTo>
                      <a:cubicBezTo>
                        <a:pt x="18595" y="7845"/>
                        <a:pt x="19876" y="9687"/>
                        <a:pt x="20559" y="11289"/>
                      </a:cubicBezTo>
                      <a:cubicBezTo>
                        <a:pt x="21242" y="12891"/>
                        <a:pt x="21441" y="14413"/>
                        <a:pt x="21185" y="15828"/>
                      </a:cubicBezTo>
                      <a:cubicBezTo>
                        <a:pt x="20900" y="17216"/>
                        <a:pt x="20103" y="18471"/>
                        <a:pt x="18738" y="19566"/>
                      </a:cubicBezTo>
                      <a:cubicBezTo>
                        <a:pt x="16945" y="20981"/>
                        <a:pt x="14981" y="21515"/>
                        <a:pt x="12847" y="21115"/>
                      </a:cubicBezTo>
                      <a:cubicBezTo>
                        <a:pt x="10314" y="20634"/>
                        <a:pt x="7553" y="18738"/>
                        <a:pt x="4593" y="15454"/>
                      </a:cubicBezTo>
                      <a:close/>
                      <a:moveTo>
                        <a:pt x="6899" y="13585"/>
                      </a:moveTo>
                      <a:cubicBezTo>
                        <a:pt x="9489" y="16469"/>
                        <a:pt x="11566" y="18097"/>
                        <a:pt x="13160" y="18471"/>
                      </a:cubicBezTo>
                      <a:cubicBezTo>
                        <a:pt x="14725" y="18845"/>
                        <a:pt x="16034" y="18631"/>
                        <a:pt x="17115" y="17804"/>
                      </a:cubicBezTo>
                      <a:cubicBezTo>
                        <a:pt x="18168" y="16976"/>
                        <a:pt x="18624" y="15801"/>
                        <a:pt x="18482" y="14253"/>
                      </a:cubicBezTo>
                      <a:cubicBezTo>
                        <a:pt x="18339" y="12731"/>
                        <a:pt x="16973" y="10542"/>
                        <a:pt x="14383" y="7658"/>
                      </a:cubicBezTo>
                      <a:cubicBezTo>
                        <a:pt x="11794" y="4774"/>
                        <a:pt x="9688" y="3146"/>
                        <a:pt x="8122" y="2772"/>
                      </a:cubicBezTo>
                      <a:cubicBezTo>
                        <a:pt x="6557" y="2398"/>
                        <a:pt x="5220" y="2638"/>
                        <a:pt x="4167" y="3466"/>
                      </a:cubicBezTo>
                      <a:cubicBezTo>
                        <a:pt x="3114" y="4293"/>
                        <a:pt x="2659" y="5388"/>
                        <a:pt x="2772" y="6723"/>
                      </a:cubicBezTo>
                      <a:cubicBezTo>
                        <a:pt x="2943" y="8405"/>
                        <a:pt x="4309" y="10702"/>
                        <a:pt x="6927" y="1358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16" name="Freeform: Shape 4429"/>
                <p:cNvSpPr/>
                <p:nvPr/>
              </p:nvSpPr>
              <p:spPr>
                <a:xfrm>
                  <a:off x="78913" y="267842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911" y="21600"/>
                      </a:moveTo>
                      <a:lnTo>
                        <a:pt x="0" y="9911"/>
                      </a:lnTo>
                      <a:lnTo>
                        <a:pt x="11689" y="0"/>
                      </a:lnTo>
                      <a:lnTo>
                        <a:pt x="21600" y="11689"/>
                      </a:lnTo>
                      <a:lnTo>
                        <a:pt x="9911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17" name="Freeform: Shape 4430"/>
                <p:cNvSpPr/>
                <p:nvPr/>
              </p:nvSpPr>
              <p:spPr>
                <a:xfrm>
                  <a:off x="81742" y="228677"/>
                  <a:ext cx="27248" cy="355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8843" y="19354"/>
                      </a:moveTo>
                      <a:lnTo>
                        <a:pt x="14202" y="15157"/>
                      </a:lnTo>
                      <a:lnTo>
                        <a:pt x="4257" y="21600"/>
                      </a:lnTo>
                      <a:lnTo>
                        <a:pt x="2094" y="19622"/>
                      </a:lnTo>
                      <a:lnTo>
                        <a:pt x="0" y="1497"/>
                      </a:lnTo>
                      <a:lnTo>
                        <a:pt x="2303" y="0"/>
                      </a:lnTo>
                      <a:lnTo>
                        <a:pt x="14830" y="11361"/>
                      </a:lnTo>
                      <a:lnTo>
                        <a:pt x="17901" y="9356"/>
                      </a:lnTo>
                      <a:lnTo>
                        <a:pt x="20064" y="11335"/>
                      </a:lnTo>
                      <a:lnTo>
                        <a:pt x="16959" y="13339"/>
                      </a:lnTo>
                      <a:lnTo>
                        <a:pt x="21600" y="17536"/>
                      </a:lnTo>
                      <a:lnTo>
                        <a:pt x="18809" y="19354"/>
                      </a:lnTo>
                      <a:close/>
                      <a:moveTo>
                        <a:pt x="12039" y="13179"/>
                      </a:moveTo>
                      <a:lnTo>
                        <a:pt x="3315" y="5266"/>
                      </a:lnTo>
                      <a:lnTo>
                        <a:pt x="4885" y="17804"/>
                      </a:lnTo>
                      <a:lnTo>
                        <a:pt x="12039" y="1315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18" name="Freeform: Shape 4431"/>
                <p:cNvSpPr/>
                <p:nvPr/>
              </p:nvSpPr>
              <p:spPr>
                <a:xfrm>
                  <a:off x="104895" y="193902"/>
                  <a:ext cx="45956" cy="465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483" y="21600"/>
                      </a:moveTo>
                      <a:lnTo>
                        <a:pt x="0" y="8195"/>
                      </a:lnTo>
                      <a:lnTo>
                        <a:pt x="9807" y="0"/>
                      </a:lnTo>
                      <a:lnTo>
                        <a:pt x="11172" y="1574"/>
                      </a:lnTo>
                      <a:lnTo>
                        <a:pt x="3145" y="8276"/>
                      </a:lnTo>
                      <a:lnTo>
                        <a:pt x="6662" y="12384"/>
                      </a:lnTo>
                      <a:lnTo>
                        <a:pt x="14173" y="6110"/>
                      </a:lnTo>
                      <a:lnTo>
                        <a:pt x="15517" y="7684"/>
                      </a:lnTo>
                      <a:lnTo>
                        <a:pt x="8007" y="13957"/>
                      </a:lnTo>
                      <a:lnTo>
                        <a:pt x="11917" y="18514"/>
                      </a:lnTo>
                      <a:lnTo>
                        <a:pt x="20255" y="11566"/>
                      </a:lnTo>
                      <a:lnTo>
                        <a:pt x="21600" y="13140"/>
                      </a:lnTo>
                      <a:lnTo>
                        <a:pt x="11462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19" name="Freeform: Shape 4432"/>
                <p:cNvSpPr/>
                <p:nvPr/>
              </p:nvSpPr>
              <p:spPr>
                <a:xfrm>
                  <a:off x="141827" y="177087"/>
                  <a:ext cx="24701" cy="3897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2" h="21463" fill="norm" stroke="1" extrusionOk="0">
                      <a:moveTo>
                        <a:pt x="4702" y="18788"/>
                      </a:moveTo>
                      <a:lnTo>
                        <a:pt x="7340" y="16921"/>
                      </a:lnTo>
                      <a:cubicBezTo>
                        <a:pt x="9022" y="18085"/>
                        <a:pt x="10513" y="18740"/>
                        <a:pt x="11737" y="18837"/>
                      </a:cubicBezTo>
                      <a:cubicBezTo>
                        <a:pt x="12960" y="18933"/>
                        <a:pt x="14145" y="18691"/>
                        <a:pt x="15292" y="18085"/>
                      </a:cubicBezTo>
                      <a:cubicBezTo>
                        <a:pt x="16133" y="17648"/>
                        <a:pt x="16669" y="17139"/>
                        <a:pt x="16974" y="16558"/>
                      </a:cubicBezTo>
                      <a:cubicBezTo>
                        <a:pt x="17242" y="16000"/>
                        <a:pt x="17242" y="15442"/>
                        <a:pt x="16898" y="14909"/>
                      </a:cubicBezTo>
                      <a:cubicBezTo>
                        <a:pt x="16592" y="14376"/>
                        <a:pt x="15789" y="13649"/>
                        <a:pt x="14604" y="12727"/>
                      </a:cubicBezTo>
                      <a:lnTo>
                        <a:pt x="0" y="1770"/>
                      </a:lnTo>
                      <a:lnTo>
                        <a:pt x="3326" y="0"/>
                      </a:lnTo>
                      <a:lnTo>
                        <a:pt x="17777" y="10836"/>
                      </a:lnTo>
                      <a:cubicBezTo>
                        <a:pt x="19536" y="12170"/>
                        <a:pt x="20683" y="13333"/>
                        <a:pt x="21142" y="14327"/>
                      </a:cubicBezTo>
                      <a:cubicBezTo>
                        <a:pt x="21600" y="15321"/>
                        <a:pt x="21562" y="16315"/>
                        <a:pt x="20950" y="17285"/>
                      </a:cubicBezTo>
                      <a:cubicBezTo>
                        <a:pt x="20377" y="18255"/>
                        <a:pt x="19345" y="19152"/>
                        <a:pt x="17854" y="19927"/>
                      </a:cubicBezTo>
                      <a:cubicBezTo>
                        <a:pt x="15636" y="21115"/>
                        <a:pt x="13419" y="21600"/>
                        <a:pt x="11202" y="21430"/>
                      </a:cubicBezTo>
                      <a:cubicBezTo>
                        <a:pt x="8984" y="21261"/>
                        <a:pt x="6805" y="20364"/>
                        <a:pt x="4741" y="1876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20" name="Freeform: Shape 4433"/>
                <p:cNvSpPr/>
                <p:nvPr/>
              </p:nvSpPr>
              <p:spPr>
                <a:xfrm>
                  <a:off x="169217" y="106755"/>
                  <a:ext cx="62259" cy="641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45" h="21265" fill="norm" stroke="1" extrusionOk="0">
                      <a:moveTo>
                        <a:pt x="16083" y="9863"/>
                      </a:moveTo>
                      <a:lnTo>
                        <a:pt x="20154" y="8214"/>
                      </a:lnTo>
                      <a:cubicBezTo>
                        <a:pt x="21176" y="10359"/>
                        <a:pt x="21476" y="12330"/>
                        <a:pt x="21070" y="14110"/>
                      </a:cubicBezTo>
                      <a:cubicBezTo>
                        <a:pt x="20665" y="15891"/>
                        <a:pt x="19568" y="17511"/>
                        <a:pt x="17811" y="18956"/>
                      </a:cubicBezTo>
                      <a:cubicBezTo>
                        <a:pt x="15633" y="20751"/>
                        <a:pt x="13215" y="21495"/>
                        <a:pt x="10541" y="21203"/>
                      </a:cubicBezTo>
                      <a:cubicBezTo>
                        <a:pt x="7882" y="20911"/>
                        <a:pt x="5449" y="19510"/>
                        <a:pt x="3271" y="17000"/>
                      </a:cubicBezTo>
                      <a:cubicBezTo>
                        <a:pt x="958" y="14344"/>
                        <a:pt x="-124" y="11702"/>
                        <a:pt x="11" y="9075"/>
                      </a:cubicBezTo>
                      <a:cubicBezTo>
                        <a:pt x="146" y="6448"/>
                        <a:pt x="1363" y="4186"/>
                        <a:pt x="3661" y="2303"/>
                      </a:cubicBezTo>
                      <a:cubicBezTo>
                        <a:pt x="5674" y="654"/>
                        <a:pt x="7807" y="-105"/>
                        <a:pt x="10060" y="12"/>
                      </a:cubicBezTo>
                      <a:cubicBezTo>
                        <a:pt x="11397" y="85"/>
                        <a:pt x="12809" y="596"/>
                        <a:pt x="14296" y="1573"/>
                      </a:cubicBezTo>
                      <a:lnTo>
                        <a:pt x="11682" y="5032"/>
                      </a:lnTo>
                      <a:cubicBezTo>
                        <a:pt x="10766" y="4361"/>
                        <a:pt x="9790" y="4040"/>
                        <a:pt x="8768" y="4069"/>
                      </a:cubicBezTo>
                      <a:cubicBezTo>
                        <a:pt x="7732" y="4098"/>
                        <a:pt x="6786" y="4478"/>
                        <a:pt x="5899" y="5193"/>
                      </a:cubicBezTo>
                      <a:cubicBezTo>
                        <a:pt x="4683" y="6200"/>
                        <a:pt x="4067" y="7426"/>
                        <a:pt x="4052" y="8900"/>
                      </a:cubicBezTo>
                      <a:cubicBezTo>
                        <a:pt x="4037" y="10374"/>
                        <a:pt x="4848" y="12052"/>
                        <a:pt x="6500" y="13964"/>
                      </a:cubicBezTo>
                      <a:cubicBezTo>
                        <a:pt x="8258" y="15978"/>
                        <a:pt x="9880" y="17117"/>
                        <a:pt x="11367" y="17350"/>
                      </a:cubicBezTo>
                      <a:cubicBezTo>
                        <a:pt x="12854" y="17584"/>
                        <a:pt x="14206" y="17219"/>
                        <a:pt x="15392" y="16241"/>
                      </a:cubicBezTo>
                      <a:cubicBezTo>
                        <a:pt x="16279" y="15511"/>
                        <a:pt x="16789" y="14621"/>
                        <a:pt x="16955" y="13556"/>
                      </a:cubicBezTo>
                      <a:cubicBezTo>
                        <a:pt x="17120" y="12490"/>
                        <a:pt x="16820" y="11264"/>
                        <a:pt x="16083" y="986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21" name="Freeform: Shape 4434"/>
                <p:cNvSpPr/>
                <p:nvPr/>
              </p:nvSpPr>
              <p:spPr>
                <a:xfrm>
                  <a:off x="208250" y="82589"/>
                  <a:ext cx="72500" cy="566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30" fill="norm" stroke="1" extrusionOk="0">
                      <a:moveTo>
                        <a:pt x="2754" y="281"/>
                      </a:moveTo>
                      <a:lnTo>
                        <a:pt x="7213" y="7002"/>
                      </a:lnTo>
                      <a:cubicBezTo>
                        <a:pt x="7213" y="4728"/>
                        <a:pt x="7843" y="2923"/>
                        <a:pt x="9075" y="1602"/>
                      </a:cubicBezTo>
                      <a:cubicBezTo>
                        <a:pt x="9705" y="916"/>
                        <a:pt x="10374" y="448"/>
                        <a:pt x="11082" y="214"/>
                      </a:cubicBezTo>
                      <a:cubicBezTo>
                        <a:pt x="11790" y="-36"/>
                        <a:pt x="12420" y="-70"/>
                        <a:pt x="12997" y="131"/>
                      </a:cubicBezTo>
                      <a:cubicBezTo>
                        <a:pt x="13561" y="315"/>
                        <a:pt x="14085" y="649"/>
                        <a:pt x="14557" y="1100"/>
                      </a:cubicBezTo>
                      <a:cubicBezTo>
                        <a:pt x="15029" y="1568"/>
                        <a:pt x="15659" y="2388"/>
                        <a:pt x="16446" y="3575"/>
                      </a:cubicBezTo>
                      <a:lnTo>
                        <a:pt x="21600" y="11349"/>
                      </a:lnTo>
                      <a:lnTo>
                        <a:pt x="18846" y="14308"/>
                      </a:lnTo>
                      <a:lnTo>
                        <a:pt x="14203" y="7320"/>
                      </a:lnTo>
                      <a:cubicBezTo>
                        <a:pt x="13285" y="5932"/>
                        <a:pt x="12643" y="5113"/>
                        <a:pt x="12288" y="4845"/>
                      </a:cubicBezTo>
                      <a:cubicBezTo>
                        <a:pt x="11934" y="4578"/>
                        <a:pt x="11554" y="4477"/>
                        <a:pt x="11147" y="4544"/>
                      </a:cubicBezTo>
                      <a:cubicBezTo>
                        <a:pt x="10741" y="4611"/>
                        <a:pt x="10334" y="4862"/>
                        <a:pt x="9941" y="5280"/>
                      </a:cubicBezTo>
                      <a:cubicBezTo>
                        <a:pt x="9482" y="5765"/>
                        <a:pt x="9167" y="6350"/>
                        <a:pt x="8997" y="7019"/>
                      </a:cubicBezTo>
                      <a:cubicBezTo>
                        <a:pt x="8826" y="7687"/>
                        <a:pt x="8839" y="8389"/>
                        <a:pt x="9049" y="9142"/>
                      </a:cubicBezTo>
                      <a:cubicBezTo>
                        <a:pt x="9259" y="9894"/>
                        <a:pt x="9731" y="10814"/>
                        <a:pt x="10479" y="11934"/>
                      </a:cubicBezTo>
                      <a:lnTo>
                        <a:pt x="14872" y="18571"/>
                      </a:lnTo>
                      <a:lnTo>
                        <a:pt x="12118" y="21530"/>
                      </a:lnTo>
                      <a:lnTo>
                        <a:pt x="0" y="3257"/>
                      </a:lnTo>
                      <a:lnTo>
                        <a:pt x="2754" y="2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22" name="Freeform: Shape 4435"/>
                <p:cNvSpPr/>
                <p:nvPr/>
              </p:nvSpPr>
              <p:spPr>
                <a:xfrm>
                  <a:off x="249364" y="48598"/>
                  <a:ext cx="49918" cy="559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124" y="6310"/>
                      </a:moveTo>
                      <a:lnTo>
                        <a:pt x="0" y="3010"/>
                      </a:lnTo>
                      <a:lnTo>
                        <a:pt x="4000" y="0"/>
                      </a:lnTo>
                      <a:lnTo>
                        <a:pt x="7124" y="3300"/>
                      </a:lnTo>
                      <a:lnTo>
                        <a:pt x="3124" y="6310"/>
                      </a:lnTo>
                      <a:close/>
                      <a:moveTo>
                        <a:pt x="17600" y="21600"/>
                      </a:moveTo>
                      <a:lnTo>
                        <a:pt x="4838" y="8130"/>
                      </a:lnTo>
                      <a:lnTo>
                        <a:pt x="8838" y="5119"/>
                      </a:lnTo>
                      <a:lnTo>
                        <a:pt x="21600" y="18590"/>
                      </a:lnTo>
                      <a:lnTo>
                        <a:pt x="17600" y="2160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23" name="Freeform: Shape 4436"/>
                <p:cNvSpPr/>
                <p:nvPr/>
              </p:nvSpPr>
              <p:spPr>
                <a:xfrm>
                  <a:off x="279165" y="31826"/>
                  <a:ext cx="61274" cy="569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34" fill="norm" stroke="1" extrusionOk="0">
                      <a:moveTo>
                        <a:pt x="21600" y="11392"/>
                      </a:moveTo>
                      <a:lnTo>
                        <a:pt x="18341" y="14339"/>
                      </a:lnTo>
                      <a:lnTo>
                        <a:pt x="13034" y="7611"/>
                      </a:lnTo>
                      <a:cubicBezTo>
                        <a:pt x="11917" y="6196"/>
                        <a:pt x="11126" y="5330"/>
                        <a:pt x="10645" y="5030"/>
                      </a:cubicBezTo>
                      <a:cubicBezTo>
                        <a:pt x="10179" y="4730"/>
                        <a:pt x="9698" y="4614"/>
                        <a:pt x="9202" y="4664"/>
                      </a:cubicBezTo>
                      <a:cubicBezTo>
                        <a:pt x="8705" y="4713"/>
                        <a:pt x="8240" y="4947"/>
                        <a:pt x="7805" y="5346"/>
                      </a:cubicBezTo>
                      <a:cubicBezTo>
                        <a:pt x="7247" y="5863"/>
                        <a:pt x="6859" y="6479"/>
                        <a:pt x="6688" y="7212"/>
                      </a:cubicBezTo>
                      <a:cubicBezTo>
                        <a:pt x="6502" y="7944"/>
                        <a:pt x="6533" y="8661"/>
                        <a:pt x="6812" y="9360"/>
                      </a:cubicBezTo>
                      <a:cubicBezTo>
                        <a:pt x="7092" y="10060"/>
                        <a:pt x="7790" y="11142"/>
                        <a:pt x="8953" y="12608"/>
                      </a:cubicBezTo>
                      <a:lnTo>
                        <a:pt x="13655" y="18586"/>
                      </a:lnTo>
                      <a:lnTo>
                        <a:pt x="10397" y="21534"/>
                      </a:lnTo>
                      <a:lnTo>
                        <a:pt x="0" y="8344"/>
                      </a:lnTo>
                      <a:lnTo>
                        <a:pt x="3026" y="5596"/>
                      </a:lnTo>
                      <a:lnTo>
                        <a:pt x="4547" y="7528"/>
                      </a:lnTo>
                      <a:cubicBezTo>
                        <a:pt x="4438" y="5063"/>
                        <a:pt x="5214" y="3098"/>
                        <a:pt x="6828" y="1616"/>
                      </a:cubicBezTo>
                      <a:cubicBezTo>
                        <a:pt x="7541" y="967"/>
                        <a:pt x="8317" y="500"/>
                        <a:pt x="9124" y="250"/>
                      </a:cubicBezTo>
                      <a:cubicBezTo>
                        <a:pt x="9931" y="-16"/>
                        <a:pt x="10660" y="-66"/>
                        <a:pt x="11312" y="84"/>
                      </a:cubicBezTo>
                      <a:cubicBezTo>
                        <a:pt x="11964" y="234"/>
                        <a:pt x="12553" y="534"/>
                        <a:pt x="13097" y="967"/>
                      </a:cubicBezTo>
                      <a:cubicBezTo>
                        <a:pt x="13640" y="1399"/>
                        <a:pt x="14322" y="2132"/>
                        <a:pt x="15129" y="3148"/>
                      </a:cubicBezTo>
                      <a:lnTo>
                        <a:pt x="21584" y="113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24" name="Freeform: Shape 4437"/>
                <p:cNvSpPr/>
                <p:nvPr/>
              </p:nvSpPr>
              <p:spPr>
                <a:xfrm>
                  <a:off x="324664" y="-1"/>
                  <a:ext cx="55524" cy="512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9" h="21441" fill="norm" stroke="1" extrusionOk="0">
                      <a:moveTo>
                        <a:pt x="4455" y="10019"/>
                      </a:moveTo>
                      <a:lnTo>
                        <a:pt x="736" y="12339"/>
                      </a:lnTo>
                      <a:cubicBezTo>
                        <a:pt x="6" y="10589"/>
                        <a:pt x="-181" y="8987"/>
                        <a:pt x="176" y="7496"/>
                      </a:cubicBezTo>
                      <a:cubicBezTo>
                        <a:pt x="532" y="6004"/>
                        <a:pt x="1585" y="4457"/>
                        <a:pt x="3334" y="2855"/>
                      </a:cubicBezTo>
                      <a:cubicBezTo>
                        <a:pt x="4913" y="1401"/>
                        <a:pt x="6255" y="517"/>
                        <a:pt x="7359" y="222"/>
                      </a:cubicBezTo>
                      <a:cubicBezTo>
                        <a:pt x="8445" y="-91"/>
                        <a:pt x="9396" y="-73"/>
                        <a:pt x="10211" y="277"/>
                      </a:cubicBezTo>
                      <a:cubicBezTo>
                        <a:pt x="11010" y="609"/>
                        <a:pt x="12079" y="1622"/>
                        <a:pt x="13387" y="3297"/>
                      </a:cubicBezTo>
                      <a:lnTo>
                        <a:pt x="16868" y="7827"/>
                      </a:lnTo>
                      <a:cubicBezTo>
                        <a:pt x="17870" y="9116"/>
                        <a:pt x="18668" y="10000"/>
                        <a:pt x="19245" y="10497"/>
                      </a:cubicBezTo>
                      <a:cubicBezTo>
                        <a:pt x="19840" y="10994"/>
                        <a:pt x="20553" y="11455"/>
                        <a:pt x="21419" y="11860"/>
                      </a:cubicBezTo>
                      <a:lnTo>
                        <a:pt x="17904" y="15083"/>
                      </a:lnTo>
                      <a:cubicBezTo>
                        <a:pt x="17615" y="14917"/>
                        <a:pt x="17208" y="14641"/>
                        <a:pt x="16681" y="14254"/>
                      </a:cubicBezTo>
                      <a:cubicBezTo>
                        <a:pt x="16443" y="14088"/>
                        <a:pt x="16291" y="13959"/>
                        <a:pt x="16206" y="13922"/>
                      </a:cubicBezTo>
                      <a:cubicBezTo>
                        <a:pt x="16104" y="15119"/>
                        <a:pt x="15815" y="16187"/>
                        <a:pt x="15374" y="17145"/>
                      </a:cubicBezTo>
                      <a:cubicBezTo>
                        <a:pt x="14932" y="18103"/>
                        <a:pt x="14321" y="18931"/>
                        <a:pt x="13540" y="19649"/>
                      </a:cubicBezTo>
                      <a:cubicBezTo>
                        <a:pt x="12147" y="20920"/>
                        <a:pt x="10755" y="21509"/>
                        <a:pt x="9311" y="21435"/>
                      </a:cubicBezTo>
                      <a:cubicBezTo>
                        <a:pt x="7885" y="21362"/>
                        <a:pt x="6679" y="20680"/>
                        <a:pt x="5711" y="19447"/>
                      </a:cubicBezTo>
                      <a:cubicBezTo>
                        <a:pt x="5066" y="18618"/>
                        <a:pt x="4676" y="17716"/>
                        <a:pt x="4540" y="16740"/>
                      </a:cubicBezTo>
                      <a:cubicBezTo>
                        <a:pt x="4404" y="15764"/>
                        <a:pt x="4523" y="14806"/>
                        <a:pt x="4913" y="13867"/>
                      </a:cubicBezTo>
                      <a:cubicBezTo>
                        <a:pt x="5304" y="12928"/>
                        <a:pt x="6017" y="11768"/>
                        <a:pt x="7036" y="10368"/>
                      </a:cubicBezTo>
                      <a:cubicBezTo>
                        <a:pt x="8428" y="8509"/>
                        <a:pt x="9345" y="7128"/>
                        <a:pt x="9753" y="6244"/>
                      </a:cubicBezTo>
                      <a:lnTo>
                        <a:pt x="9447" y="5857"/>
                      </a:lnTo>
                      <a:cubicBezTo>
                        <a:pt x="8870" y="5120"/>
                        <a:pt x="8293" y="4734"/>
                        <a:pt x="7698" y="4734"/>
                      </a:cubicBezTo>
                      <a:cubicBezTo>
                        <a:pt x="7121" y="4734"/>
                        <a:pt x="6357" y="5157"/>
                        <a:pt x="5423" y="6004"/>
                      </a:cubicBezTo>
                      <a:cubicBezTo>
                        <a:pt x="4795" y="6575"/>
                        <a:pt x="4404" y="7164"/>
                        <a:pt x="4251" y="7772"/>
                      </a:cubicBezTo>
                      <a:cubicBezTo>
                        <a:pt x="4115" y="8361"/>
                        <a:pt x="4183" y="9098"/>
                        <a:pt x="4506" y="9982"/>
                      </a:cubicBezTo>
                      <a:close/>
                      <a:moveTo>
                        <a:pt x="11655" y="8785"/>
                      </a:moveTo>
                      <a:cubicBezTo>
                        <a:pt x="11332" y="9374"/>
                        <a:pt x="10755" y="10221"/>
                        <a:pt x="9957" y="11363"/>
                      </a:cubicBezTo>
                      <a:cubicBezTo>
                        <a:pt x="9142" y="12504"/>
                        <a:pt x="8683" y="13315"/>
                        <a:pt x="8547" y="13812"/>
                      </a:cubicBezTo>
                      <a:cubicBezTo>
                        <a:pt x="8360" y="14585"/>
                        <a:pt x="8479" y="15267"/>
                        <a:pt x="8904" y="15801"/>
                      </a:cubicBezTo>
                      <a:cubicBezTo>
                        <a:pt x="9328" y="16335"/>
                        <a:pt x="9872" y="16629"/>
                        <a:pt x="10551" y="16685"/>
                      </a:cubicBezTo>
                      <a:cubicBezTo>
                        <a:pt x="11230" y="16740"/>
                        <a:pt x="11859" y="16500"/>
                        <a:pt x="12436" y="15966"/>
                      </a:cubicBezTo>
                      <a:cubicBezTo>
                        <a:pt x="13081" y="15377"/>
                        <a:pt x="13506" y="14585"/>
                        <a:pt x="13743" y="13591"/>
                      </a:cubicBezTo>
                      <a:cubicBezTo>
                        <a:pt x="13896" y="12854"/>
                        <a:pt x="13845" y="12155"/>
                        <a:pt x="13591" y="11529"/>
                      </a:cubicBezTo>
                      <a:cubicBezTo>
                        <a:pt x="13421" y="11105"/>
                        <a:pt x="12979" y="10442"/>
                        <a:pt x="12266" y="9521"/>
                      </a:cubicBezTo>
                      <a:lnTo>
                        <a:pt x="11672" y="874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grpSp>
          <p:nvGrpSpPr>
            <p:cNvPr id="1287" name="Graphic 2"/>
            <p:cNvGrpSpPr/>
            <p:nvPr/>
          </p:nvGrpSpPr>
          <p:grpSpPr>
            <a:xfrm>
              <a:off x="829806" y="3169"/>
              <a:ext cx="338371" cy="871432"/>
              <a:chOff x="0" y="0"/>
              <a:chExt cx="338369" cy="871431"/>
            </a:xfrm>
          </p:grpSpPr>
          <p:grpSp>
            <p:nvGrpSpPr>
              <p:cNvPr id="1229" name="Graphic 2"/>
              <p:cNvGrpSpPr/>
              <p:nvPr/>
            </p:nvGrpSpPr>
            <p:grpSpPr>
              <a:xfrm>
                <a:off x="3653" y="-1"/>
                <a:ext cx="334717" cy="871433"/>
                <a:chOff x="0" y="0"/>
                <a:chExt cx="334715" cy="871431"/>
              </a:xfrm>
            </p:grpSpPr>
            <p:sp>
              <p:nvSpPr>
                <p:cNvPr id="1227" name="Freeform: Shape 4066"/>
                <p:cNvSpPr/>
                <p:nvPr/>
              </p:nvSpPr>
              <p:spPr>
                <a:xfrm>
                  <a:off x="-1" y="-1"/>
                  <a:ext cx="334717" cy="8714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224"/>
                      </a:moveTo>
                      <a:cubicBezTo>
                        <a:pt x="5738" y="576"/>
                        <a:pt x="11641" y="166"/>
                        <a:pt x="17606" y="0"/>
                      </a:cubicBezTo>
                      <a:lnTo>
                        <a:pt x="21600" y="21182"/>
                      </a:lnTo>
                      <a:cubicBezTo>
                        <a:pt x="19566" y="21239"/>
                        <a:pt x="17552" y="21379"/>
                        <a:pt x="15595" y="21600"/>
                      </a:cubicBezTo>
                      <a:lnTo>
                        <a:pt x="0" y="1224"/>
                      </a:lnTo>
                      <a:close/>
                    </a:path>
                  </a:pathLst>
                </a:custGeom>
                <a:solidFill>
                  <a:srgbClr val="65C39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28" name="Freeform: Shape 4067"/>
                <p:cNvSpPr/>
                <p:nvPr/>
              </p:nvSpPr>
              <p:spPr>
                <a:xfrm>
                  <a:off x="-1" y="-1"/>
                  <a:ext cx="334717" cy="8714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224"/>
                      </a:moveTo>
                      <a:cubicBezTo>
                        <a:pt x="5738" y="576"/>
                        <a:pt x="11641" y="166"/>
                        <a:pt x="17606" y="0"/>
                      </a:cubicBezTo>
                      <a:lnTo>
                        <a:pt x="21600" y="21182"/>
                      </a:lnTo>
                      <a:cubicBezTo>
                        <a:pt x="19566" y="21239"/>
                        <a:pt x="17552" y="21379"/>
                        <a:pt x="15595" y="21600"/>
                      </a:cubicBezTo>
                      <a:lnTo>
                        <a:pt x="0" y="1224"/>
                      </a:lnTo>
                      <a:close/>
                    </a:path>
                  </a:pathLst>
                </a:custGeom>
                <a:noFill/>
                <a:ln w="1195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sp>
            <p:nvSpPr>
              <p:cNvPr id="1230" name="Freeform: Shape 4009"/>
              <p:cNvSpPr/>
              <p:nvPr/>
            </p:nvSpPr>
            <p:spPr>
              <a:xfrm>
                <a:off x="-1" y="33453"/>
                <a:ext cx="204555" cy="5910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623"/>
                    </a:moveTo>
                    <a:cubicBezTo>
                      <a:pt x="2203" y="396"/>
                      <a:pt x="4425" y="188"/>
                      <a:pt x="6656" y="0"/>
                    </a:cubicBezTo>
                    <a:lnTo>
                      <a:pt x="21600" y="21264"/>
                    </a:lnTo>
                    <a:cubicBezTo>
                      <a:pt x="20396" y="21365"/>
                      <a:pt x="19197" y="21478"/>
                      <a:pt x="18007" y="21600"/>
                    </a:cubicBezTo>
                    <a:lnTo>
                      <a:pt x="0" y="623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231" name="Freeform: Shape 4010"/>
              <p:cNvSpPr/>
              <p:nvPr/>
            </p:nvSpPr>
            <p:spPr>
              <a:xfrm>
                <a:off x="63034" y="22757"/>
                <a:ext cx="167314" cy="59253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390"/>
                    </a:moveTo>
                    <a:cubicBezTo>
                      <a:pt x="2046" y="249"/>
                      <a:pt x="4103" y="119"/>
                      <a:pt x="6171" y="0"/>
                    </a:cubicBezTo>
                    <a:lnTo>
                      <a:pt x="21600" y="21390"/>
                    </a:lnTo>
                    <a:cubicBezTo>
                      <a:pt x="20486" y="21454"/>
                      <a:pt x="19378" y="21525"/>
                      <a:pt x="18270" y="21600"/>
                    </a:cubicBezTo>
                    <a:lnTo>
                      <a:pt x="0" y="390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232" name="Freeform: Shape 4011"/>
              <p:cNvSpPr/>
              <p:nvPr/>
            </p:nvSpPr>
            <p:spPr>
              <a:xfrm>
                <a:off x="110838" y="264"/>
                <a:ext cx="206712" cy="6092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798"/>
                    </a:moveTo>
                    <a:cubicBezTo>
                      <a:pt x="5575" y="412"/>
                      <a:pt x="11214" y="147"/>
                      <a:pt x="16885" y="0"/>
                    </a:cubicBezTo>
                    <a:lnTo>
                      <a:pt x="21600" y="21171"/>
                    </a:lnTo>
                    <a:cubicBezTo>
                      <a:pt x="18541" y="21249"/>
                      <a:pt x="15496" y="21392"/>
                      <a:pt x="12488" y="21600"/>
                    </a:cubicBezTo>
                    <a:lnTo>
                      <a:pt x="0" y="798"/>
                    </a:lnTo>
                    <a:close/>
                  </a:path>
                </a:pathLst>
              </a:custGeom>
              <a:noFill/>
              <a:ln w="119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1249" name="Graphic 2"/>
              <p:cNvGrpSpPr/>
              <p:nvPr/>
            </p:nvGrpSpPr>
            <p:grpSpPr>
              <a:xfrm>
                <a:off x="32178" y="71602"/>
                <a:ext cx="92571" cy="288571"/>
                <a:chOff x="0" y="0"/>
                <a:chExt cx="92570" cy="288569"/>
              </a:xfrm>
            </p:grpSpPr>
            <p:sp>
              <p:nvSpPr>
                <p:cNvPr id="1233" name="Freeform: Shape 4050"/>
                <p:cNvSpPr/>
                <p:nvPr/>
              </p:nvSpPr>
              <p:spPr>
                <a:xfrm>
                  <a:off x="-1" y="0"/>
                  <a:ext cx="26284" cy="223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77" h="21389" fill="norm" stroke="1" extrusionOk="0">
                      <a:moveTo>
                        <a:pt x="5036" y="1993"/>
                      </a:moveTo>
                      <a:lnTo>
                        <a:pt x="6455" y="6457"/>
                      </a:lnTo>
                      <a:cubicBezTo>
                        <a:pt x="5214" y="7130"/>
                        <a:pt x="4398" y="8014"/>
                        <a:pt x="3972" y="9025"/>
                      </a:cubicBezTo>
                      <a:cubicBezTo>
                        <a:pt x="3546" y="10078"/>
                        <a:pt x="3511" y="11298"/>
                        <a:pt x="3830" y="12730"/>
                      </a:cubicBezTo>
                      <a:cubicBezTo>
                        <a:pt x="4185" y="14246"/>
                        <a:pt x="4682" y="15298"/>
                        <a:pt x="5426" y="15888"/>
                      </a:cubicBezTo>
                      <a:cubicBezTo>
                        <a:pt x="6136" y="16477"/>
                        <a:pt x="6845" y="16688"/>
                        <a:pt x="7590" y="16435"/>
                      </a:cubicBezTo>
                      <a:cubicBezTo>
                        <a:pt x="8051" y="16267"/>
                        <a:pt x="8405" y="16014"/>
                        <a:pt x="8654" y="15593"/>
                      </a:cubicBezTo>
                      <a:cubicBezTo>
                        <a:pt x="8902" y="15172"/>
                        <a:pt x="9044" y="14498"/>
                        <a:pt x="9115" y="13614"/>
                      </a:cubicBezTo>
                      <a:cubicBezTo>
                        <a:pt x="9115" y="13025"/>
                        <a:pt x="9150" y="11677"/>
                        <a:pt x="9115" y="9572"/>
                      </a:cubicBezTo>
                      <a:cubicBezTo>
                        <a:pt x="9080" y="6878"/>
                        <a:pt x="9328" y="4899"/>
                        <a:pt x="9860" y="3636"/>
                      </a:cubicBezTo>
                      <a:cubicBezTo>
                        <a:pt x="10605" y="1867"/>
                        <a:pt x="11775" y="730"/>
                        <a:pt x="13336" y="225"/>
                      </a:cubicBezTo>
                      <a:cubicBezTo>
                        <a:pt x="14329" y="-112"/>
                        <a:pt x="15357" y="-70"/>
                        <a:pt x="16351" y="351"/>
                      </a:cubicBezTo>
                      <a:cubicBezTo>
                        <a:pt x="17379" y="730"/>
                        <a:pt x="18266" y="1488"/>
                        <a:pt x="19011" y="2625"/>
                      </a:cubicBezTo>
                      <a:cubicBezTo>
                        <a:pt x="19755" y="3762"/>
                        <a:pt x="20323" y="5193"/>
                        <a:pt x="20713" y="7004"/>
                      </a:cubicBezTo>
                      <a:cubicBezTo>
                        <a:pt x="21387" y="9909"/>
                        <a:pt x="21316" y="12309"/>
                        <a:pt x="20571" y="14120"/>
                      </a:cubicBezTo>
                      <a:cubicBezTo>
                        <a:pt x="19826" y="15930"/>
                        <a:pt x="18549" y="17193"/>
                        <a:pt x="16776" y="17825"/>
                      </a:cubicBezTo>
                      <a:lnTo>
                        <a:pt x="15535" y="13193"/>
                      </a:lnTo>
                      <a:cubicBezTo>
                        <a:pt x="16492" y="12688"/>
                        <a:pt x="17131" y="12014"/>
                        <a:pt x="17415" y="11214"/>
                      </a:cubicBezTo>
                      <a:cubicBezTo>
                        <a:pt x="17698" y="10414"/>
                        <a:pt x="17698" y="9362"/>
                        <a:pt x="17415" y="8014"/>
                      </a:cubicBezTo>
                      <a:cubicBezTo>
                        <a:pt x="17095" y="6625"/>
                        <a:pt x="16634" y="5656"/>
                        <a:pt x="15996" y="5025"/>
                      </a:cubicBezTo>
                      <a:cubicBezTo>
                        <a:pt x="15570" y="4604"/>
                        <a:pt x="15109" y="4520"/>
                        <a:pt x="14612" y="4688"/>
                      </a:cubicBezTo>
                      <a:cubicBezTo>
                        <a:pt x="14152" y="4856"/>
                        <a:pt x="13797" y="5193"/>
                        <a:pt x="13584" y="5783"/>
                      </a:cubicBezTo>
                      <a:cubicBezTo>
                        <a:pt x="13300" y="6498"/>
                        <a:pt x="13194" y="8099"/>
                        <a:pt x="13229" y="10499"/>
                      </a:cubicBezTo>
                      <a:cubicBezTo>
                        <a:pt x="13300" y="12940"/>
                        <a:pt x="13229" y="14793"/>
                        <a:pt x="12945" y="16014"/>
                      </a:cubicBezTo>
                      <a:cubicBezTo>
                        <a:pt x="12697" y="17277"/>
                        <a:pt x="12236" y="18330"/>
                        <a:pt x="11527" y="19214"/>
                      </a:cubicBezTo>
                      <a:cubicBezTo>
                        <a:pt x="10817" y="20098"/>
                        <a:pt x="9860" y="20730"/>
                        <a:pt x="8618" y="21151"/>
                      </a:cubicBezTo>
                      <a:cubicBezTo>
                        <a:pt x="7484" y="21488"/>
                        <a:pt x="6349" y="21488"/>
                        <a:pt x="5214" y="21025"/>
                      </a:cubicBezTo>
                      <a:cubicBezTo>
                        <a:pt x="4078" y="20604"/>
                        <a:pt x="3086" y="19762"/>
                        <a:pt x="2305" y="18582"/>
                      </a:cubicBezTo>
                      <a:cubicBezTo>
                        <a:pt x="1525" y="17362"/>
                        <a:pt x="887" y="15761"/>
                        <a:pt x="461" y="13741"/>
                      </a:cubicBezTo>
                      <a:cubicBezTo>
                        <a:pt x="-213" y="10793"/>
                        <a:pt x="-142" y="8351"/>
                        <a:pt x="638" y="6414"/>
                      </a:cubicBezTo>
                      <a:cubicBezTo>
                        <a:pt x="1419" y="4478"/>
                        <a:pt x="2873" y="3004"/>
                        <a:pt x="5001" y="199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34" name="Freeform: Shape 4051"/>
                <p:cNvSpPr/>
                <p:nvPr/>
              </p:nvSpPr>
              <p:spPr>
                <a:xfrm>
                  <a:off x="6103" y="24256"/>
                  <a:ext cx="19149" cy="1901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15" h="21111" fill="norm" stroke="1" extrusionOk="0">
                      <a:moveTo>
                        <a:pt x="8122" y="356"/>
                      </a:moveTo>
                      <a:cubicBezTo>
                        <a:pt x="9821" y="-84"/>
                        <a:pt x="11617" y="-133"/>
                        <a:pt x="13412" y="307"/>
                      </a:cubicBezTo>
                      <a:cubicBezTo>
                        <a:pt x="15208" y="747"/>
                        <a:pt x="16762" y="1577"/>
                        <a:pt x="18024" y="2946"/>
                      </a:cubicBezTo>
                      <a:cubicBezTo>
                        <a:pt x="19286" y="4266"/>
                        <a:pt x="20159" y="5878"/>
                        <a:pt x="20693" y="7832"/>
                      </a:cubicBezTo>
                      <a:cubicBezTo>
                        <a:pt x="21470" y="10813"/>
                        <a:pt x="21179" y="13502"/>
                        <a:pt x="19771" y="15896"/>
                      </a:cubicBezTo>
                      <a:cubicBezTo>
                        <a:pt x="18364" y="18290"/>
                        <a:pt x="16179" y="19903"/>
                        <a:pt x="13267" y="20685"/>
                      </a:cubicBezTo>
                      <a:cubicBezTo>
                        <a:pt x="10306" y="21467"/>
                        <a:pt x="7636" y="21174"/>
                        <a:pt x="5210" y="19805"/>
                      </a:cubicBezTo>
                      <a:cubicBezTo>
                        <a:pt x="2782" y="18437"/>
                        <a:pt x="1181" y="16287"/>
                        <a:pt x="404" y="13355"/>
                      </a:cubicBezTo>
                      <a:cubicBezTo>
                        <a:pt x="-81" y="11546"/>
                        <a:pt x="-130" y="9739"/>
                        <a:pt x="259" y="7881"/>
                      </a:cubicBezTo>
                      <a:cubicBezTo>
                        <a:pt x="647" y="6025"/>
                        <a:pt x="1472" y="4461"/>
                        <a:pt x="2831" y="3190"/>
                      </a:cubicBezTo>
                      <a:cubicBezTo>
                        <a:pt x="4142" y="1920"/>
                        <a:pt x="5938" y="991"/>
                        <a:pt x="8170" y="405"/>
                      </a:cubicBezTo>
                      <a:close/>
                      <a:moveTo>
                        <a:pt x="9287" y="5731"/>
                      </a:moveTo>
                      <a:cubicBezTo>
                        <a:pt x="7345" y="6269"/>
                        <a:pt x="5986" y="7099"/>
                        <a:pt x="5210" y="8321"/>
                      </a:cubicBezTo>
                      <a:cubicBezTo>
                        <a:pt x="4433" y="9543"/>
                        <a:pt x="4239" y="10813"/>
                        <a:pt x="4578" y="12133"/>
                      </a:cubicBezTo>
                      <a:cubicBezTo>
                        <a:pt x="4918" y="13502"/>
                        <a:pt x="5743" y="14479"/>
                        <a:pt x="7005" y="15114"/>
                      </a:cubicBezTo>
                      <a:cubicBezTo>
                        <a:pt x="8267" y="15749"/>
                        <a:pt x="9869" y="15798"/>
                        <a:pt x="11859" y="15260"/>
                      </a:cubicBezTo>
                      <a:cubicBezTo>
                        <a:pt x="13752" y="14772"/>
                        <a:pt x="15112" y="13892"/>
                        <a:pt x="15888" y="12720"/>
                      </a:cubicBezTo>
                      <a:cubicBezTo>
                        <a:pt x="16664" y="11546"/>
                        <a:pt x="16907" y="10276"/>
                        <a:pt x="16519" y="8908"/>
                      </a:cubicBezTo>
                      <a:cubicBezTo>
                        <a:pt x="16179" y="7539"/>
                        <a:pt x="15354" y="6562"/>
                        <a:pt x="14092" y="5927"/>
                      </a:cubicBezTo>
                      <a:cubicBezTo>
                        <a:pt x="12830" y="5291"/>
                        <a:pt x="11228" y="5243"/>
                        <a:pt x="9287" y="57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35" name="Freeform: Shape 4052"/>
                <p:cNvSpPr/>
                <p:nvPr/>
              </p:nvSpPr>
              <p:spPr>
                <a:xfrm>
                  <a:off x="11138" y="44077"/>
                  <a:ext cx="21040" cy="207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8" h="21600" fill="norm" stroke="1" extrusionOk="0">
                      <a:moveTo>
                        <a:pt x="2293" y="17069"/>
                      </a:moveTo>
                      <a:lnTo>
                        <a:pt x="4993" y="16337"/>
                      </a:lnTo>
                      <a:cubicBezTo>
                        <a:pt x="3868" y="15925"/>
                        <a:pt x="2878" y="15239"/>
                        <a:pt x="2023" y="14324"/>
                      </a:cubicBezTo>
                      <a:cubicBezTo>
                        <a:pt x="1168" y="13363"/>
                        <a:pt x="583" y="12310"/>
                        <a:pt x="268" y="11120"/>
                      </a:cubicBezTo>
                      <a:cubicBezTo>
                        <a:pt x="-47" y="9885"/>
                        <a:pt x="-92" y="8695"/>
                        <a:pt x="178" y="7596"/>
                      </a:cubicBezTo>
                      <a:cubicBezTo>
                        <a:pt x="448" y="6452"/>
                        <a:pt x="1033" y="5583"/>
                        <a:pt x="1843" y="4851"/>
                      </a:cubicBezTo>
                      <a:cubicBezTo>
                        <a:pt x="2698" y="4164"/>
                        <a:pt x="3958" y="3570"/>
                        <a:pt x="5667" y="3112"/>
                      </a:cubicBezTo>
                      <a:lnTo>
                        <a:pt x="17098" y="0"/>
                      </a:lnTo>
                      <a:lnTo>
                        <a:pt x="18358" y="4851"/>
                      </a:lnTo>
                      <a:lnTo>
                        <a:pt x="10078" y="7093"/>
                      </a:lnTo>
                      <a:cubicBezTo>
                        <a:pt x="7558" y="7780"/>
                        <a:pt x="6028" y="8283"/>
                        <a:pt x="5488" y="8649"/>
                      </a:cubicBezTo>
                      <a:cubicBezTo>
                        <a:pt x="4948" y="8970"/>
                        <a:pt x="4588" y="9427"/>
                        <a:pt x="4408" y="9976"/>
                      </a:cubicBezTo>
                      <a:cubicBezTo>
                        <a:pt x="4183" y="10525"/>
                        <a:pt x="4183" y="11166"/>
                        <a:pt x="4408" y="11898"/>
                      </a:cubicBezTo>
                      <a:cubicBezTo>
                        <a:pt x="4633" y="12722"/>
                        <a:pt x="5038" y="13409"/>
                        <a:pt x="5667" y="13957"/>
                      </a:cubicBezTo>
                      <a:cubicBezTo>
                        <a:pt x="6298" y="14507"/>
                        <a:pt x="6973" y="14781"/>
                        <a:pt x="7693" y="14873"/>
                      </a:cubicBezTo>
                      <a:cubicBezTo>
                        <a:pt x="8413" y="14918"/>
                        <a:pt x="10078" y="14598"/>
                        <a:pt x="12643" y="13911"/>
                      </a:cubicBezTo>
                      <a:lnTo>
                        <a:pt x="20248" y="11852"/>
                      </a:lnTo>
                      <a:lnTo>
                        <a:pt x="21508" y="16703"/>
                      </a:lnTo>
                      <a:lnTo>
                        <a:pt x="3463" y="21600"/>
                      </a:lnTo>
                      <a:lnTo>
                        <a:pt x="2293" y="171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36" name="Freeform: Shape 4053"/>
                <p:cNvSpPr/>
                <p:nvPr/>
              </p:nvSpPr>
              <p:spPr>
                <a:xfrm>
                  <a:off x="16488" y="63048"/>
                  <a:ext cx="24537" cy="150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39" h="21600" fill="norm" stroke="1" extrusionOk="0">
                      <a:moveTo>
                        <a:pt x="16786" y="14379"/>
                      </a:moveTo>
                      <a:lnTo>
                        <a:pt x="13540" y="15836"/>
                      </a:lnTo>
                      <a:lnTo>
                        <a:pt x="12806" y="11275"/>
                      </a:lnTo>
                      <a:lnTo>
                        <a:pt x="6547" y="13999"/>
                      </a:lnTo>
                      <a:cubicBezTo>
                        <a:pt x="5271" y="14569"/>
                        <a:pt x="4537" y="14886"/>
                        <a:pt x="4344" y="15075"/>
                      </a:cubicBezTo>
                      <a:cubicBezTo>
                        <a:pt x="4151" y="15266"/>
                        <a:pt x="3996" y="15519"/>
                        <a:pt x="3919" y="15899"/>
                      </a:cubicBezTo>
                      <a:cubicBezTo>
                        <a:pt x="3842" y="16280"/>
                        <a:pt x="3842" y="16659"/>
                        <a:pt x="3919" y="17103"/>
                      </a:cubicBezTo>
                      <a:cubicBezTo>
                        <a:pt x="4035" y="17736"/>
                        <a:pt x="4305" y="18560"/>
                        <a:pt x="4769" y="19636"/>
                      </a:cubicBezTo>
                      <a:lnTo>
                        <a:pt x="1678" y="21600"/>
                      </a:lnTo>
                      <a:cubicBezTo>
                        <a:pt x="1021" y="20206"/>
                        <a:pt x="519" y="18560"/>
                        <a:pt x="210" y="16596"/>
                      </a:cubicBezTo>
                      <a:cubicBezTo>
                        <a:pt x="16" y="15392"/>
                        <a:pt x="-61" y="14252"/>
                        <a:pt x="55" y="13175"/>
                      </a:cubicBezTo>
                      <a:cubicBezTo>
                        <a:pt x="171" y="12099"/>
                        <a:pt x="364" y="11212"/>
                        <a:pt x="673" y="10642"/>
                      </a:cubicBezTo>
                      <a:cubicBezTo>
                        <a:pt x="982" y="10008"/>
                        <a:pt x="1485" y="9438"/>
                        <a:pt x="2103" y="8995"/>
                      </a:cubicBezTo>
                      <a:cubicBezTo>
                        <a:pt x="2567" y="8614"/>
                        <a:pt x="3494" y="8172"/>
                        <a:pt x="4962" y="7538"/>
                      </a:cubicBezTo>
                      <a:lnTo>
                        <a:pt x="11724" y="4561"/>
                      </a:lnTo>
                      <a:lnTo>
                        <a:pt x="11222" y="1457"/>
                      </a:lnTo>
                      <a:lnTo>
                        <a:pt x="14467" y="0"/>
                      </a:lnTo>
                      <a:lnTo>
                        <a:pt x="14970" y="3104"/>
                      </a:lnTo>
                      <a:lnTo>
                        <a:pt x="18061" y="1774"/>
                      </a:lnTo>
                      <a:lnTo>
                        <a:pt x="21539" y="7475"/>
                      </a:lnTo>
                      <a:lnTo>
                        <a:pt x="16052" y="9881"/>
                      </a:lnTo>
                      <a:lnTo>
                        <a:pt x="16786" y="1444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37" name="Freeform: Shape 4054"/>
                <p:cNvSpPr/>
                <p:nvPr/>
              </p:nvSpPr>
              <p:spPr>
                <a:xfrm>
                  <a:off x="18927" y="74493"/>
                  <a:ext cx="25576" cy="225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63" y="4421"/>
                      </a:moveTo>
                      <a:lnTo>
                        <a:pt x="14016" y="6695"/>
                      </a:lnTo>
                      <a:cubicBezTo>
                        <a:pt x="15837" y="7663"/>
                        <a:pt x="16990" y="9179"/>
                        <a:pt x="17473" y="11200"/>
                      </a:cubicBezTo>
                      <a:cubicBezTo>
                        <a:pt x="17733" y="12211"/>
                        <a:pt x="17771" y="13221"/>
                        <a:pt x="17622" y="14147"/>
                      </a:cubicBezTo>
                      <a:cubicBezTo>
                        <a:pt x="17473" y="15074"/>
                        <a:pt x="17176" y="15832"/>
                        <a:pt x="16767" y="16421"/>
                      </a:cubicBezTo>
                      <a:cubicBezTo>
                        <a:pt x="16358" y="17011"/>
                        <a:pt x="15837" y="17474"/>
                        <a:pt x="15243" y="17811"/>
                      </a:cubicBezTo>
                      <a:cubicBezTo>
                        <a:pt x="14648" y="18148"/>
                        <a:pt x="13681" y="18527"/>
                        <a:pt x="12343" y="18948"/>
                      </a:cubicBezTo>
                      <a:lnTo>
                        <a:pt x="3606" y="21600"/>
                      </a:lnTo>
                      <a:lnTo>
                        <a:pt x="2565" y="17137"/>
                      </a:lnTo>
                      <a:lnTo>
                        <a:pt x="10447" y="14737"/>
                      </a:lnTo>
                      <a:cubicBezTo>
                        <a:pt x="12008" y="14274"/>
                        <a:pt x="12975" y="13895"/>
                        <a:pt x="13347" y="13600"/>
                      </a:cubicBezTo>
                      <a:cubicBezTo>
                        <a:pt x="13719" y="13305"/>
                        <a:pt x="13979" y="12884"/>
                        <a:pt x="14127" y="12379"/>
                      </a:cubicBezTo>
                      <a:cubicBezTo>
                        <a:pt x="14276" y="11874"/>
                        <a:pt x="14276" y="11284"/>
                        <a:pt x="14127" y="10653"/>
                      </a:cubicBezTo>
                      <a:cubicBezTo>
                        <a:pt x="13942" y="9895"/>
                        <a:pt x="13644" y="9306"/>
                        <a:pt x="13198" y="8800"/>
                      </a:cubicBezTo>
                      <a:cubicBezTo>
                        <a:pt x="12752" y="8295"/>
                        <a:pt x="12157" y="8042"/>
                        <a:pt x="11451" y="7958"/>
                      </a:cubicBezTo>
                      <a:cubicBezTo>
                        <a:pt x="10744" y="7874"/>
                        <a:pt x="9777" y="8042"/>
                        <a:pt x="8514" y="8421"/>
                      </a:cubicBezTo>
                      <a:lnTo>
                        <a:pt x="1041" y="10695"/>
                      </a:lnTo>
                      <a:lnTo>
                        <a:pt x="0" y="6232"/>
                      </a:lnTo>
                      <a:lnTo>
                        <a:pt x="20559" y="0"/>
                      </a:lnTo>
                      <a:lnTo>
                        <a:pt x="21600" y="446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38" name="Freeform: Shape 4055"/>
                <p:cNvSpPr/>
                <p:nvPr/>
              </p:nvSpPr>
              <p:spPr>
                <a:xfrm>
                  <a:off x="25970" y="107551"/>
                  <a:ext cx="28304" cy="243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972" y="21600"/>
                      </a:moveTo>
                      <a:lnTo>
                        <a:pt x="3897" y="16882"/>
                      </a:lnTo>
                      <a:lnTo>
                        <a:pt x="7693" y="13685"/>
                      </a:lnTo>
                      <a:lnTo>
                        <a:pt x="5711" y="5069"/>
                      </a:lnTo>
                      <a:lnTo>
                        <a:pt x="1075" y="4601"/>
                      </a:lnTo>
                      <a:lnTo>
                        <a:pt x="0" y="0"/>
                      </a:lnTo>
                      <a:lnTo>
                        <a:pt x="20525" y="2612"/>
                      </a:lnTo>
                      <a:lnTo>
                        <a:pt x="21600" y="7213"/>
                      </a:lnTo>
                      <a:lnTo>
                        <a:pt x="5005" y="21600"/>
                      </a:lnTo>
                      <a:close/>
                      <a:moveTo>
                        <a:pt x="10481" y="11307"/>
                      </a:moveTo>
                      <a:lnTo>
                        <a:pt x="16696" y="6199"/>
                      </a:lnTo>
                      <a:lnTo>
                        <a:pt x="9137" y="5420"/>
                      </a:lnTo>
                      <a:lnTo>
                        <a:pt x="10481" y="113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39" name="Freeform: Shape 4056"/>
                <p:cNvSpPr/>
                <p:nvPr/>
              </p:nvSpPr>
              <p:spPr>
                <a:xfrm>
                  <a:off x="33321" y="127414"/>
                  <a:ext cx="26640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1" h="21600" fill="norm" stroke="1" extrusionOk="0">
                      <a:moveTo>
                        <a:pt x="13723" y="0"/>
                      </a:moveTo>
                      <a:lnTo>
                        <a:pt x="14293" y="4668"/>
                      </a:lnTo>
                      <a:lnTo>
                        <a:pt x="15363" y="4035"/>
                      </a:lnTo>
                      <a:cubicBezTo>
                        <a:pt x="16574" y="3323"/>
                        <a:pt x="17501" y="3085"/>
                        <a:pt x="18143" y="3323"/>
                      </a:cubicBezTo>
                      <a:cubicBezTo>
                        <a:pt x="18820" y="3560"/>
                        <a:pt x="19426" y="4272"/>
                        <a:pt x="19960" y="5617"/>
                      </a:cubicBezTo>
                      <a:cubicBezTo>
                        <a:pt x="20531" y="6883"/>
                        <a:pt x="20923" y="8703"/>
                        <a:pt x="21208" y="11077"/>
                      </a:cubicBezTo>
                      <a:cubicBezTo>
                        <a:pt x="21493" y="13451"/>
                        <a:pt x="21600" y="15903"/>
                        <a:pt x="21564" y="18356"/>
                      </a:cubicBezTo>
                      <a:lnTo>
                        <a:pt x="18784" y="18752"/>
                      </a:lnTo>
                      <a:cubicBezTo>
                        <a:pt x="18784" y="17327"/>
                        <a:pt x="18677" y="15982"/>
                        <a:pt x="18535" y="14795"/>
                      </a:cubicBezTo>
                      <a:cubicBezTo>
                        <a:pt x="18392" y="13608"/>
                        <a:pt x="18143" y="12817"/>
                        <a:pt x="17822" y="12421"/>
                      </a:cubicBezTo>
                      <a:cubicBezTo>
                        <a:pt x="17501" y="12026"/>
                        <a:pt x="16967" y="12105"/>
                        <a:pt x="16254" y="12501"/>
                      </a:cubicBezTo>
                      <a:lnTo>
                        <a:pt x="15255" y="13133"/>
                      </a:lnTo>
                      <a:lnTo>
                        <a:pt x="16004" y="19384"/>
                      </a:lnTo>
                      <a:lnTo>
                        <a:pt x="13045" y="21125"/>
                      </a:lnTo>
                      <a:lnTo>
                        <a:pt x="12297" y="14874"/>
                      </a:lnTo>
                      <a:lnTo>
                        <a:pt x="998" y="21600"/>
                      </a:lnTo>
                      <a:lnTo>
                        <a:pt x="0" y="13213"/>
                      </a:lnTo>
                      <a:lnTo>
                        <a:pt x="11299" y="6488"/>
                      </a:lnTo>
                      <a:lnTo>
                        <a:pt x="10729" y="1820"/>
                      </a:lnTo>
                      <a:lnTo>
                        <a:pt x="13687" y="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40" name="Freeform: Shape 4057"/>
                <p:cNvSpPr/>
                <p:nvPr/>
              </p:nvSpPr>
              <p:spPr>
                <a:xfrm>
                  <a:off x="36138" y="140355"/>
                  <a:ext cx="20443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25" h="21600" fill="norm" stroke="1" extrusionOk="0">
                      <a:moveTo>
                        <a:pt x="1298" y="17627"/>
                      </a:moveTo>
                      <a:lnTo>
                        <a:pt x="0" y="8855"/>
                      </a:lnTo>
                      <a:lnTo>
                        <a:pt x="18587" y="0"/>
                      </a:lnTo>
                      <a:lnTo>
                        <a:pt x="19792" y="8110"/>
                      </a:lnTo>
                      <a:lnTo>
                        <a:pt x="17150" y="9352"/>
                      </a:lnTo>
                      <a:cubicBezTo>
                        <a:pt x="18587" y="10179"/>
                        <a:pt x="19607" y="11007"/>
                        <a:pt x="20163" y="11917"/>
                      </a:cubicBezTo>
                      <a:cubicBezTo>
                        <a:pt x="20719" y="12828"/>
                        <a:pt x="21090" y="13986"/>
                        <a:pt x="21322" y="15393"/>
                      </a:cubicBezTo>
                      <a:cubicBezTo>
                        <a:pt x="21600" y="17379"/>
                        <a:pt x="21600" y="19448"/>
                        <a:pt x="21275" y="21600"/>
                      </a:cubicBezTo>
                      <a:lnTo>
                        <a:pt x="16594" y="20937"/>
                      </a:lnTo>
                      <a:cubicBezTo>
                        <a:pt x="16919" y="19200"/>
                        <a:pt x="16964" y="17710"/>
                        <a:pt x="16779" y="16469"/>
                      </a:cubicBezTo>
                      <a:cubicBezTo>
                        <a:pt x="16594" y="15228"/>
                        <a:pt x="16269" y="14317"/>
                        <a:pt x="15759" y="13655"/>
                      </a:cubicBezTo>
                      <a:cubicBezTo>
                        <a:pt x="15250" y="12993"/>
                        <a:pt x="14462" y="12662"/>
                        <a:pt x="13395" y="12662"/>
                      </a:cubicBezTo>
                      <a:cubicBezTo>
                        <a:pt x="12330" y="12662"/>
                        <a:pt x="10197" y="13407"/>
                        <a:pt x="7045" y="14897"/>
                      </a:cubicBezTo>
                      <a:lnTo>
                        <a:pt x="1298" y="1762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41" name="Freeform: Shape 4058"/>
                <p:cNvSpPr/>
                <p:nvPr/>
              </p:nvSpPr>
              <p:spPr>
                <a:xfrm>
                  <a:off x="39748" y="151822"/>
                  <a:ext cx="25575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2586"/>
                      </a:moveTo>
                      <a:lnTo>
                        <a:pt x="14908" y="3487"/>
                      </a:lnTo>
                      <a:lnTo>
                        <a:pt x="15949" y="12501"/>
                      </a:lnTo>
                      <a:lnTo>
                        <a:pt x="1041" y="21600"/>
                      </a:lnTo>
                      <a:lnTo>
                        <a:pt x="0" y="12586"/>
                      </a:lnTo>
                      <a:close/>
                      <a:moveTo>
                        <a:pt x="16916" y="2211"/>
                      </a:moveTo>
                      <a:lnTo>
                        <a:pt x="20559" y="0"/>
                      </a:lnTo>
                      <a:lnTo>
                        <a:pt x="21600" y="9014"/>
                      </a:lnTo>
                      <a:lnTo>
                        <a:pt x="17957" y="11225"/>
                      </a:lnTo>
                      <a:lnTo>
                        <a:pt x="16916" y="221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42" name="Freeform: Shape 4059"/>
                <p:cNvSpPr/>
                <p:nvPr/>
              </p:nvSpPr>
              <p:spPr>
                <a:xfrm>
                  <a:off x="43457" y="164550"/>
                  <a:ext cx="19302" cy="178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94" h="21150" fill="norm" stroke="1" extrusionOk="0">
                      <a:moveTo>
                        <a:pt x="16776" y="18952"/>
                      </a:moveTo>
                      <a:lnTo>
                        <a:pt x="14515" y="13747"/>
                      </a:lnTo>
                      <a:cubicBezTo>
                        <a:pt x="15477" y="13278"/>
                        <a:pt x="16103" y="12654"/>
                        <a:pt x="16487" y="11821"/>
                      </a:cubicBezTo>
                      <a:cubicBezTo>
                        <a:pt x="16824" y="11041"/>
                        <a:pt x="16872" y="10104"/>
                        <a:pt x="16631" y="9063"/>
                      </a:cubicBezTo>
                      <a:cubicBezTo>
                        <a:pt x="16295" y="7709"/>
                        <a:pt x="15573" y="6720"/>
                        <a:pt x="14515" y="6148"/>
                      </a:cubicBezTo>
                      <a:cubicBezTo>
                        <a:pt x="13456" y="5575"/>
                        <a:pt x="11869" y="5627"/>
                        <a:pt x="9800" y="6148"/>
                      </a:cubicBezTo>
                      <a:cubicBezTo>
                        <a:pt x="7491" y="6825"/>
                        <a:pt x="6000" y="7709"/>
                        <a:pt x="5278" y="8802"/>
                      </a:cubicBezTo>
                      <a:cubicBezTo>
                        <a:pt x="4557" y="9895"/>
                        <a:pt x="4364" y="11144"/>
                        <a:pt x="4701" y="12550"/>
                      </a:cubicBezTo>
                      <a:cubicBezTo>
                        <a:pt x="4941" y="13591"/>
                        <a:pt x="5423" y="14372"/>
                        <a:pt x="6144" y="14892"/>
                      </a:cubicBezTo>
                      <a:cubicBezTo>
                        <a:pt x="6866" y="15413"/>
                        <a:pt x="7924" y="15569"/>
                        <a:pt x="9319" y="15465"/>
                      </a:cubicBezTo>
                      <a:lnTo>
                        <a:pt x="9800" y="21138"/>
                      </a:lnTo>
                      <a:cubicBezTo>
                        <a:pt x="7347" y="21242"/>
                        <a:pt x="5374" y="20669"/>
                        <a:pt x="3787" y="19420"/>
                      </a:cubicBezTo>
                      <a:cubicBezTo>
                        <a:pt x="2199" y="18171"/>
                        <a:pt x="1093" y="16193"/>
                        <a:pt x="419" y="13487"/>
                      </a:cubicBezTo>
                      <a:cubicBezTo>
                        <a:pt x="-350" y="10416"/>
                        <a:pt x="-62" y="7761"/>
                        <a:pt x="1285" y="5419"/>
                      </a:cubicBezTo>
                      <a:cubicBezTo>
                        <a:pt x="2632" y="3077"/>
                        <a:pt x="4845" y="1464"/>
                        <a:pt x="8020" y="579"/>
                      </a:cubicBezTo>
                      <a:cubicBezTo>
                        <a:pt x="11196" y="-358"/>
                        <a:pt x="13890" y="-150"/>
                        <a:pt x="16150" y="1151"/>
                      </a:cubicBezTo>
                      <a:cubicBezTo>
                        <a:pt x="18363" y="2452"/>
                        <a:pt x="19854" y="4639"/>
                        <a:pt x="20624" y="7761"/>
                      </a:cubicBezTo>
                      <a:cubicBezTo>
                        <a:pt x="21250" y="10312"/>
                        <a:pt x="21250" y="12446"/>
                        <a:pt x="20624" y="14267"/>
                      </a:cubicBezTo>
                      <a:cubicBezTo>
                        <a:pt x="19999" y="16037"/>
                        <a:pt x="18700" y="17599"/>
                        <a:pt x="16824" y="1884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43" name="Freeform: Shape 4060"/>
                <p:cNvSpPr/>
                <p:nvPr/>
              </p:nvSpPr>
              <p:spPr>
                <a:xfrm>
                  <a:off x="47823" y="183219"/>
                  <a:ext cx="19997" cy="195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39" h="21600" fill="norm" stroke="1" extrusionOk="0">
                      <a:moveTo>
                        <a:pt x="13491" y="4913"/>
                      </a:moveTo>
                      <a:lnTo>
                        <a:pt x="13117" y="0"/>
                      </a:lnTo>
                      <a:cubicBezTo>
                        <a:pt x="15080" y="0"/>
                        <a:pt x="16623" y="535"/>
                        <a:pt x="17839" y="1606"/>
                      </a:cubicBezTo>
                      <a:cubicBezTo>
                        <a:pt x="19054" y="2627"/>
                        <a:pt x="19989" y="4427"/>
                        <a:pt x="20597" y="6957"/>
                      </a:cubicBezTo>
                      <a:cubicBezTo>
                        <a:pt x="21205" y="9243"/>
                        <a:pt x="21392" y="11044"/>
                        <a:pt x="21111" y="12308"/>
                      </a:cubicBezTo>
                      <a:cubicBezTo>
                        <a:pt x="20878" y="13573"/>
                        <a:pt x="20410" y="14546"/>
                        <a:pt x="19709" y="15227"/>
                      </a:cubicBezTo>
                      <a:cubicBezTo>
                        <a:pt x="19008" y="15908"/>
                        <a:pt x="17605" y="16540"/>
                        <a:pt x="15454" y="17173"/>
                      </a:cubicBezTo>
                      <a:lnTo>
                        <a:pt x="9657" y="18730"/>
                      </a:lnTo>
                      <a:cubicBezTo>
                        <a:pt x="8021" y="19168"/>
                        <a:pt x="6805" y="19605"/>
                        <a:pt x="6057" y="19994"/>
                      </a:cubicBezTo>
                      <a:cubicBezTo>
                        <a:pt x="5309" y="20384"/>
                        <a:pt x="4561" y="20919"/>
                        <a:pt x="3766" y="21600"/>
                      </a:cubicBezTo>
                      <a:lnTo>
                        <a:pt x="2457" y="16492"/>
                      </a:lnTo>
                      <a:cubicBezTo>
                        <a:pt x="2738" y="16249"/>
                        <a:pt x="3205" y="15957"/>
                        <a:pt x="3813" y="15567"/>
                      </a:cubicBezTo>
                      <a:cubicBezTo>
                        <a:pt x="4093" y="15422"/>
                        <a:pt x="4281" y="15275"/>
                        <a:pt x="4327" y="15227"/>
                      </a:cubicBezTo>
                      <a:cubicBezTo>
                        <a:pt x="3252" y="14594"/>
                        <a:pt x="2411" y="13816"/>
                        <a:pt x="1756" y="12892"/>
                      </a:cubicBezTo>
                      <a:cubicBezTo>
                        <a:pt x="1101" y="12016"/>
                        <a:pt x="587" y="10995"/>
                        <a:pt x="306" y="9876"/>
                      </a:cubicBezTo>
                      <a:cubicBezTo>
                        <a:pt x="-208" y="7881"/>
                        <a:pt x="-67" y="6130"/>
                        <a:pt x="681" y="4670"/>
                      </a:cubicBezTo>
                      <a:cubicBezTo>
                        <a:pt x="1429" y="3211"/>
                        <a:pt x="2598" y="2287"/>
                        <a:pt x="4187" y="1849"/>
                      </a:cubicBezTo>
                      <a:cubicBezTo>
                        <a:pt x="5262" y="1557"/>
                        <a:pt x="6244" y="1557"/>
                        <a:pt x="7226" y="1849"/>
                      </a:cubicBezTo>
                      <a:cubicBezTo>
                        <a:pt x="8208" y="2140"/>
                        <a:pt x="9003" y="2724"/>
                        <a:pt x="9704" y="3552"/>
                      </a:cubicBezTo>
                      <a:cubicBezTo>
                        <a:pt x="10405" y="4378"/>
                        <a:pt x="11106" y="5643"/>
                        <a:pt x="11901" y="7346"/>
                      </a:cubicBezTo>
                      <a:cubicBezTo>
                        <a:pt x="12976" y="9632"/>
                        <a:pt x="13771" y="11189"/>
                        <a:pt x="14426" y="12016"/>
                      </a:cubicBezTo>
                      <a:lnTo>
                        <a:pt x="14940" y="11870"/>
                      </a:lnTo>
                      <a:cubicBezTo>
                        <a:pt x="15875" y="11627"/>
                        <a:pt x="16530" y="11189"/>
                        <a:pt x="16810" y="10556"/>
                      </a:cubicBezTo>
                      <a:cubicBezTo>
                        <a:pt x="17091" y="9973"/>
                        <a:pt x="17044" y="8951"/>
                        <a:pt x="16717" y="7589"/>
                      </a:cubicBezTo>
                      <a:cubicBezTo>
                        <a:pt x="16483" y="6665"/>
                        <a:pt x="16109" y="5984"/>
                        <a:pt x="15641" y="5594"/>
                      </a:cubicBezTo>
                      <a:cubicBezTo>
                        <a:pt x="15174" y="5157"/>
                        <a:pt x="14426" y="4913"/>
                        <a:pt x="13491" y="4865"/>
                      </a:cubicBezTo>
                      <a:close/>
                      <a:moveTo>
                        <a:pt x="11246" y="12941"/>
                      </a:moveTo>
                      <a:cubicBezTo>
                        <a:pt x="10873" y="12357"/>
                        <a:pt x="10358" y="11335"/>
                        <a:pt x="9704" y="10022"/>
                      </a:cubicBezTo>
                      <a:cubicBezTo>
                        <a:pt x="9049" y="8708"/>
                        <a:pt x="8488" y="7832"/>
                        <a:pt x="8114" y="7443"/>
                      </a:cubicBezTo>
                      <a:cubicBezTo>
                        <a:pt x="7460" y="6908"/>
                        <a:pt x="6805" y="6714"/>
                        <a:pt x="6104" y="6908"/>
                      </a:cubicBezTo>
                      <a:cubicBezTo>
                        <a:pt x="5403" y="7102"/>
                        <a:pt x="4888" y="7541"/>
                        <a:pt x="4514" y="8222"/>
                      </a:cubicBezTo>
                      <a:cubicBezTo>
                        <a:pt x="4140" y="8903"/>
                        <a:pt x="4093" y="9632"/>
                        <a:pt x="4281" y="10508"/>
                      </a:cubicBezTo>
                      <a:cubicBezTo>
                        <a:pt x="4514" y="11432"/>
                        <a:pt x="5029" y="12260"/>
                        <a:pt x="5823" y="12941"/>
                      </a:cubicBezTo>
                      <a:cubicBezTo>
                        <a:pt x="6431" y="13427"/>
                        <a:pt x="7086" y="13719"/>
                        <a:pt x="7787" y="13719"/>
                      </a:cubicBezTo>
                      <a:cubicBezTo>
                        <a:pt x="8254" y="13719"/>
                        <a:pt x="9049" y="13573"/>
                        <a:pt x="10265" y="13233"/>
                      </a:cubicBezTo>
                      <a:lnTo>
                        <a:pt x="11246" y="129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44" name="Freeform: Shape 4061"/>
                <p:cNvSpPr/>
                <p:nvPr/>
              </p:nvSpPr>
              <p:spPr>
                <a:xfrm>
                  <a:off x="57663" y="216717"/>
                  <a:ext cx="18885" cy="131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0" y="15821"/>
                      </a:moveTo>
                      <a:lnTo>
                        <a:pt x="5035" y="13870"/>
                      </a:lnTo>
                      <a:lnTo>
                        <a:pt x="2618" y="867"/>
                      </a:lnTo>
                      <a:lnTo>
                        <a:pt x="4985" y="0"/>
                      </a:lnTo>
                      <a:lnTo>
                        <a:pt x="21046" y="8452"/>
                      </a:lnTo>
                      <a:lnTo>
                        <a:pt x="21600" y="11487"/>
                      </a:lnTo>
                      <a:lnTo>
                        <a:pt x="8056" y="16688"/>
                      </a:lnTo>
                      <a:lnTo>
                        <a:pt x="8811" y="20734"/>
                      </a:lnTo>
                      <a:lnTo>
                        <a:pt x="6445" y="21600"/>
                      </a:lnTo>
                      <a:lnTo>
                        <a:pt x="5690" y="17554"/>
                      </a:lnTo>
                      <a:lnTo>
                        <a:pt x="705" y="19505"/>
                      </a:lnTo>
                      <a:lnTo>
                        <a:pt x="0" y="15821"/>
                      </a:lnTo>
                      <a:close/>
                      <a:moveTo>
                        <a:pt x="7401" y="13004"/>
                      </a:moveTo>
                      <a:lnTo>
                        <a:pt x="16817" y="9391"/>
                      </a:lnTo>
                      <a:lnTo>
                        <a:pt x="5639" y="3612"/>
                      </a:lnTo>
                      <a:lnTo>
                        <a:pt x="7401" y="130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45" name="Freeform: Shape 4062"/>
                <p:cNvSpPr/>
                <p:nvPr/>
              </p:nvSpPr>
              <p:spPr>
                <a:xfrm>
                  <a:off x="55186" y="229207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670"/>
                      </a:moveTo>
                      <a:lnTo>
                        <a:pt x="16932" y="0"/>
                      </a:lnTo>
                      <a:lnTo>
                        <a:pt x="21600" y="16930"/>
                      </a:lnTo>
                      <a:lnTo>
                        <a:pt x="4671" y="21600"/>
                      </a:lnTo>
                      <a:lnTo>
                        <a:pt x="0" y="467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46" name="Freeform: Shape 4063"/>
                <p:cNvSpPr/>
                <p:nvPr/>
              </p:nvSpPr>
              <p:spPr>
                <a:xfrm>
                  <a:off x="62526" y="236903"/>
                  <a:ext cx="19114" cy="138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15" h="21141" fill="norm" stroke="1" extrusionOk="0">
                      <a:moveTo>
                        <a:pt x="3658" y="4201"/>
                      </a:moveTo>
                      <a:lnTo>
                        <a:pt x="4542" y="7430"/>
                      </a:lnTo>
                      <a:cubicBezTo>
                        <a:pt x="3462" y="8103"/>
                        <a:pt x="2775" y="8978"/>
                        <a:pt x="2382" y="9920"/>
                      </a:cubicBezTo>
                      <a:cubicBezTo>
                        <a:pt x="2039" y="10929"/>
                        <a:pt x="1989" y="12006"/>
                        <a:pt x="2235" y="13217"/>
                      </a:cubicBezTo>
                      <a:cubicBezTo>
                        <a:pt x="2431" y="14294"/>
                        <a:pt x="2775" y="15101"/>
                        <a:pt x="3315" y="15774"/>
                      </a:cubicBezTo>
                      <a:cubicBezTo>
                        <a:pt x="3854" y="16447"/>
                        <a:pt x="4395" y="16918"/>
                        <a:pt x="5131" y="17187"/>
                      </a:cubicBezTo>
                      <a:cubicBezTo>
                        <a:pt x="5819" y="17456"/>
                        <a:pt x="6702" y="17591"/>
                        <a:pt x="7782" y="17591"/>
                      </a:cubicBezTo>
                      <a:cubicBezTo>
                        <a:pt x="8862" y="17591"/>
                        <a:pt x="9893" y="17389"/>
                        <a:pt x="10924" y="16985"/>
                      </a:cubicBezTo>
                      <a:cubicBezTo>
                        <a:pt x="11022" y="16985"/>
                        <a:pt x="11218" y="16851"/>
                        <a:pt x="11415" y="16783"/>
                      </a:cubicBezTo>
                      <a:cubicBezTo>
                        <a:pt x="10482" y="16380"/>
                        <a:pt x="9647" y="15707"/>
                        <a:pt x="8911" y="14697"/>
                      </a:cubicBezTo>
                      <a:cubicBezTo>
                        <a:pt x="8175" y="13688"/>
                        <a:pt x="7684" y="12477"/>
                        <a:pt x="7438" y="11131"/>
                      </a:cubicBezTo>
                      <a:cubicBezTo>
                        <a:pt x="6997" y="8843"/>
                        <a:pt x="7193" y="6623"/>
                        <a:pt x="8125" y="4604"/>
                      </a:cubicBezTo>
                      <a:cubicBezTo>
                        <a:pt x="9059" y="2585"/>
                        <a:pt x="10482" y="1172"/>
                        <a:pt x="12495" y="432"/>
                      </a:cubicBezTo>
                      <a:cubicBezTo>
                        <a:pt x="14557" y="-308"/>
                        <a:pt x="16373" y="-106"/>
                        <a:pt x="17944" y="1105"/>
                      </a:cubicBezTo>
                      <a:cubicBezTo>
                        <a:pt x="19515" y="2316"/>
                        <a:pt x="20595" y="4201"/>
                        <a:pt x="21086" y="6690"/>
                      </a:cubicBezTo>
                      <a:cubicBezTo>
                        <a:pt x="21429" y="8507"/>
                        <a:pt x="21380" y="10324"/>
                        <a:pt x="20987" y="12073"/>
                      </a:cubicBezTo>
                      <a:cubicBezTo>
                        <a:pt x="20595" y="13823"/>
                        <a:pt x="19760" y="15370"/>
                        <a:pt x="18631" y="16649"/>
                      </a:cubicBezTo>
                      <a:cubicBezTo>
                        <a:pt x="17453" y="17928"/>
                        <a:pt x="15636" y="19004"/>
                        <a:pt x="13133" y="19946"/>
                      </a:cubicBezTo>
                      <a:cubicBezTo>
                        <a:pt x="10531" y="20888"/>
                        <a:pt x="8371" y="21292"/>
                        <a:pt x="6702" y="21090"/>
                      </a:cubicBezTo>
                      <a:cubicBezTo>
                        <a:pt x="5033" y="20888"/>
                        <a:pt x="3609" y="20148"/>
                        <a:pt x="2529" y="18937"/>
                      </a:cubicBezTo>
                      <a:cubicBezTo>
                        <a:pt x="1449" y="17725"/>
                        <a:pt x="664" y="16043"/>
                        <a:pt x="271" y="14025"/>
                      </a:cubicBezTo>
                      <a:cubicBezTo>
                        <a:pt x="-171" y="11871"/>
                        <a:pt x="-73" y="9920"/>
                        <a:pt x="566" y="8170"/>
                      </a:cubicBezTo>
                      <a:cubicBezTo>
                        <a:pt x="1155" y="6488"/>
                        <a:pt x="2284" y="5142"/>
                        <a:pt x="3806" y="4335"/>
                      </a:cubicBezTo>
                      <a:close/>
                      <a:moveTo>
                        <a:pt x="15391" y="14966"/>
                      </a:moveTo>
                      <a:cubicBezTo>
                        <a:pt x="16815" y="14428"/>
                        <a:pt x="17846" y="13487"/>
                        <a:pt x="18484" y="12140"/>
                      </a:cubicBezTo>
                      <a:cubicBezTo>
                        <a:pt x="19122" y="10794"/>
                        <a:pt x="19318" y="9381"/>
                        <a:pt x="19024" y="7901"/>
                      </a:cubicBezTo>
                      <a:cubicBezTo>
                        <a:pt x="18729" y="6353"/>
                        <a:pt x="17993" y="5210"/>
                        <a:pt x="16864" y="4402"/>
                      </a:cubicBezTo>
                      <a:cubicBezTo>
                        <a:pt x="15735" y="3594"/>
                        <a:pt x="14458" y="3460"/>
                        <a:pt x="12986" y="3998"/>
                      </a:cubicBezTo>
                      <a:cubicBezTo>
                        <a:pt x="11709" y="4470"/>
                        <a:pt x="10727" y="5411"/>
                        <a:pt x="10138" y="6757"/>
                      </a:cubicBezTo>
                      <a:cubicBezTo>
                        <a:pt x="9549" y="8103"/>
                        <a:pt x="9402" y="9583"/>
                        <a:pt x="9696" y="11198"/>
                      </a:cubicBezTo>
                      <a:cubicBezTo>
                        <a:pt x="9991" y="12813"/>
                        <a:pt x="10678" y="13957"/>
                        <a:pt x="11660" y="14697"/>
                      </a:cubicBezTo>
                      <a:cubicBezTo>
                        <a:pt x="12691" y="15438"/>
                        <a:pt x="13918" y="15505"/>
                        <a:pt x="15342" y="1496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47" name="Freeform: Shape 4064"/>
                <p:cNvSpPr/>
                <p:nvPr/>
              </p:nvSpPr>
              <p:spPr>
                <a:xfrm>
                  <a:off x="67391" y="257786"/>
                  <a:ext cx="21834" cy="185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4" y="5695"/>
                      </a:moveTo>
                      <a:lnTo>
                        <a:pt x="18116" y="0"/>
                      </a:lnTo>
                      <a:lnTo>
                        <a:pt x="21600" y="15392"/>
                      </a:lnTo>
                      <a:lnTo>
                        <a:pt x="19466" y="16059"/>
                      </a:lnTo>
                      <a:lnTo>
                        <a:pt x="16592" y="3489"/>
                      </a:lnTo>
                      <a:lnTo>
                        <a:pt x="11061" y="5233"/>
                      </a:lnTo>
                      <a:lnTo>
                        <a:pt x="13718" y="16982"/>
                      </a:lnTo>
                      <a:lnTo>
                        <a:pt x="11584" y="17649"/>
                      </a:lnTo>
                      <a:lnTo>
                        <a:pt x="8927" y="5900"/>
                      </a:lnTo>
                      <a:lnTo>
                        <a:pt x="2787" y="7850"/>
                      </a:lnTo>
                      <a:lnTo>
                        <a:pt x="5748" y="20933"/>
                      </a:lnTo>
                      <a:lnTo>
                        <a:pt x="3615" y="21600"/>
                      </a:lnTo>
                      <a:lnTo>
                        <a:pt x="0" y="569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48" name="Freeform: Shape 4065"/>
                <p:cNvSpPr/>
                <p:nvPr/>
              </p:nvSpPr>
              <p:spPr>
                <a:xfrm>
                  <a:off x="72375" y="275869"/>
                  <a:ext cx="20196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3" h="21430" fill="norm" stroke="1" extrusionOk="0">
                      <a:moveTo>
                        <a:pt x="4702" y="0"/>
                      </a:moveTo>
                      <a:lnTo>
                        <a:pt x="5635" y="4357"/>
                      </a:lnTo>
                      <a:cubicBezTo>
                        <a:pt x="4188" y="5264"/>
                        <a:pt x="3255" y="6262"/>
                        <a:pt x="2836" y="7533"/>
                      </a:cubicBezTo>
                      <a:cubicBezTo>
                        <a:pt x="2415" y="8804"/>
                        <a:pt x="2323" y="10256"/>
                        <a:pt x="2556" y="11980"/>
                      </a:cubicBezTo>
                      <a:cubicBezTo>
                        <a:pt x="2742" y="13250"/>
                        <a:pt x="3022" y="14249"/>
                        <a:pt x="3442" y="14975"/>
                      </a:cubicBezTo>
                      <a:cubicBezTo>
                        <a:pt x="3862" y="15701"/>
                        <a:pt x="4328" y="16155"/>
                        <a:pt x="4888" y="16246"/>
                      </a:cubicBezTo>
                      <a:cubicBezTo>
                        <a:pt x="5448" y="16246"/>
                        <a:pt x="6288" y="16064"/>
                        <a:pt x="7361" y="15519"/>
                      </a:cubicBezTo>
                      <a:lnTo>
                        <a:pt x="20703" y="8622"/>
                      </a:lnTo>
                      <a:lnTo>
                        <a:pt x="21403" y="13614"/>
                      </a:lnTo>
                      <a:lnTo>
                        <a:pt x="8200" y="20512"/>
                      </a:lnTo>
                      <a:cubicBezTo>
                        <a:pt x="6568" y="21328"/>
                        <a:pt x="5261" y="21600"/>
                        <a:pt x="4282" y="21328"/>
                      </a:cubicBezTo>
                      <a:cubicBezTo>
                        <a:pt x="3302" y="21056"/>
                        <a:pt x="2462" y="20149"/>
                        <a:pt x="1762" y="18786"/>
                      </a:cubicBezTo>
                      <a:cubicBezTo>
                        <a:pt x="1063" y="17335"/>
                        <a:pt x="550" y="15519"/>
                        <a:pt x="269" y="13341"/>
                      </a:cubicBezTo>
                      <a:cubicBezTo>
                        <a:pt x="-197" y="10074"/>
                        <a:pt x="-57" y="7260"/>
                        <a:pt x="690" y="4991"/>
                      </a:cubicBezTo>
                      <a:cubicBezTo>
                        <a:pt x="1436" y="2723"/>
                        <a:pt x="2742" y="1179"/>
                        <a:pt x="4702" y="18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260" name="Graphic 2"/>
              <p:cNvGrpSpPr/>
              <p:nvPr/>
            </p:nvGrpSpPr>
            <p:grpSpPr>
              <a:xfrm>
                <a:off x="85239" y="57047"/>
                <a:ext cx="59802" cy="188845"/>
                <a:chOff x="0" y="0"/>
                <a:chExt cx="59801" cy="188843"/>
              </a:xfrm>
            </p:grpSpPr>
            <p:sp>
              <p:nvSpPr>
                <p:cNvPr id="1250" name="Freeform: Shape 4040"/>
                <p:cNvSpPr/>
                <p:nvPr/>
              </p:nvSpPr>
              <p:spPr>
                <a:xfrm>
                  <a:off x="816" y="0"/>
                  <a:ext cx="28657" cy="241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4879"/>
                      </a:moveTo>
                      <a:lnTo>
                        <a:pt x="18547" y="0"/>
                      </a:lnTo>
                      <a:lnTo>
                        <a:pt x="21600" y="16328"/>
                      </a:lnTo>
                      <a:lnTo>
                        <a:pt x="18448" y="17154"/>
                      </a:lnTo>
                      <a:lnTo>
                        <a:pt x="16225" y="5272"/>
                      </a:lnTo>
                      <a:lnTo>
                        <a:pt x="12111" y="6334"/>
                      </a:lnTo>
                      <a:lnTo>
                        <a:pt x="14167" y="17390"/>
                      </a:lnTo>
                      <a:lnTo>
                        <a:pt x="11049" y="18216"/>
                      </a:lnTo>
                      <a:lnTo>
                        <a:pt x="8992" y="7161"/>
                      </a:lnTo>
                      <a:lnTo>
                        <a:pt x="3948" y="8499"/>
                      </a:lnTo>
                      <a:lnTo>
                        <a:pt x="6238" y="20774"/>
                      </a:lnTo>
                      <a:lnTo>
                        <a:pt x="3119" y="21600"/>
                      </a:lnTo>
                      <a:lnTo>
                        <a:pt x="0" y="487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51" name="Freeform: Shape 4041"/>
                <p:cNvSpPr/>
                <p:nvPr/>
              </p:nvSpPr>
              <p:spPr>
                <a:xfrm>
                  <a:off x="0" y="24938"/>
                  <a:ext cx="27360" cy="198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6" h="21225" fill="norm" stroke="1" extrusionOk="0">
                      <a:moveTo>
                        <a:pt x="3607" y="3449"/>
                      </a:moveTo>
                      <a:lnTo>
                        <a:pt x="4021" y="9365"/>
                      </a:lnTo>
                      <a:cubicBezTo>
                        <a:pt x="3538" y="9600"/>
                        <a:pt x="3227" y="9929"/>
                        <a:pt x="3124" y="10351"/>
                      </a:cubicBezTo>
                      <a:cubicBezTo>
                        <a:pt x="2951" y="10914"/>
                        <a:pt x="2917" y="11713"/>
                        <a:pt x="3124" y="12746"/>
                      </a:cubicBezTo>
                      <a:cubicBezTo>
                        <a:pt x="3331" y="14061"/>
                        <a:pt x="3641" y="15000"/>
                        <a:pt x="4056" y="15563"/>
                      </a:cubicBezTo>
                      <a:cubicBezTo>
                        <a:pt x="4331" y="15939"/>
                        <a:pt x="4676" y="16174"/>
                        <a:pt x="5159" y="16268"/>
                      </a:cubicBezTo>
                      <a:cubicBezTo>
                        <a:pt x="5504" y="16315"/>
                        <a:pt x="6057" y="16268"/>
                        <a:pt x="6885" y="15986"/>
                      </a:cubicBezTo>
                      <a:lnTo>
                        <a:pt x="8921" y="15376"/>
                      </a:lnTo>
                      <a:cubicBezTo>
                        <a:pt x="7161" y="14342"/>
                        <a:pt x="6091" y="12652"/>
                        <a:pt x="5746" y="10351"/>
                      </a:cubicBezTo>
                      <a:cubicBezTo>
                        <a:pt x="5332" y="7815"/>
                        <a:pt x="5781" y="5515"/>
                        <a:pt x="7126" y="3542"/>
                      </a:cubicBezTo>
                      <a:cubicBezTo>
                        <a:pt x="8196" y="1993"/>
                        <a:pt x="9645" y="960"/>
                        <a:pt x="11543" y="396"/>
                      </a:cubicBezTo>
                      <a:cubicBezTo>
                        <a:pt x="13889" y="-308"/>
                        <a:pt x="15787" y="-73"/>
                        <a:pt x="17271" y="1101"/>
                      </a:cubicBezTo>
                      <a:cubicBezTo>
                        <a:pt x="18754" y="2275"/>
                        <a:pt x="19686" y="3965"/>
                        <a:pt x="20066" y="6266"/>
                      </a:cubicBezTo>
                      <a:cubicBezTo>
                        <a:pt x="20445" y="8614"/>
                        <a:pt x="19997" y="10774"/>
                        <a:pt x="18720" y="12793"/>
                      </a:cubicBezTo>
                      <a:lnTo>
                        <a:pt x="20687" y="12182"/>
                      </a:lnTo>
                      <a:lnTo>
                        <a:pt x="21446" y="16878"/>
                      </a:lnTo>
                      <a:lnTo>
                        <a:pt x="8921" y="20635"/>
                      </a:lnTo>
                      <a:cubicBezTo>
                        <a:pt x="7265" y="21151"/>
                        <a:pt x="6022" y="21292"/>
                        <a:pt x="5125" y="21198"/>
                      </a:cubicBezTo>
                      <a:cubicBezTo>
                        <a:pt x="4262" y="21057"/>
                        <a:pt x="3538" y="20729"/>
                        <a:pt x="2951" y="20212"/>
                      </a:cubicBezTo>
                      <a:cubicBezTo>
                        <a:pt x="2365" y="19696"/>
                        <a:pt x="1882" y="18897"/>
                        <a:pt x="1433" y="17864"/>
                      </a:cubicBezTo>
                      <a:cubicBezTo>
                        <a:pt x="984" y="16831"/>
                        <a:pt x="639" y="15469"/>
                        <a:pt x="364" y="13732"/>
                      </a:cubicBezTo>
                      <a:cubicBezTo>
                        <a:pt x="-154" y="10492"/>
                        <a:pt x="-120" y="8097"/>
                        <a:pt x="467" y="6501"/>
                      </a:cubicBezTo>
                      <a:cubicBezTo>
                        <a:pt x="1054" y="4905"/>
                        <a:pt x="1985" y="3918"/>
                        <a:pt x="3227" y="3542"/>
                      </a:cubicBezTo>
                      <a:cubicBezTo>
                        <a:pt x="3366" y="3542"/>
                        <a:pt x="3503" y="3449"/>
                        <a:pt x="3676" y="3402"/>
                      </a:cubicBezTo>
                      <a:close/>
                      <a:moveTo>
                        <a:pt x="12544" y="5468"/>
                      </a:moveTo>
                      <a:cubicBezTo>
                        <a:pt x="11060" y="5890"/>
                        <a:pt x="10025" y="6642"/>
                        <a:pt x="9473" y="7628"/>
                      </a:cubicBezTo>
                      <a:cubicBezTo>
                        <a:pt x="8921" y="8614"/>
                        <a:pt x="8714" y="9694"/>
                        <a:pt x="8921" y="10821"/>
                      </a:cubicBezTo>
                      <a:cubicBezTo>
                        <a:pt x="9128" y="12042"/>
                        <a:pt x="9645" y="12981"/>
                        <a:pt x="10473" y="13638"/>
                      </a:cubicBezTo>
                      <a:cubicBezTo>
                        <a:pt x="11336" y="14249"/>
                        <a:pt x="12440" y="14390"/>
                        <a:pt x="13820" y="13967"/>
                      </a:cubicBezTo>
                      <a:cubicBezTo>
                        <a:pt x="15270" y="13544"/>
                        <a:pt x="16270" y="12793"/>
                        <a:pt x="16857" y="11760"/>
                      </a:cubicBezTo>
                      <a:cubicBezTo>
                        <a:pt x="17409" y="10727"/>
                        <a:pt x="17616" y="9600"/>
                        <a:pt x="17409" y="8379"/>
                      </a:cubicBezTo>
                      <a:cubicBezTo>
                        <a:pt x="17202" y="7158"/>
                        <a:pt x="16719" y="6266"/>
                        <a:pt x="15891" y="5702"/>
                      </a:cubicBezTo>
                      <a:cubicBezTo>
                        <a:pt x="15062" y="5139"/>
                        <a:pt x="13958" y="5045"/>
                        <a:pt x="12544" y="546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52" name="Freeform: Shape 4042"/>
                <p:cNvSpPr/>
                <p:nvPr/>
              </p:nvSpPr>
              <p:spPr>
                <a:xfrm>
                  <a:off x="3501" y="43138"/>
                  <a:ext cx="28481" cy="184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8496" y="52"/>
                      </a:moveTo>
                      <a:lnTo>
                        <a:pt x="19330" y="5942"/>
                      </a:lnTo>
                      <a:lnTo>
                        <a:pt x="10450" y="14262"/>
                      </a:lnTo>
                      <a:lnTo>
                        <a:pt x="20765" y="15864"/>
                      </a:lnTo>
                      <a:lnTo>
                        <a:pt x="21600" y="21600"/>
                      </a:lnTo>
                      <a:lnTo>
                        <a:pt x="7545" y="18654"/>
                      </a:lnTo>
                      <a:lnTo>
                        <a:pt x="5008" y="18138"/>
                      </a:lnTo>
                      <a:cubicBezTo>
                        <a:pt x="4140" y="17931"/>
                        <a:pt x="3472" y="17673"/>
                        <a:pt x="3004" y="17363"/>
                      </a:cubicBezTo>
                      <a:cubicBezTo>
                        <a:pt x="2537" y="17052"/>
                        <a:pt x="2103" y="16691"/>
                        <a:pt x="1770" y="16174"/>
                      </a:cubicBezTo>
                      <a:cubicBezTo>
                        <a:pt x="1436" y="15709"/>
                        <a:pt x="1135" y="15037"/>
                        <a:pt x="868" y="14262"/>
                      </a:cubicBezTo>
                      <a:cubicBezTo>
                        <a:pt x="601" y="13487"/>
                        <a:pt x="401" y="12557"/>
                        <a:pt x="234" y="11523"/>
                      </a:cubicBezTo>
                      <a:cubicBezTo>
                        <a:pt x="67" y="10438"/>
                        <a:pt x="0" y="9405"/>
                        <a:pt x="0" y="8319"/>
                      </a:cubicBezTo>
                      <a:lnTo>
                        <a:pt x="2738" y="6873"/>
                      </a:lnTo>
                      <a:cubicBezTo>
                        <a:pt x="2738" y="7803"/>
                        <a:pt x="2805" y="8578"/>
                        <a:pt x="2905" y="9250"/>
                      </a:cubicBezTo>
                      <a:cubicBezTo>
                        <a:pt x="3105" y="10542"/>
                        <a:pt x="3472" y="11420"/>
                        <a:pt x="4039" y="11833"/>
                      </a:cubicBezTo>
                      <a:cubicBezTo>
                        <a:pt x="4607" y="12298"/>
                        <a:pt x="5308" y="12557"/>
                        <a:pt x="6109" y="12609"/>
                      </a:cubicBezTo>
                      <a:lnTo>
                        <a:pt x="18529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53" name="Freeform: Shape 4043"/>
                <p:cNvSpPr/>
                <p:nvPr/>
              </p:nvSpPr>
              <p:spPr>
                <a:xfrm>
                  <a:off x="7903" y="64354"/>
                  <a:ext cx="27414" cy="197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6" h="21288" fill="norm" stroke="1" extrusionOk="0">
                      <a:moveTo>
                        <a:pt x="19230" y="48"/>
                      </a:moveTo>
                      <a:lnTo>
                        <a:pt x="19986" y="4795"/>
                      </a:lnTo>
                      <a:lnTo>
                        <a:pt x="17960" y="5412"/>
                      </a:lnTo>
                      <a:cubicBezTo>
                        <a:pt x="18750" y="5792"/>
                        <a:pt x="19471" y="6456"/>
                        <a:pt x="20055" y="7405"/>
                      </a:cubicBezTo>
                      <a:cubicBezTo>
                        <a:pt x="20673" y="8308"/>
                        <a:pt x="21051" y="9399"/>
                        <a:pt x="21257" y="10681"/>
                      </a:cubicBezTo>
                      <a:cubicBezTo>
                        <a:pt x="21600" y="12913"/>
                        <a:pt x="21257" y="15001"/>
                        <a:pt x="20260" y="16948"/>
                      </a:cubicBezTo>
                      <a:cubicBezTo>
                        <a:pt x="19230" y="18894"/>
                        <a:pt x="17617" y="20223"/>
                        <a:pt x="15350" y="20888"/>
                      </a:cubicBezTo>
                      <a:cubicBezTo>
                        <a:pt x="13015" y="21600"/>
                        <a:pt x="11092" y="21363"/>
                        <a:pt x="9547" y="20176"/>
                      </a:cubicBezTo>
                      <a:cubicBezTo>
                        <a:pt x="8001" y="18989"/>
                        <a:pt x="7074" y="17280"/>
                        <a:pt x="6696" y="15049"/>
                      </a:cubicBezTo>
                      <a:cubicBezTo>
                        <a:pt x="6525" y="14004"/>
                        <a:pt x="6525" y="12960"/>
                        <a:pt x="6696" y="12010"/>
                      </a:cubicBezTo>
                      <a:cubicBezTo>
                        <a:pt x="6868" y="11061"/>
                        <a:pt x="7246" y="9969"/>
                        <a:pt x="7829" y="8830"/>
                      </a:cubicBezTo>
                      <a:lnTo>
                        <a:pt x="824" y="10966"/>
                      </a:lnTo>
                      <a:lnTo>
                        <a:pt x="0" y="5887"/>
                      </a:lnTo>
                      <a:lnTo>
                        <a:pt x="19196" y="0"/>
                      </a:lnTo>
                      <a:close/>
                      <a:moveTo>
                        <a:pt x="13324" y="7121"/>
                      </a:moveTo>
                      <a:cubicBezTo>
                        <a:pt x="11779" y="7596"/>
                        <a:pt x="10680" y="8402"/>
                        <a:pt x="10062" y="9447"/>
                      </a:cubicBezTo>
                      <a:cubicBezTo>
                        <a:pt x="9443" y="10539"/>
                        <a:pt x="9237" y="11678"/>
                        <a:pt x="9443" y="12913"/>
                      </a:cubicBezTo>
                      <a:cubicBezTo>
                        <a:pt x="9650" y="14099"/>
                        <a:pt x="10130" y="14954"/>
                        <a:pt x="10955" y="15523"/>
                      </a:cubicBezTo>
                      <a:cubicBezTo>
                        <a:pt x="11779" y="16093"/>
                        <a:pt x="12946" y="16140"/>
                        <a:pt x="14526" y="15666"/>
                      </a:cubicBezTo>
                      <a:cubicBezTo>
                        <a:pt x="15968" y="15239"/>
                        <a:pt x="16998" y="14479"/>
                        <a:pt x="17582" y="13482"/>
                      </a:cubicBezTo>
                      <a:cubicBezTo>
                        <a:pt x="18166" y="12485"/>
                        <a:pt x="18372" y="11346"/>
                        <a:pt x="18166" y="10159"/>
                      </a:cubicBezTo>
                      <a:cubicBezTo>
                        <a:pt x="17960" y="8925"/>
                        <a:pt x="17445" y="7975"/>
                        <a:pt x="16621" y="7358"/>
                      </a:cubicBezTo>
                      <a:cubicBezTo>
                        <a:pt x="15796" y="6741"/>
                        <a:pt x="14697" y="6646"/>
                        <a:pt x="13324" y="707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54" name="Freeform: Shape 4044"/>
                <p:cNvSpPr/>
                <p:nvPr/>
              </p:nvSpPr>
              <p:spPr>
                <a:xfrm>
                  <a:off x="20019" y="83634"/>
                  <a:ext cx="24684" cy="143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2" h="21600" fill="norm" stroke="1" extrusionOk="0">
                      <a:moveTo>
                        <a:pt x="16632" y="15173"/>
                      </a:moveTo>
                      <a:lnTo>
                        <a:pt x="13365" y="16432"/>
                      </a:lnTo>
                      <a:lnTo>
                        <a:pt x="12751" y="11595"/>
                      </a:lnTo>
                      <a:lnTo>
                        <a:pt x="6485" y="13981"/>
                      </a:lnTo>
                      <a:cubicBezTo>
                        <a:pt x="5217" y="14444"/>
                        <a:pt x="4487" y="14775"/>
                        <a:pt x="4295" y="14975"/>
                      </a:cubicBezTo>
                      <a:cubicBezTo>
                        <a:pt x="4103" y="15173"/>
                        <a:pt x="3949" y="15438"/>
                        <a:pt x="3872" y="15769"/>
                      </a:cubicBezTo>
                      <a:cubicBezTo>
                        <a:pt x="3795" y="16167"/>
                        <a:pt x="3757" y="16564"/>
                        <a:pt x="3834" y="17029"/>
                      </a:cubicBezTo>
                      <a:cubicBezTo>
                        <a:pt x="3911" y="17691"/>
                        <a:pt x="4180" y="18619"/>
                        <a:pt x="4602" y="19745"/>
                      </a:cubicBezTo>
                      <a:lnTo>
                        <a:pt x="1489" y="21600"/>
                      </a:lnTo>
                      <a:cubicBezTo>
                        <a:pt x="874" y="20076"/>
                        <a:pt x="413" y="18287"/>
                        <a:pt x="144" y="16233"/>
                      </a:cubicBezTo>
                      <a:cubicBezTo>
                        <a:pt x="-9" y="14975"/>
                        <a:pt x="-48" y="13781"/>
                        <a:pt x="67" y="12656"/>
                      </a:cubicBezTo>
                      <a:cubicBezTo>
                        <a:pt x="183" y="11529"/>
                        <a:pt x="413" y="10667"/>
                        <a:pt x="759" y="10005"/>
                      </a:cubicBezTo>
                      <a:cubicBezTo>
                        <a:pt x="1105" y="9342"/>
                        <a:pt x="1566" y="8812"/>
                        <a:pt x="2219" y="8415"/>
                      </a:cubicBezTo>
                      <a:cubicBezTo>
                        <a:pt x="2681" y="8083"/>
                        <a:pt x="3642" y="7619"/>
                        <a:pt x="5102" y="7090"/>
                      </a:cubicBezTo>
                      <a:lnTo>
                        <a:pt x="11905" y="4506"/>
                      </a:lnTo>
                      <a:lnTo>
                        <a:pt x="11482" y="1259"/>
                      </a:lnTo>
                      <a:lnTo>
                        <a:pt x="14749" y="0"/>
                      </a:lnTo>
                      <a:lnTo>
                        <a:pt x="15172" y="3246"/>
                      </a:lnTo>
                      <a:lnTo>
                        <a:pt x="18246" y="2054"/>
                      </a:lnTo>
                      <a:lnTo>
                        <a:pt x="21552" y="8283"/>
                      </a:lnTo>
                      <a:lnTo>
                        <a:pt x="16056" y="10402"/>
                      </a:lnTo>
                      <a:lnTo>
                        <a:pt x="16671" y="152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55" name="Freeform: Shape 4045"/>
                <p:cNvSpPr/>
                <p:nvPr/>
              </p:nvSpPr>
              <p:spPr>
                <a:xfrm>
                  <a:off x="26700" y="115808"/>
                  <a:ext cx="19181" cy="138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41" h="21228" fill="norm" stroke="1" extrusionOk="0">
                      <a:moveTo>
                        <a:pt x="4504" y="2706"/>
                      </a:moveTo>
                      <a:lnTo>
                        <a:pt x="5386" y="6080"/>
                      </a:lnTo>
                      <a:cubicBezTo>
                        <a:pt x="4014" y="6891"/>
                        <a:pt x="3084" y="7903"/>
                        <a:pt x="2643" y="9050"/>
                      </a:cubicBezTo>
                      <a:cubicBezTo>
                        <a:pt x="2153" y="10198"/>
                        <a:pt x="2055" y="11480"/>
                        <a:pt x="2251" y="12830"/>
                      </a:cubicBezTo>
                      <a:cubicBezTo>
                        <a:pt x="2496" y="14451"/>
                        <a:pt x="3133" y="15733"/>
                        <a:pt x="4161" y="16610"/>
                      </a:cubicBezTo>
                      <a:cubicBezTo>
                        <a:pt x="5190" y="17488"/>
                        <a:pt x="6267" y="17758"/>
                        <a:pt x="7492" y="17353"/>
                      </a:cubicBezTo>
                      <a:cubicBezTo>
                        <a:pt x="8667" y="17015"/>
                        <a:pt x="9500" y="16206"/>
                        <a:pt x="10088" y="14923"/>
                      </a:cubicBezTo>
                      <a:cubicBezTo>
                        <a:pt x="10675" y="13640"/>
                        <a:pt x="10823" y="12223"/>
                        <a:pt x="10578" y="10603"/>
                      </a:cubicBezTo>
                      <a:cubicBezTo>
                        <a:pt x="10480" y="9928"/>
                        <a:pt x="10235" y="9185"/>
                        <a:pt x="9892" y="8241"/>
                      </a:cubicBezTo>
                      <a:lnTo>
                        <a:pt x="12145" y="7970"/>
                      </a:lnTo>
                      <a:cubicBezTo>
                        <a:pt x="12145" y="7970"/>
                        <a:pt x="12145" y="8375"/>
                        <a:pt x="12194" y="8511"/>
                      </a:cubicBezTo>
                      <a:cubicBezTo>
                        <a:pt x="12439" y="9996"/>
                        <a:pt x="12928" y="11210"/>
                        <a:pt x="13663" y="12223"/>
                      </a:cubicBezTo>
                      <a:cubicBezTo>
                        <a:pt x="14398" y="13235"/>
                        <a:pt x="15378" y="13573"/>
                        <a:pt x="16553" y="13235"/>
                      </a:cubicBezTo>
                      <a:cubicBezTo>
                        <a:pt x="17484" y="12965"/>
                        <a:pt x="18169" y="12291"/>
                        <a:pt x="18659" y="11278"/>
                      </a:cubicBezTo>
                      <a:cubicBezTo>
                        <a:pt x="19149" y="10198"/>
                        <a:pt x="19247" y="9050"/>
                        <a:pt x="19051" y="7633"/>
                      </a:cubicBezTo>
                      <a:cubicBezTo>
                        <a:pt x="18856" y="6283"/>
                        <a:pt x="18366" y="5270"/>
                        <a:pt x="17582" y="4527"/>
                      </a:cubicBezTo>
                      <a:cubicBezTo>
                        <a:pt x="16798" y="3786"/>
                        <a:pt x="15819" y="3515"/>
                        <a:pt x="14545" y="3650"/>
                      </a:cubicBezTo>
                      <a:lnTo>
                        <a:pt x="14447" y="6"/>
                      </a:lnTo>
                      <a:cubicBezTo>
                        <a:pt x="16210" y="-62"/>
                        <a:pt x="17680" y="478"/>
                        <a:pt x="18856" y="1693"/>
                      </a:cubicBezTo>
                      <a:cubicBezTo>
                        <a:pt x="20031" y="2908"/>
                        <a:pt x="20815" y="4663"/>
                        <a:pt x="21157" y="6891"/>
                      </a:cubicBezTo>
                      <a:cubicBezTo>
                        <a:pt x="21402" y="8443"/>
                        <a:pt x="21402" y="9928"/>
                        <a:pt x="21157" y="11346"/>
                      </a:cubicBezTo>
                      <a:cubicBezTo>
                        <a:pt x="20864" y="12763"/>
                        <a:pt x="20374" y="13978"/>
                        <a:pt x="19688" y="14923"/>
                      </a:cubicBezTo>
                      <a:cubicBezTo>
                        <a:pt x="18953" y="15868"/>
                        <a:pt x="18121" y="16476"/>
                        <a:pt x="17190" y="16746"/>
                      </a:cubicBezTo>
                      <a:cubicBezTo>
                        <a:pt x="16308" y="17015"/>
                        <a:pt x="15426" y="16948"/>
                        <a:pt x="14594" y="16476"/>
                      </a:cubicBezTo>
                      <a:cubicBezTo>
                        <a:pt x="13761" y="16071"/>
                        <a:pt x="13027" y="15260"/>
                        <a:pt x="12390" y="14113"/>
                      </a:cubicBezTo>
                      <a:cubicBezTo>
                        <a:pt x="12390" y="15868"/>
                        <a:pt x="11998" y="17353"/>
                        <a:pt x="11263" y="18568"/>
                      </a:cubicBezTo>
                      <a:cubicBezTo>
                        <a:pt x="10529" y="19783"/>
                        <a:pt x="9500" y="20593"/>
                        <a:pt x="8177" y="20998"/>
                      </a:cubicBezTo>
                      <a:cubicBezTo>
                        <a:pt x="6366" y="21538"/>
                        <a:pt x="4700" y="21133"/>
                        <a:pt x="3181" y="19715"/>
                      </a:cubicBezTo>
                      <a:cubicBezTo>
                        <a:pt x="1663" y="18298"/>
                        <a:pt x="635" y="16206"/>
                        <a:pt x="194" y="13438"/>
                      </a:cubicBezTo>
                      <a:cubicBezTo>
                        <a:pt x="-198" y="10941"/>
                        <a:pt x="-2" y="8713"/>
                        <a:pt x="831" y="6755"/>
                      </a:cubicBezTo>
                      <a:cubicBezTo>
                        <a:pt x="1663" y="4798"/>
                        <a:pt x="2887" y="3448"/>
                        <a:pt x="4553" y="270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56" name="Freeform: Shape 4046"/>
                <p:cNvSpPr/>
                <p:nvPr/>
              </p:nvSpPr>
              <p:spPr>
                <a:xfrm>
                  <a:off x="24530" y="128918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3898"/>
                      </a:moveTo>
                      <a:lnTo>
                        <a:pt x="17702" y="0"/>
                      </a:lnTo>
                      <a:lnTo>
                        <a:pt x="21600" y="17698"/>
                      </a:lnTo>
                      <a:lnTo>
                        <a:pt x="3898" y="21600"/>
                      </a:lnTo>
                      <a:lnTo>
                        <a:pt x="0" y="389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57" name="Freeform: Shape 4047"/>
                <p:cNvSpPr/>
                <p:nvPr/>
              </p:nvSpPr>
              <p:spPr>
                <a:xfrm>
                  <a:off x="31425" y="137234"/>
                  <a:ext cx="19237" cy="1353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08" h="21082" fill="norm" stroke="1" extrusionOk="0">
                      <a:moveTo>
                        <a:pt x="3932" y="3589"/>
                      </a:moveTo>
                      <a:lnTo>
                        <a:pt x="4712" y="6948"/>
                      </a:lnTo>
                      <a:cubicBezTo>
                        <a:pt x="3639" y="7566"/>
                        <a:pt x="2908" y="8389"/>
                        <a:pt x="2518" y="9348"/>
                      </a:cubicBezTo>
                      <a:cubicBezTo>
                        <a:pt x="2128" y="10309"/>
                        <a:pt x="2030" y="11406"/>
                        <a:pt x="2226" y="12709"/>
                      </a:cubicBezTo>
                      <a:cubicBezTo>
                        <a:pt x="2372" y="13806"/>
                        <a:pt x="2713" y="14697"/>
                        <a:pt x="3201" y="15383"/>
                      </a:cubicBezTo>
                      <a:cubicBezTo>
                        <a:pt x="3688" y="16069"/>
                        <a:pt x="4273" y="16618"/>
                        <a:pt x="4956" y="16961"/>
                      </a:cubicBezTo>
                      <a:cubicBezTo>
                        <a:pt x="5638" y="17303"/>
                        <a:pt x="6468" y="17509"/>
                        <a:pt x="7540" y="17509"/>
                      </a:cubicBezTo>
                      <a:cubicBezTo>
                        <a:pt x="8613" y="17509"/>
                        <a:pt x="9637" y="17440"/>
                        <a:pt x="10710" y="17097"/>
                      </a:cubicBezTo>
                      <a:cubicBezTo>
                        <a:pt x="10807" y="17097"/>
                        <a:pt x="11002" y="17028"/>
                        <a:pt x="11197" y="16892"/>
                      </a:cubicBezTo>
                      <a:cubicBezTo>
                        <a:pt x="10270" y="16411"/>
                        <a:pt x="9491" y="15657"/>
                        <a:pt x="8808" y="14628"/>
                      </a:cubicBezTo>
                      <a:cubicBezTo>
                        <a:pt x="8125" y="13531"/>
                        <a:pt x="7638" y="12297"/>
                        <a:pt x="7443" y="10857"/>
                      </a:cubicBezTo>
                      <a:cubicBezTo>
                        <a:pt x="7052" y="8457"/>
                        <a:pt x="7345" y="6263"/>
                        <a:pt x="8320" y="4274"/>
                      </a:cubicBezTo>
                      <a:cubicBezTo>
                        <a:pt x="9295" y="2217"/>
                        <a:pt x="10758" y="915"/>
                        <a:pt x="12806" y="297"/>
                      </a:cubicBezTo>
                      <a:cubicBezTo>
                        <a:pt x="14903" y="-320"/>
                        <a:pt x="16706" y="23"/>
                        <a:pt x="18218" y="1325"/>
                      </a:cubicBezTo>
                      <a:cubicBezTo>
                        <a:pt x="19730" y="2629"/>
                        <a:pt x="20705" y="4617"/>
                        <a:pt x="21144" y="7223"/>
                      </a:cubicBezTo>
                      <a:cubicBezTo>
                        <a:pt x="21436" y="9074"/>
                        <a:pt x="21339" y="10926"/>
                        <a:pt x="20851" y="12709"/>
                      </a:cubicBezTo>
                      <a:cubicBezTo>
                        <a:pt x="20364" y="14492"/>
                        <a:pt x="19535" y="16000"/>
                        <a:pt x="18365" y="17166"/>
                      </a:cubicBezTo>
                      <a:cubicBezTo>
                        <a:pt x="17195" y="18401"/>
                        <a:pt x="15293" y="19360"/>
                        <a:pt x="12806" y="20183"/>
                      </a:cubicBezTo>
                      <a:cubicBezTo>
                        <a:pt x="10173" y="21006"/>
                        <a:pt x="8027" y="21280"/>
                        <a:pt x="6370" y="20937"/>
                      </a:cubicBezTo>
                      <a:cubicBezTo>
                        <a:pt x="4712" y="20594"/>
                        <a:pt x="3347" y="19772"/>
                        <a:pt x="2274" y="18469"/>
                      </a:cubicBezTo>
                      <a:cubicBezTo>
                        <a:pt x="1202" y="17166"/>
                        <a:pt x="519" y="15452"/>
                        <a:pt x="178" y="13326"/>
                      </a:cubicBezTo>
                      <a:cubicBezTo>
                        <a:pt x="-164" y="11063"/>
                        <a:pt x="-17" y="9074"/>
                        <a:pt x="665" y="7429"/>
                      </a:cubicBezTo>
                      <a:cubicBezTo>
                        <a:pt x="1348" y="5715"/>
                        <a:pt x="2420" y="4480"/>
                        <a:pt x="3981" y="3725"/>
                      </a:cubicBezTo>
                      <a:close/>
                      <a:moveTo>
                        <a:pt x="15195" y="15246"/>
                      </a:moveTo>
                      <a:cubicBezTo>
                        <a:pt x="16658" y="14766"/>
                        <a:pt x="17682" y="13874"/>
                        <a:pt x="18365" y="12571"/>
                      </a:cubicBezTo>
                      <a:cubicBezTo>
                        <a:pt x="19047" y="11200"/>
                        <a:pt x="19242" y="9829"/>
                        <a:pt x="19047" y="8320"/>
                      </a:cubicBezTo>
                      <a:cubicBezTo>
                        <a:pt x="18803" y="6743"/>
                        <a:pt x="18121" y="5508"/>
                        <a:pt x="17048" y="4617"/>
                      </a:cubicBezTo>
                      <a:cubicBezTo>
                        <a:pt x="15975" y="3725"/>
                        <a:pt x="14707" y="3520"/>
                        <a:pt x="13245" y="4000"/>
                      </a:cubicBezTo>
                      <a:cubicBezTo>
                        <a:pt x="11929" y="4412"/>
                        <a:pt x="10953" y="5303"/>
                        <a:pt x="10319" y="6674"/>
                      </a:cubicBezTo>
                      <a:cubicBezTo>
                        <a:pt x="9686" y="8046"/>
                        <a:pt x="9491" y="9555"/>
                        <a:pt x="9734" y="11131"/>
                      </a:cubicBezTo>
                      <a:cubicBezTo>
                        <a:pt x="9978" y="12778"/>
                        <a:pt x="10612" y="14012"/>
                        <a:pt x="11587" y="14766"/>
                      </a:cubicBezTo>
                      <a:cubicBezTo>
                        <a:pt x="12562" y="15589"/>
                        <a:pt x="13781" y="15726"/>
                        <a:pt x="15195" y="1531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58" name="Freeform: Shape 4048"/>
                <p:cNvSpPr/>
                <p:nvPr/>
              </p:nvSpPr>
              <p:spPr>
                <a:xfrm>
                  <a:off x="35546" y="158509"/>
                  <a:ext cx="21438" cy="178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4" y="4960"/>
                      </a:moveTo>
                      <a:lnTo>
                        <a:pt x="18628" y="0"/>
                      </a:lnTo>
                      <a:lnTo>
                        <a:pt x="21600" y="16160"/>
                      </a:lnTo>
                      <a:lnTo>
                        <a:pt x="19426" y="16746"/>
                      </a:lnTo>
                      <a:lnTo>
                        <a:pt x="16987" y="3520"/>
                      </a:lnTo>
                      <a:lnTo>
                        <a:pt x="11265" y="5014"/>
                      </a:lnTo>
                      <a:lnTo>
                        <a:pt x="13527" y="17386"/>
                      </a:lnTo>
                      <a:lnTo>
                        <a:pt x="11354" y="17973"/>
                      </a:lnTo>
                      <a:lnTo>
                        <a:pt x="9092" y="5600"/>
                      </a:lnTo>
                      <a:lnTo>
                        <a:pt x="2750" y="7306"/>
                      </a:lnTo>
                      <a:lnTo>
                        <a:pt x="5278" y="21013"/>
                      </a:lnTo>
                      <a:lnTo>
                        <a:pt x="3060" y="21600"/>
                      </a:lnTo>
                      <a:lnTo>
                        <a:pt x="0" y="49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59" name="Freeform: Shape 4049"/>
                <p:cNvSpPr/>
                <p:nvPr/>
              </p:nvSpPr>
              <p:spPr>
                <a:xfrm>
                  <a:off x="39730" y="176143"/>
                  <a:ext cx="20072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1" h="21394" fill="norm" stroke="1" extrusionOk="0">
                      <a:moveTo>
                        <a:pt x="4929" y="91"/>
                      </a:moveTo>
                      <a:lnTo>
                        <a:pt x="5774" y="4538"/>
                      </a:lnTo>
                      <a:cubicBezTo>
                        <a:pt x="4272" y="5264"/>
                        <a:pt x="3333" y="6262"/>
                        <a:pt x="2863" y="7533"/>
                      </a:cubicBezTo>
                      <a:cubicBezTo>
                        <a:pt x="2393" y="8804"/>
                        <a:pt x="2299" y="10165"/>
                        <a:pt x="2488" y="11889"/>
                      </a:cubicBezTo>
                      <a:cubicBezTo>
                        <a:pt x="2628" y="13160"/>
                        <a:pt x="2910" y="14158"/>
                        <a:pt x="3285" y="14975"/>
                      </a:cubicBezTo>
                      <a:cubicBezTo>
                        <a:pt x="3709" y="15792"/>
                        <a:pt x="4178" y="16246"/>
                        <a:pt x="4741" y="16337"/>
                      </a:cubicBezTo>
                      <a:cubicBezTo>
                        <a:pt x="5305" y="16428"/>
                        <a:pt x="6150" y="16337"/>
                        <a:pt x="7277" y="15792"/>
                      </a:cubicBezTo>
                      <a:lnTo>
                        <a:pt x="20847" y="9983"/>
                      </a:lnTo>
                      <a:lnTo>
                        <a:pt x="21411" y="14975"/>
                      </a:lnTo>
                      <a:lnTo>
                        <a:pt x="7981" y="20692"/>
                      </a:lnTo>
                      <a:cubicBezTo>
                        <a:pt x="6338" y="21419"/>
                        <a:pt x="5023" y="21600"/>
                        <a:pt x="4037" y="21146"/>
                      </a:cubicBezTo>
                      <a:cubicBezTo>
                        <a:pt x="3051" y="20783"/>
                        <a:pt x="2206" y="19876"/>
                        <a:pt x="1549" y="18333"/>
                      </a:cubicBezTo>
                      <a:cubicBezTo>
                        <a:pt x="891" y="16882"/>
                        <a:pt x="421" y="14975"/>
                        <a:pt x="186" y="12796"/>
                      </a:cubicBezTo>
                      <a:cubicBezTo>
                        <a:pt x="-189" y="9439"/>
                        <a:pt x="-1" y="6717"/>
                        <a:pt x="797" y="4447"/>
                      </a:cubicBezTo>
                      <a:cubicBezTo>
                        <a:pt x="1595" y="2269"/>
                        <a:pt x="2957" y="726"/>
                        <a:pt x="4929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279" name="Graphic 2"/>
              <p:cNvGrpSpPr/>
              <p:nvPr/>
            </p:nvGrpSpPr>
            <p:grpSpPr>
              <a:xfrm>
                <a:off x="174797" y="41861"/>
                <a:ext cx="91867" cy="468655"/>
                <a:chOff x="0" y="0"/>
                <a:chExt cx="91866" cy="468653"/>
              </a:xfrm>
            </p:grpSpPr>
            <p:sp>
              <p:nvSpPr>
                <p:cNvPr id="1261" name="Freeform: Shape 4022"/>
                <p:cNvSpPr/>
                <p:nvPr/>
              </p:nvSpPr>
              <p:spPr>
                <a:xfrm>
                  <a:off x="0" y="-1"/>
                  <a:ext cx="40256" cy="390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18" h="21600" fill="norm" stroke="1" extrusionOk="0">
                      <a:moveTo>
                        <a:pt x="24" y="2995"/>
                      </a:moveTo>
                      <a:lnTo>
                        <a:pt x="20023" y="0"/>
                      </a:lnTo>
                      <a:lnTo>
                        <a:pt x="21247" y="8791"/>
                      </a:lnTo>
                      <a:cubicBezTo>
                        <a:pt x="21553" y="11007"/>
                        <a:pt x="21600" y="12638"/>
                        <a:pt x="21388" y="13686"/>
                      </a:cubicBezTo>
                      <a:cubicBezTo>
                        <a:pt x="21177" y="14733"/>
                        <a:pt x="20635" y="15634"/>
                        <a:pt x="19812" y="16389"/>
                      </a:cubicBezTo>
                      <a:cubicBezTo>
                        <a:pt x="18988" y="17119"/>
                        <a:pt x="17976" y="17582"/>
                        <a:pt x="16776" y="17752"/>
                      </a:cubicBezTo>
                      <a:cubicBezTo>
                        <a:pt x="15271" y="17972"/>
                        <a:pt x="13977" y="17704"/>
                        <a:pt x="12871" y="16949"/>
                      </a:cubicBezTo>
                      <a:cubicBezTo>
                        <a:pt x="11765" y="16194"/>
                        <a:pt x="10965" y="14903"/>
                        <a:pt x="10447" y="13126"/>
                      </a:cubicBezTo>
                      <a:cubicBezTo>
                        <a:pt x="10071" y="14100"/>
                        <a:pt x="9600" y="14928"/>
                        <a:pt x="9082" y="15609"/>
                      </a:cubicBezTo>
                      <a:cubicBezTo>
                        <a:pt x="8565" y="16291"/>
                        <a:pt x="7577" y="17241"/>
                        <a:pt x="6165" y="18483"/>
                      </a:cubicBezTo>
                      <a:lnTo>
                        <a:pt x="2612" y="21600"/>
                      </a:lnTo>
                      <a:lnTo>
                        <a:pt x="1906" y="16608"/>
                      </a:lnTo>
                      <a:lnTo>
                        <a:pt x="5835" y="12931"/>
                      </a:lnTo>
                      <a:cubicBezTo>
                        <a:pt x="7247" y="11616"/>
                        <a:pt x="8118" y="10739"/>
                        <a:pt x="8471" y="10301"/>
                      </a:cubicBezTo>
                      <a:cubicBezTo>
                        <a:pt x="8824" y="9838"/>
                        <a:pt x="9035" y="9376"/>
                        <a:pt x="9129" y="8913"/>
                      </a:cubicBezTo>
                      <a:cubicBezTo>
                        <a:pt x="9223" y="8450"/>
                        <a:pt x="9200" y="7744"/>
                        <a:pt x="9059" y="6770"/>
                      </a:cubicBezTo>
                      <a:lnTo>
                        <a:pt x="8941" y="5917"/>
                      </a:lnTo>
                      <a:lnTo>
                        <a:pt x="588" y="7159"/>
                      </a:lnTo>
                      <a:lnTo>
                        <a:pt x="0" y="2971"/>
                      </a:lnTo>
                      <a:close/>
                      <a:moveTo>
                        <a:pt x="12141" y="5455"/>
                      </a:moveTo>
                      <a:lnTo>
                        <a:pt x="12565" y="8547"/>
                      </a:lnTo>
                      <a:cubicBezTo>
                        <a:pt x="12847" y="10544"/>
                        <a:pt x="13106" y="11786"/>
                        <a:pt x="13341" y="12273"/>
                      </a:cubicBezTo>
                      <a:cubicBezTo>
                        <a:pt x="13577" y="12760"/>
                        <a:pt x="13906" y="13101"/>
                        <a:pt x="14353" y="13320"/>
                      </a:cubicBezTo>
                      <a:cubicBezTo>
                        <a:pt x="14800" y="13540"/>
                        <a:pt x="15318" y="13613"/>
                        <a:pt x="15906" y="13515"/>
                      </a:cubicBezTo>
                      <a:cubicBezTo>
                        <a:pt x="16588" y="13418"/>
                        <a:pt x="17106" y="13150"/>
                        <a:pt x="17459" y="12712"/>
                      </a:cubicBezTo>
                      <a:cubicBezTo>
                        <a:pt x="17812" y="12273"/>
                        <a:pt x="18000" y="11713"/>
                        <a:pt x="18024" y="11031"/>
                      </a:cubicBezTo>
                      <a:cubicBezTo>
                        <a:pt x="18024" y="10690"/>
                        <a:pt x="17906" y="9668"/>
                        <a:pt x="17671" y="7963"/>
                      </a:cubicBezTo>
                      <a:lnTo>
                        <a:pt x="17224" y="4700"/>
                      </a:lnTo>
                      <a:lnTo>
                        <a:pt x="12141" y="54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62" name="Freeform: Shape 4023"/>
                <p:cNvSpPr/>
                <p:nvPr/>
              </p:nvSpPr>
              <p:spPr>
                <a:xfrm>
                  <a:off x="6275" y="38840"/>
                  <a:ext cx="28581" cy="2599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63" h="21263" fill="norm" stroke="1" extrusionOk="0">
                      <a:moveTo>
                        <a:pt x="7408" y="15287"/>
                      </a:moveTo>
                      <a:lnTo>
                        <a:pt x="7279" y="21263"/>
                      </a:lnTo>
                      <a:cubicBezTo>
                        <a:pt x="5277" y="20831"/>
                        <a:pt x="3630" y="19859"/>
                        <a:pt x="2436" y="18419"/>
                      </a:cubicBezTo>
                      <a:cubicBezTo>
                        <a:pt x="1241" y="16979"/>
                        <a:pt x="466" y="14999"/>
                        <a:pt x="143" y="12587"/>
                      </a:cubicBezTo>
                      <a:cubicBezTo>
                        <a:pt x="-341" y="8735"/>
                        <a:pt x="402" y="5711"/>
                        <a:pt x="2436" y="3479"/>
                      </a:cubicBezTo>
                      <a:cubicBezTo>
                        <a:pt x="4050" y="1715"/>
                        <a:pt x="6246" y="635"/>
                        <a:pt x="8990" y="203"/>
                      </a:cubicBezTo>
                      <a:cubicBezTo>
                        <a:pt x="12283" y="-337"/>
                        <a:pt x="14995" y="203"/>
                        <a:pt x="17094" y="1823"/>
                      </a:cubicBezTo>
                      <a:cubicBezTo>
                        <a:pt x="19192" y="3443"/>
                        <a:pt x="20452" y="5711"/>
                        <a:pt x="20839" y="8663"/>
                      </a:cubicBezTo>
                      <a:cubicBezTo>
                        <a:pt x="21259" y="11975"/>
                        <a:pt x="20613" y="14711"/>
                        <a:pt x="18902" y="16943"/>
                      </a:cubicBezTo>
                      <a:cubicBezTo>
                        <a:pt x="17191" y="19175"/>
                        <a:pt x="14317" y="20543"/>
                        <a:pt x="10282" y="21119"/>
                      </a:cubicBezTo>
                      <a:lnTo>
                        <a:pt x="8376" y="6431"/>
                      </a:lnTo>
                      <a:cubicBezTo>
                        <a:pt x="6827" y="6719"/>
                        <a:pt x="5665" y="7403"/>
                        <a:pt x="4922" y="8447"/>
                      </a:cubicBezTo>
                      <a:cubicBezTo>
                        <a:pt x="4179" y="9491"/>
                        <a:pt x="3888" y="10679"/>
                        <a:pt x="4050" y="12047"/>
                      </a:cubicBezTo>
                      <a:cubicBezTo>
                        <a:pt x="4179" y="12947"/>
                        <a:pt x="4502" y="13703"/>
                        <a:pt x="5019" y="14243"/>
                      </a:cubicBezTo>
                      <a:cubicBezTo>
                        <a:pt x="5535" y="14783"/>
                        <a:pt x="6343" y="15143"/>
                        <a:pt x="7376" y="15323"/>
                      </a:cubicBezTo>
                      <a:close/>
                      <a:moveTo>
                        <a:pt x="12768" y="14783"/>
                      </a:moveTo>
                      <a:cubicBezTo>
                        <a:pt x="14285" y="14495"/>
                        <a:pt x="15383" y="13883"/>
                        <a:pt x="16061" y="12911"/>
                      </a:cubicBezTo>
                      <a:cubicBezTo>
                        <a:pt x="16739" y="11939"/>
                        <a:pt x="16997" y="10859"/>
                        <a:pt x="16868" y="9671"/>
                      </a:cubicBezTo>
                      <a:cubicBezTo>
                        <a:pt x="16707" y="8375"/>
                        <a:pt x="16158" y="7403"/>
                        <a:pt x="15189" y="6683"/>
                      </a:cubicBezTo>
                      <a:cubicBezTo>
                        <a:pt x="14253" y="5999"/>
                        <a:pt x="13058" y="5747"/>
                        <a:pt x="11637" y="5999"/>
                      </a:cubicBezTo>
                      <a:lnTo>
                        <a:pt x="12768" y="1478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63" name="Freeform: Shape 4024"/>
                <p:cNvSpPr/>
                <p:nvPr/>
              </p:nvSpPr>
              <p:spPr>
                <a:xfrm>
                  <a:off x="10315" y="67784"/>
                  <a:ext cx="28791" cy="260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2" h="21174" fill="norm" stroke="1" extrusionOk="0">
                      <a:moveTo>
                        <a:pt x="4951" y="611"/>
                      </a:moveTo>
                      <a:lnTo>
                        <a:pt x="6508" y="6333"/>
                      </a:lnTo>
                      <a:cubicBezTo>
                        <a:pt x="5502" y="6762"/>
                        <a:pt x="4789" y="7370"/>
                        <a:pt x="4367" y="8229"/>
                      </a:cubicBezTo>
                      <a:cubicBezTo>
                        <a:pt x="3945" y="9087"/>
                        <a:pt x="3816" y="10196"/>
                        <a:pt x="3978" y="11554"/>
                      </a:cubicBezTo>
                      <a:cubicBezTo>
                        <a:pt x="4173" y="13057"/>
                        <a:pt x="4562" y="14165"/>
                        <a:pt x="5178" y="14845"/>
                      </a:cubicBezTo>
                      <a:cubicBezTo>
                        <a:pt x="5599" y="15310"/>
                        <a:pt x="6086" y="15489"/>
                        <a:pt x="6702" y="15381"/>
                      </a:cubicBezTo>
                      <a:cubicBezTo>
                        <a:pt x="7091" y="15310"/>
                        <a:pt x="7416" y="15131"/>
                        <a:pt x="7643" y="14809"/>
                      </a:cubicBezTo>
                      <a:cubicBezTo>
                        <a:pt x="7870" y="14487"/>
                        <a:pt x="8000" y="13808"/>
                        <a:pt x="8097" y="12735"/>
                      </a:cubicBezTo>
                      <a:cubicBezTo>
                        <a:pt x="8421" y="7871"/>
                        <a:pt x="8907" y="4760"/>
                        <a:pt x="9491" y="3401"/>
                      </a:cubicBezTo>
                      <a:cubicBezTo>
                        <a:pt x="10335" y="1469"/>
                        <a:pt x="11729" y="397"/>
                        <a:pt x="13643" y="75"/>
                      </a:cubicBezTo>
                      <a:cubicBezTo>
                        <a:pt x="15362" y="-211"/>
                        <a:pt x="16918" y="325"/>
                        <a:pt x="18313" y="1648"/>
                      </a:cubicBezTo>
                      <a:cubicBezTo>
                        <a:pt x="19707" y="2972"/>
                        <a:pt x="20583" y="5225"/>
                        <a:pt x="21005" y="8372"/>
                      </a:cubicBezTo>
                      <a:cubicBezTo>
                        <a:pt x="21394" y="11376"/>
                        <a:pt x="21232" y="13700"/>
                        <a:pt x="20551" y="15310"/>
                      </a:cubicBezTo>
                      <a:cubicBezTo>
                        <a:pt x="19870" y="16919"/>
                        <a:pt x="18670" y="18135"/>
                        <a:pt x="16983" y="18957"/>
                      </a:cubicBezTo>
                      <a:lnTo>
                        <a:pt x="15329" y="13593"/>
                      </a:lnTo>
                      <a:cubicBezTo>
                        <a:pt x="16075" y="13235"/>
                        <a:pt x="16627" y="12699"/>
                        <a:pt x="16951" y="11984"/>
                      </a:cubicBezTo>
                      <a:cubicBezTo>
                        <a:pt x="17275" y="11269"/>
                        <a:pt x="17372" y="10303"/>
                        <a:pt x="17210" y="9087"/>
                      </a:cubicBezTo>
                      <a:cubicBezTo>
                        <a:pt x="17015" y="7549"/>
                        <a:pt x="16659" y="6476"/>
                        <a:pt x="16205" y="5868"/>
                      </a:cubicBezTo>
                      <a:cubicBezTo>
                        <a:pt x="15880" y="5475"/>
                        <a:pt x="15491" y="5296"/>
                        <a:pt x="15037" y="5368"/>
                      </a:cubicBezTo>
                      <a:cubicBezTo>
                        <a:pt x="14648" y="5439"/>
                        <a:pt x="14356" y="5654"/>
                        <a:pt x="14162" y="6119"/>
                      </a:cubicBezTo>
                      <a:cubicBezTo>
                        <a:pt x="13870" y="6691"/>
                        <a:pt x="13610" y="8586"/>
                        <a:pt x="13383" y="11805"/>
                      </a:cubicBezTo>
                      <a:cubicBezTo>
                        <a:pt x="13156" y="15023"/>
                        <a:pt x="12637" y="17312"/>
                        <a:pt x="11891" y="18671"/>
                      </a:cubicBezTo>
                      <a:cubicBezTo>
                        <a:pt x="11113" y="20030"/>
                        <a:pt x="9881" y="20853"/>
                        <a:pt x="8194" y="21103"/>
                      </a:cubicBezTo>
                      <a:cubicBezTo>
                        <a:pt x="6378" y="21389"/>
                        <a:pt x="4691" y="20817"/>
                        <a:pt x="3135" y="19315"/>
                      </a:cubicBezTo>
                      <a:cubicBezTo>
                        <a:pt x="1610" y="17849"/>
                        <a:pt x="605" y="15453"/>
                        <a:pt x="183" y="12163"/>
                      </a:cubicBezTo>
                      <a:cubicBezTo>
                        <a:pt x="-206" y="9158"/>
                        <a:pt x="21" y="6691"/>
                        <a:pt x="897" y="4760"/>
                      </a:cubicBezTo>
                      <a:cubicBezTo>
                        <a:pt x="1773" y="2829"/>
                        <a:pt x="3135" y="1469"/>
                        <a:pt x="4951" y="61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64" name="Freeform: Shape 4025"/>
                <p:cNvSpPr/>
                <p:nvPr/>
              </p:nvSpPr>
              <p:spPr>
                <a:xfrm>
                  <a:off x="14244" y="94375"/>
                  <a:ext cx="37434" cy="198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59" h="21600" fill="norm" stroke="1" extrusionOk="0">
                      <a:moveTo>
                        <a:pt x="16413" y="16762"/>
                      </a:moveTo>
                      <a:lnTo>
                        <a:pt x="13117" y="17673"/>
                      </a:lnTo>
                      <a:lnTo>
                        <a:pt x="12711" y="12356"/>
                      </a:lnTo>
                      <a:lnTo>
                        <a:pt x="6424" y="14080"/>
                      </a:lnTo>
                      <a:cubicBezTo>
                        <a:pt x="5156" y="14416"/>
                        <a:pt x="4421" y="14703"/>
                        <a:pt x="4218" y="14847"/>
                      </a:cubicBezTo>
                      <a:cubicBezTo>
                        <a:pt x="4015" y="14991"/>
                        <a:pt x="3863" y="15278"/>
                        <a:pt x="3762" y="15661"/>
                      </a:cubicBezTo>
                      <a:cubicBezTo>
                        <a:pt x="3661" y="16044"/>
                        <a:pt x="3610" y="16523"/>
                        <a:pt x="3661" y="17050"/>
                      </a:cubicBezTo>
                      <a:cubicBezTo>
                        <a:pt x="3711" y="17768"/>
                        <a:pt x="3940" y="18774"/>
                        <a:pt x="4294" y="20067"/>
                      </a:cubicBezTo>
                      <a:lnTo>
                        <a:pt x="1151" y="21600"/>
                      </a:lnTo>
                      <a:cubicBezTo>
                        <a:pt x="593" y="19876"/>
                        <a:pt x="238" y="17912"/>
                        <a:pt x="61" y="15613"/>
                      </a:cubicBezTo>
                      <a:cubicBezTo>
                        <a:pt x="-41" y="14224"/>
                        <a:pt x="-16" y="12883"/>
                        <a:pt x="137" y="11686"/>
                      </a:cubicBezTo>
                      <a:cubicBezTo>
                        <a:pt x="289" y="10489"/>
                        <a:pt x="567" y="9579"/>
                        <a:pt x="923" y="8956"/>
                      </a:cubicBezTo>
                      <a:cubicBezTo>
                        <a:pt x="1277" y="8333"/>
                        <a:pt x="1784" y="7807"/>
                        <a:pt x="2444" y="7424"/>
                      </a:cubicBezTo>
                      <a:cubicBezTo>
                        <a:pt x="2900" y="7136"/>
                        <a:pt x="3863" y="6801"/>
                        <a:pt x="5334" y="6370"/>
                      </a:cubicBezTo>
                      <a:lnTo>
                        <a:pt x="12153" y="4502"/>
                      </a:lnTo>
                      <a:lnTo>
                        <a:pt x="11875" y="910"/>
                      </a:lnTo>
                      <a:lnTo>
                        <a:pt x="15170" y="0"/>
                      </a:lnTo>
                      <a:lnTo>
                        <a:pt x="15449" y="3592"/>
                      </a:lnTo>
                      <a:lnTo>
                        <a:pt x="18542" y="2730"/>
                      </a:lnTo>
                      <a:lnTo>
                        <a:pt x="21559" y="9914"/>
                      </a:lnTo>
                      <a:lnTo>
                        <a:pt x="16058" y="11398"/>
                      </a:lnTo>
                      <a:lnTo>
                        <a:pt x="16463" y="1671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65" name="Freeform: Shape 4026"/>
                <p:cNvSpPr/>
                <p:nvPr/>
              </p:nvSpPr>
              <p:spPr>
                <a:xfrm>
                  <a:off x="19425" y="129350"/>
                  <a:ext cx="28686" cy="283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66" h="21157" fill="norm" stroke="1" extrusionOk="0">
                      <a:moveTo>
                        <a:pt x="9377" y="113"/>
                      </a:moveTo>
                      <a:cubicBezTo>
                        <a:pt x="11131" y="-150"/>
                        <a:pt x="12885" y="47"/>
                        <a:pt x="14671" y="672"/>
                      </a:cubicBezTo>
                      <a:cubicBezTo>
                        <a:pt x="16458" y="1296"/>
                        <a:pt x="17887" y="2382"/>
                        <a:pt x="18959" y="3861"/>
                      </a:cubicBezTo>
                      <a:cubicBezTo>
                        <a:pt x="20063" y="5340"/>
                        <a:pt x="20745" y="7083"/>
                        <a:pt x="21038" y="9055"/>
                      </a:cubicBezTo>
                      <a:cubicBezTo>
                        <a:pt x="21460" y="12113"/>
                        <a:pt x="20843" y="14776"/>
                        <a:pt x="19154" y="17012"/>
                      </a:cubicBezTo>
                      <a:cubicBezTo>
                        <a:pt x="17465" y="19247"/>
                        <a:pt x="15126" y="20595"/>
                        <a:pt x="12138" y="21023"/>
                      </a:cubicBezTo>
                      <a:cubicBezTo>
                        <a:pt x="9117" y="21450"/>
                        <a:pt x="6454" y="20858"/>
                        <a:pt x="4180" y="19149"/>
                      </a:cubicBezTo>
                      <a:cubicBezTo>
                        <a:pt x="1906" y="17472"/>
                        <a:pt x="575" y="15105"/>
                        <a:pt x="120" y="12113"/>
                      </a:cubicBezTo>
                      <a:cubicBezTo>
                        <a:pt x="-140" y="10272"/>
                        <a:pt x="22" y="8431"/>
                        <a:pt x="607" y="6623"/>
                      </a:cubicBezTo>
                      <a:cubicBezTo>
                        <a:pt x="1192" y="4814"/>
                        <a:pt x="2231" y="3368"/>
                        <a:pt x="3693" y="2250"/>
                      </a:cubicBezTo>
                      <a:cubicBezTo>
                        <a:pt x="5187" y="1132"/>
                        <a:pt x="7071" y="409"/>
                        <a:pt x="9345" y="80"/>
                      </a:cubicBezTo>
                      <a:close/>
                      <a:moveTo>
                        <a:pt x="9897" y="5669"/>
                      </a:moveTo>
                      <a:cubicBezTo>
                        <a:pt x="7916" y="5965"/>
                        <a:pt x="6454" y="6656"/>
                        <a:pt x="5544" y="7773"/>
                      </a:cubicBezTo>
                      <a:cubicBezTo>
                        <a:pt x="4635" y="8891"/>
                        <a:pt x="4278" y="10141"/>
                        <a:pt x="4472" y="11521"/>
                      </a:cubicBezTo>
                      <a:cubicBezTo>
                        <a:pt x="4667" y="12902"/>
                        <a:pt x="5349" y="14020"/>
                        <a:pt x="6551" y="14809"/>
                      </a:cubicBezTo>
                      <a:cubicBezTo>
                        <a:pt x="7753" y="15598"/>
                        <a:pt x="9345" y="15861"/>
                        <a:pt x="11358" y="15565"/>
                      </a:cubicBezTo>
                      <a:cubicBezTo>
                        <a:pt x="13307" y="15269"/>
                        <a:pt x="14769" y="14579"/>
                        <a:pt x="15678" y="13494"/>
                      </a:cubicBezTo>
                      <a:cubicBezTo>
                        <a:pt x="16588" y="12409"/>
                        <a:pt x="16945" y="11160"/>
                        <a:pt x="16750" y="9746"/>
                      </a:cubicBezTo>
                      <a:cubicBezTo>
                        <a:pt x="16556" y="8332"/>
                        <a:pt x="15841" y="7247"/>
                        <a:pt x="14671" y="6458"/>
                      </a:cubicBezTo>
                      <a:cubicBezTo>
                        <a:pt x="13470" y="5669"/>
                        <a:pt x="11878" y="5406"/>
                        <a:pt x="9897" y="57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66" name="Freeform: Shape 4027"/>
                <p:cNvSpPr/>
                <p:nvPr/>
              </p:nvSpPr>
              <p:spPr>
                <a:xfrm>
                  <a:off x="23065" y="158070"/>
                  <a:ext cx="39520" cy="173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7" h="21600" fill="norm" stroke="1" extrusionOk="0">
                      <a:moveTo>
                        <a:pt x="14520" y="0"/>
                      </a:moveTo>
                      <a:lnTo>
                        <a:pt x="14832" y="4946"/>
                      </a:lnTo>
                      <a:lnTo>
                        <a:pt x="15936" y="4562"/>
                      </a:lnTo>
                      <a:cubicBezTo>
                        <a:pt x="17184" y="4177"/>
                        <a:pt x="18120" y="4177"/>
                        <a:pt x="18768" y="4562"/>
                      </a:cubicBezTo>
                      <a:cubicBezTo>
                        <a:pt x="19416" y="4946"/>
                        <a:pt x="19992" y="5936"/>
                        <a:pt x="20472" y="7420"/>
                      </a:cubicBezTo>
                      <a:cubicBezTo>
                        <a:pt x="20952" y="8904"/>
                        <a:pt x="21288" y="10937"/>
                        <a:pt x="21432" y="13411"/>
                      </a:cubicBezTo>
                      <a:cubicBezTo>
                        <a:pt x="21600" y="15939"/>
                        <a:pt x="21576" y="18522"/>
                        <a:pt x="21408" y="21050"/>
                      </a:cubicBezTo>
                      <a:lnTo>
                        <a:pt x="18600" y="20721"/>
                      </a:lnTo>
                      <a:cubicBezTo>
                        <a:pt x="18648" y="19236"/>
                        <a:pt x="18648" y="17862"/>
                        <a:pt x="18552" y="16543"/>
                      </a:cubicBezTo>
                      <a:cubicBezTo>
                        <a:pt x="18480" y="15225"/>
                        <a:pt x="18288" y="14345"/>
                        <a:pt x="17976" y="13905"/>
                      </a:cubicBezTo>
                      <a:cubicBezTo>
                        <a:pt x="17664" y="13411"/>
                        <a:pt x="17160" y="13301"/>
                        <a:pt x="16392" y="13576"/>
                      </a:cubicBezTo>
                      <a:lnTo>
                        <a:pt x="15336" y="13905"/>
                      </a:lnTo>
                      <a:lnTo>
                        <a:pt x="15768" y="20611"/>
                      </a:lnTo>
                      <a:lnTo>
                        <a:pt x="12696" y="21600"/>
                      </a:lnTo>
                      <a:lnTo>
                        <a:pt x="12264" y="14895"/>
                      </a:lnTo>
                      <a:lnTo>
                        <a:pt x="552" y="18742"/>
                      </a:lnTo>
                      <a:lnTo>
                        <a:pt x="0" y="9783"/>
                      </a:lnTo>
                      <a:lnTo>
                        <a:pt x="11712" y="5936"/>
                      </a:lnTo>
                      <a:lnTo>
                        <a:pt x="11400" y="989"/>
                      </a:lnTo>
                      <a:lnTo>
                        <a:pt x="1447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67" name="Freeform: Shape 4028"/>
                <p:cNvSpPr/>
                <p:nvPr/>
              </p:nvSpPr>
              <p:spPr>
                <a:xfrm>
                  <a:off x="26807" y="191348"/>
                  <a:ext cx="40674" cy="375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875" y="21575"/>
                      </a:moveTo>
                      <a:lnTo>
                        <a:pt x="2244" y="16845"/>
                      </a:lnTo>
                      <a:lnTo>
                        <a:pt x="6499" y="14265"/>
                      </a:lnTo>
                      <a:lnTo>
                        <a:pt x="5353" y="5666"/>
                      </a:lnTo>
                      <a:lnTo>
                        <a:pt x="608" y="4603"/>
                      </a:lnTo>
                      <a:lnTo>
                        <a:pt x="0" y="0"/>
                      </a:lnTo>
                      <a:lnTo>
                        <a:pt x="20992" y="5286"/>
                      </a:lnTo>
                      <a:lnTo>
                        <a:pt x="21600" y="9889"/>
                      </a:lnTo>
                      <a:lnTo>
                        <a:pt x="2875" y="21600"/>
                      </a:lnTo>
                      <a:close/>
                      <a:moveTo>
                        <a:pt x="9678" y="12368"/>
                      </a:moveTo>
                      <a:lnTo>
                        <a:pt x="16667" y="8245"/>
                      </a:lnTo>
                      <a:lnTo>
                        <a:pt x="8906" y="6500"/>
                      </a:lnTo>
                      <a:lnTo>
                        <a:pt x="9678" y="1236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68" name="Freeform: Shape 4029"/>
                <p:cNvSpPr/>
                <p:nvPr/>
              </p:nvSpPr>
              <p:spPr>
                <a:xfrm>
                  <a:off x="32881" y="225814"/>
                  <a:ext cx="39476" cy="173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7" h="21600" fill="norm" stroke="1" extrusionOk="0">
                      <a:moveTo>
                        <a:pt x="14512" y="0"/>
                      </a:moveTo>
                      <a:lnTo>
                        <a:pt x="14824" y="4934"/>
                      </a:lnTo>
                      <a:lnTo>
                        <a:pt x="15930" y="4550"/>
                      </a:lnTo>
                      <a:cubicBezTo>
                        <a:pt x="17179" y="4166"/>
                        <a:pt x="18116" y="4111"/>
                        <a:pt x="18765" y="4550"/>
                      </a:cubicBezTo>
                      <a:cubicBezTo>
                        <a:pt x="19414" y="4934"/>
                        <a:pt x="19990" y="5921"/>
                        <a:pt x="20471" y="7401"/>
                      </a:cubicBezTo>
                      <a:cubicBezTo>
                        <a:pt x="20951" y="8881"/>
                        <a:pt x="21288" y="10855"/>
                        <a:pt x="21432" y="13376"/>
                      </a:cubicBezTo>
                      <a:cubicBezTo>
                        <a:pt x="21600" y="15898"/>
                        <a:pt x="21576" y="18475"/>
                        <a:pt x="21408" y="20997"/>
                      </a:cubicBezTo>
                      <a:lnTo>
                        <a:pt x="18597" y="20668"/>
                      </a:lnTo>
                      <a:cubicBezTo>
                        <a:pt x="18645" y="19187"/>
                        <a:pt x="18645" y="17817"/>
                        <a:pt x="18573" y="16501"/>
                      </a:cubicBezTo>
                      <a:cubicBezTo>
                        <a:pt x="18500" y="15186"/>
                        <a:pt x="18308" y="14309"/>
                        <a:pt x="17996" y="13870"/>
                      </a:cubicBezTo>
                      <a:cubicBezTo>
                        <a:pt x="17708" y="13376"/>
                        <a:pt x="17179" y="13267"/>
                        <a:pt x="16410" y="13541"/>
                      </a:cubicBezTo>
                      <a:lnTo>
                        <a:pt x="15353" y="13870"/>
                      </a:lnTo>
                      <a:lnTo>
                        <a:pt x="15785" y="20559"/>
                      </a:lnTo>
                      <a:lnTo>
                        <a:pt x="12710" y="21600"/>
                      </a:lnTo>
                      <a:lnTo>
                        <a:pt x="12278" y="14912"/>
                      </a:lnTo>
                      <a:lnTo>
                        <a:pt x="553" y="18749"/>
                      </a:lnTo>
                      <a:lnTo>
                        <a:pt x="0" y="9813"/>
                      </a:lnTo>
                      <a:lnTo>
                        <a:pt x="11725" y="5976"/>
                      </a:lnTo>
                      <a:lnTo>
                        <a:pt x="11413" y="986"/>
                      </a:lnTo>
                      <a:lnTo>
                        <a:pt x="1448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69" name="Freeform: Shape 4030"/>
                <p:cNvSpPr/>
                <p:nvPr/>
              </p:nvSpPr>
              <p:spPr>
                <a:xfrm>
                  <a:off x="35302" y="246062"/>
                  <a:ext cx="29664" cy="176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00" h="21600" fill="norm" stroke="1" extrusionOk="0">
                      <a:moveTo>
                        <a:pt x="734" y="13541"/>
                      </a:moveTo>
                      <a:lnTo>
                        <a:pt x="0" y="4782"/>
                      </a:lnTo>
                      <a:lnTo>
                        <a:pt x="19654" y="0"/>
                      </a:lnTo>
                      <a:lnTo>
                        <a:pt x="20356" y="8113"/>
                      </a:lnTo>
                      <a:lnTo>
                        <a:pt x="17548" y="8812"/>
                      </a:lnTo>
                      <a:cubicBezTo>
                        <a:pt x="18984" y="9887"/>
                        <a:pt x="19973" y="10907"/>
                        <a:pt x="20483" y="11929"/>
                      </a:cubicBezTo>
                      <a:cubicBezTo>
                        <a:pt x="20994" y="12949"/>
                        <a:pt x="21313" y="14132"/>
                        <a:pt x="21440" y="15582"/>
                      </a:cubicBezTo>
                      <a:cubicBezTo>
                        <a:pt x="21600" y="17570"/>
                        <a:pt x="21440" y="19559"/>
                        <a:pt x="20962" y="21600"/>
                      </a:cubicBezTo>
                      <a:lnTo>
                        <a:pt x="16208" y="19988"/>
                      </a:lnTo>
                      <a:cubicBezTo>
                        <a:pt x="16655" y="18376"/>
                        <a:pt x="16814" y="16925"/>
                        <a:pt x="16718" y="15690"/>
                      </a:cubicBezTo>
                      <a:cubicBezTo>
                        <a:pt x="16623" y="14454"/>
                        <a:pt x="16336" y="13487"/>
                        <a:pt x="15857" y="12735"/>
                      </a:cubicBezTo>
                      <a:cubicBezTo>
                        <a:pt x="15379" y="11982"/>
                        <a:pt x="14613" y="11499"/>
                        <a:pt x="13496" y="11230"/>
                      </a:cubicBezTo>
                      <a:cubicBezTo>
                        <a:pt x="12411" y="11015"/>
                        <a:pt x="10178" y="11284"/>
                        <a:pt x="6860" y="12090"/>
                      </a:cubicBezTo>
                      <a:lnTo>
                        <a:pt x="798" y="135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70" name="Freeform: Shape 4031"/>
                <p:cNvSpPr/>
                <p:nvPr/>
              </p:nvSpPr>
              <p:spPr>
                <a:xfrm>
                  <a:off x="38252" y="265155"/>
                  <a:ext cx="38429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9290"/>
                      </a:moveTo>
                      <a:lnTo>
                        <a:pt x="15241" y="2568"/>
                      </a:lnTo>
                      <a:lnTo>
                        <a:pt x="15810" y="14878"/>
                      </a:lnTo>
                      <a:lnTo>
                        <a:pt x="569" y="21600"/>
                      </a:lnTo>
                      <a:lnTo>
                        <a:pt x="0" y="9290"/>
                      </a:lnTo>
                      <a:close/>
                      <a:moveTo>
                        <a:pt x="17295" y="1662"/>
                      </a:moveTo>
                      <a:lnTo>
                        <a:pt x="21031" y="0"/>
                      </a:lnTo>
                      <a:lnTo>
                        <a:pt x="21600" y="12310"/>
                      </a:lnTo>
                      <a:lnTo>
                        <a:pt x="17864" y="13972"/>
                      </a:lnTo>
                      <a:lnTo>
                        <a:pt x="17295" y="16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71" name="Freeform: Shape 4032"/>
                <p:cNvSpPr/>
                <p:nvPr/>
              </p:nvSpPr>
              <p:spPr>
                <a:xfrm>
                  <a:off x="41196" y="281338"/>
                  <a:ext cx="28697" cy="2648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11" h="21268" fill="norm" stroke="1" extrusionOk="0">
                      <a:moveTo>
                        <a:pt x="15936" y="19854"/>
                      </a:moveTo>
                      <a:lnTo>
                        <a:pt x="14252" y="14303"/>
                      </a:lnTo>
                      <a:cubicBezTo>
                        <a:pt x="15256" y="13950"/>
                        <a:pt x="16001" y="13385"/>
                        <a:pt x="16422" y="12642"/>
                      </a:cubicBezTo>
                      <a:cubicBezTo>
                        <a:pt x="16843" y="11900"/>
                        <a:pt x="17005" y="10981"/>
                        <a:pt x="16875" y="9885"/>
                      </a:cubicBezTo>
                      <a:cubicBezTo>
                        <a:pt x="16681" y="8435"/>
                        <a:pt x="16098" y="7375"/>
                        <a:pt x="15062" y="6668"/>
                      </a:cubicBezTo>
                      <a:cubicBezTo>
                        <a:pt x="14026" y="5961"/>
                        <a:pt x="12471" y="5784"/>
                        <a:pt x="10334" y="6102"/>
                      </a:cubicBezTo>
                      <a:cubicBezTo>
                        <a:pt x="7970" y="6491"/>
                        <a:pt x="6351" y="7162"/>
                        <a:pt x="5476" y="8188"/>
                      </a:cubicBezTo>
                      <a:cubicBezTo>
                        <a:pt x="4602" y="9213"/>
                        <a:pt x="4278" y="10450"/>
                        <a:pt x="4472" y="11900"/>
                      </a:cubicBezTo>
                      <a:cubicBezTo>
                        <a:pt x="4602" y="12996"/>
                        <a:pt x="5023" y="13844"/>
                        <a:pt x="5671" y="14445"/>
                      </a:cubicBezTo>
                      <a:cubicBezTo>
                        <a:pt x="6318" y="15046"/>
                        <a:pt x="7387" y="15399"/>
                        <a:pt x="8812" y="15470"/>
                      </a:cubicBezTo>
                      <a:lnTo>
                        <a:pt x="8682" y="21268"/>
                      </a:lnTo>
                      <a:cubicBezTo>
                        <a:pt x="6221" y="21056"/>
                        <a:pt x="4278" y="20207"/>
                        <a:pt x="2853" y="18723"/>
                      </a:cubicBezTo>
                      <a:cubicBezTo>
                        <a:pt x="1429" y="17238"/>
                        <a:pt x="522" y="15117"/>
                        <a:pt x="133" y="12289"/>
                      </a:cubicBezTo>
                      <a:cubicBezTo>
                        <a:pt x="-288" y="9107"/>
                        <a:pt x="295" y="6420"/>
                        <a:pt x="1882" y="4228"/>
                      </a:cubicBezTo>
                      <a:cubicBezTo>
                        <a:pt x="3468" y="2036"/>
                        <a:pt x="5897" y="693"/>
                        <a:pt x="9136" y="198"/>
                      </a:cubicBezTo>
                      <a:cubicBezTo>
                        <a:pt x="12439" y="-332"/>
                        <a:pt x="15127" y="198"/>
                        <a:pt x="17199" y="1824"/>
                      </a:cubicBezTo>
                      <a:cubicBezTo>
                        <a:pt x="19272" y="3451"/>
                        <a:pt x="20535" y="5854"/>
                        <a:pt x="20956" y="9107"/>
                      </a:cubicBezTo>
                      <a:cubicBezTo>
                        <a:pt x="21312" y="11758"/>
                        <a:pt x="21053" y="13950"/>
                        <a:pt x="20211" y="15682"/>
                      </a:cubicBezTo>
                      <a:cubicBezTo>
                        <a:pt x="19369" y="17414"/>
                        <a:pt x="17912" y="18793"/>
                        <a:pt x="15872" y="198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72" name="Freeform: Shape 4033"/>
                <p:cNvSpPr/>
                <p:nvPr/>
              </p:nvSpPr>
              <p:spPr>
                <a:xfrm>
                  <a:off x="44751" y="310197"/>
                  <a:ext cx="29344" cy="276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1" h="21600" fill="norm" stroke="1" extrusionOk="0">
                      <a:moveTo>
                        <a:pt x="14090" y="5228"/>
                      </a:moveTo>
                      <a:lnTo>
                        <a:pt x="14250" y="0"/>
                      </a:lnTo>
                      <a:cubicBezTo>
                        <a:pt x="16234" y="275"/>
                        <a:pt x="17770" y="1032"/>
                        <a:pt x="18890" y="2305"/>
                      </a:cubicBezTo>
                      <a:cubicBezTo>
                        <a:pt x="19978" y="3543"/>
                        <a:pt x="20746" y="5572"/>
                        <a:pt x="21098" y="8324"/>
                      </a:cubicBezTo>
                      <a:cubicBezTo>
                        <a:pt x="21418" y="10834"/>
                        <a:pt x="21418" y="12726"/>
                        <a:pt x="21034" y="14033"/>
                      </a:cubicBezTo>
                      <a:cubicBezTo>
                        <a:pt x="20650" y="15340"/>
                        <a:pt x="20074" y="16303"/>
                        <a:pt x="19274" y="16956"/>
                      </a:cubicBezTo>
                      <a:cubicBezTo>
                        <a:pt x="18506" y="17576"/>
                        <a:pt x="16970" y="18092"/>
                        <a:pt x="14698" y="18436"/>
                      </a:cubicBezTo>
                      <a:lnTo>
                        <a:pt x="8618" y="19330"/>
                      </a:lnTo>
                      <a:cubicBezTo>
                        <a:pt x="6890" y="19605"/>
                        <a:pt x="5610" y="19880"/>
                        <a:pt x="4810" y="20190"/>
                      </a:cubicBezTo>
                      <a:cubicBezTo>
                        <a:pt x="4010" y="20499"/>
                        <a:pt x="3178" y="20981"/>
                        <a:pt x="2282" y="21600"/>
                      </a:cubicBezTo>
                      <a:lnTo>
                        <a:pt x="1546" y="16063"/>
                      </a:lnTo>
                      <a:cubicBezTo>
                        <a:pt x="1866" y="15856"/>
                        <a:pt x="2378" y="15615"/>
                        <a:pt x="3018" y="15271"/>
                      </a:cubicBezTo>
                      <a:cubicBezTo>
                        <a:pt x="3306" y="15134"/>
                        <a:pt x="3498" y="15030"/>
                        <a:pt x="3594" y="14996"/>
                      </a:cubicBezTo>
                      <a:cubicBezTo>
                        <a:pt x="2602" y="14171"/>
                        <a:pt x="1802" y="13242"/>
                        <a:pt x="1226" y="12210"/>
                      </a:cubicBezTo>
                      <a:cubicBezTo>
                        <a:pt x="650" y="11178"/>
                        <a:pt x="266" y="10043"/>
                        <a:pt x="106" y="8805"/>
                      </a:cubicBezTo>
                      <a:cubicBezTo>
                        <a:pt x="-182" y="6638"/>
                        <a:pt x="106" y="4815"/>
                        <a:pt x="1066" y="3405"/>
                      </a:cubicBezTo>
                      <a:cubicBezTo>
                        <a:pt x="1994" y="1961"/>
                        <a:pt x="3306" y="1135"/>
                        <a:pt x="5002" y="860"/>
                      </a:cubicBezTo>
                      <a:cubicBezTo>
                        <a:pt x="6122" y="688"/>
                        <a:pt x="7146" y="825"/>
                        <a:pt x="8106" y="1273"/>
                      </a:cubicBezTo>
                      <a:cubicBezTo>
                        <a:pt x="9066" y="1720"/>
                        <a:pt x="9834" y="2408"/>
                        <a:pt x="10442" y="3371"/>
                      </a:cubicBezTo>
                      <a:cubicBezTo>
                        <a:pt x="11050" y="4334"/>
                        <a:pt x="11658" y="5744"/>
                        <a:pt x="12266" y="7636"/>
                      </a:cubicBezTo>
                      <a:cubicBezTo>
                        <a:pt x="13066" y="10181"/>
                        <a:pt x="13738" y="11935"/>
                        <a:pt x="14282" y="12898"/>
                      </a:cubicBezTo>
                      <a:lnTo>
                        <a:pt x="14794" y="12829"/>
                      </a:lnTo>
                      <a:cubicBezTo>
                        <a:pt x="15786" y="12657"/>
                        <a:pt x="16490" y="12313"/>
                        <a:pt x="16842" y="11694"/>
                      </a:cubicBezTo>
                      <a:cubicBezTo>
                        <a:pt x="17194" y="11110"/>
                        <a:pt x="17290" y="10078"/>
                        <a:pt x="17066" y="8599"/>
                      </a:cubicBezTo>
                      <a:cubicBezTo>
                        <a:pt x="16938" y="7601"/>
                        <a:pt x="16650" y="6845"/>
                        <a:pt x="16202" y="6363"/>
                      </a:cubicBezTo>
                      <a:cubicBezTo>
                        <a:pt x="15754" y="5847"/>
                        <a:pt x="15050" y="5503"/>
                        <a:pt x="14090" y="5297"/>
                      </a:cubicBezTo>
                      <a:close/>
                      <a:moveTo>
                        <a:pt x="10858" y="13380"/>
                      </a:moveTo>
                      <a:cubicBezTo>
                        <a:pt x="10538" y="12692"/>
                        <a:pt x="10122" y="11591"/>
                        <a:pt x="9610" y="10078"/>
                      </a:cubicBezTo>
                      <a:cubicBezTo>
                        <a:pt x="9098" y="8564"/>
                        <a:pt x="8650" y="7601"/>
                        <a:pt x="8298" y="7154"/>
                      </a:cubicBezTo>
                      <a:cubicBezTo>
                        <a:pt x="7722" y="6501"/>
                        <a:pt x="7050" y="6226"/>
                        <a:pt x="6314" y="6329"/>
                      </a:cubicBezTo>
                      <a:cubicBezTo>
                        <a:pt x="5578" y="6432"/>
                        <a:pt x="5002" y="6845"/>
                        <a:pt x="4522" y="7498"/>
                      </a:cubicBezTo>
                      <a:cubicBezTo>
                        <a:pt x="4074" y="8186"/>
                        <a:pt x="3914" y="8943"/>
                        <a:pt x="4010" y="9871"/>
                      </a:cubicBezTo>
                      <a:cubicBezTo>
                        <a:pt x="4138" y="10869"/>
                        <a:pt x="4586" y="11798"/>
                        <a:pt x="5322" y="12623"/>
                      </a:cubicBezTo>
                      <a:cubicBezTo>
                        <a:pt x="5866" y="13242"/>
                        <a:pt x="6506" y="13586"/>
                        <a:pt x="7242" y="13689"/>
                      </a:cubicBezTo>
                      <a:cubicBezTo>
                        <a:pt x="7690" y="13758"/>
                        <a:pt x="8554" y="13689"/>
                        <a:pt x="9802" y="13517"/>
                      </a:cubicBezTo>
                      <a:lnTo>
                        <a:pt x="10858" y="1334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73" name="Freeform: Shape 4034"/>
                <p:cNvSpPr/>
                <p:nvPr/>
              </p:nvSpPr>
              <p:spPr>
                <a:xfrm>
                  <a:off x="51721" y="354754"/>
                  <a:ext cx="25488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73" y="21600"/>
                      </a:moveTo>
                      <a:lnTo>
                        <a:pt x="0" y="16021"/>
                      </a:lnTo>
                      <a:lnTo>
                        <a:pt x="16526" y="10919"/>
                      </a:lnTo>
                      <a:cubicBezTo>
                        <a:pt x="15855" y="9804"/>
                        <a:pt x="15109" y="8210"/>
                        <a:pt x="14400" y="6217"/>
                      </a:cubicBezTo>
                      <a:cubicBezTo>
                        <a:pt x="13654" y="4225"/>
                        <a:pt x="13094" y="2391"/>
                        <a:pt x="12684" y="797"/>
                      </a:cubicBezTo>
                      <a:lnTo>
                        <a:pt x="15183" y="0"/>
                      </a:lnTo>
                      <a:cubicBezTo>
                        <a:pt x="16079" y="2869"/>
                        <a:pt x="17086" y="5340"/>
                        <a:pt x="18205" y="7333"/>
                      </a:cubicBezTo>
                      <a:cubicBezTo>
                        <a:pt x="19324" y="9325"/>
                        <a:pt x="20406" y="10681"/>
                        <a:pt x="21376" y="11398"/>
                      </a:cubicBezTo>
                      <a:lnTo>
                        <a:pt x="21600" y="14984"/>
                      </a:lnTo>
                      <a:lnTo>
                        <a:pt x="373" y="215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74" name="Freeform: Shape 4035"/>
                <p:cNvSpPr/>
                <p:nvPr/>
              </p:nvSpPr>
              <p:spPr>
                <a:xfrm>
                  <a:off x="53218" y="372508"/>
                  <a:ext cx="26366" cy="185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19" h="21468" fill="norm" stroke="1" extrusionOk="0">
                      <a:moveTo>
                        <a:pt x="4327" y="20957"/>
                      </a:moveTo>
                      <a:lnTo>
                        <a:pt x="1931" y="21468"/>
                      </a:lnTo>
                      <a:lnTo>
                        <a:pt x="0" y="2319"/>
                      </a:lnTo>
                      <a:cubicBezTo>
                        <a:pt x="608" y="2166"/>
                        <a:pt x="1180" y="2166"/>
                        <a:pt x="1788" y="2371"/>
                      </a:cubicBezTo>
                      <a:cubicBezTo>
                        <a:pt x="2754" y="2677"/>
                        <a:pt x="3719" y="3238"/>
                        <a:pt x="4720" y="4158"/>
                      </a:cubicBezTo>
                      <a:cubicBezTo>
                        <a:pt x="5722" y="5025"/>
                        <a:pt x="6902" y="6404"/>
                        <a:pt x="8261" y="8191"/>
                      </a:cubicBezTo>
                      <a:cubicBezTo>
                        <a:pt x="10371" y="10949"/>
                        <a:pt x="12052" y="12788"/>
                        <a:pt x="13196" y="13706"/>
                      </a:cubicBezTo>
                      <a:cubicBezTo>
                        <a:pt x="14376" y="14575"/>
                        <a:pt x="15413" y="14932"/>
                        <a:pt x="16343" y="14728"/>
                      </a:cubicBezTo>
                      <a:cubicBezTo>
                        <a:pt x="17344" y="14524"/>
                        <a:pt x="18095" y="13860"/>
                        <a:pt x="18668" y="12685"/>
                      </a:cubicBezTo>
                      <a:cubicBezTo>
                        <a:pt x="19240" y="11562"/>
                        <a:pt x="19454" y="10132"/>
                        <a:pt x="19276" y="8549"/>
                      </a:cubicBezTo>
                      <a:cubicBezTo>
                        <a:pt x="19096" y="6813"/>
                        <a:pt x="18596" y="5537"/>
                        <a:pt x="17774" y="4668"/>
                      </a:cubicBezTo>
                      <a:cubicBezTo>
                        <a:pt x="16951" y="3800"/>
                        <a:pt x="15914" y="3493"/>
                        <a:pt x="14626" y="3749"/>
                      </a:cubicBezTo>
                      <a:lnTo>
                        <a:pt x="14519" y="22"/>
                      </a:lnTo>
                      <a:cubicBezTo>
                        <a:pt x="16450" y="-132"/>
                        <a:pt x="18024" y="532"/>
                        <a:pt x="19168" y="1962"/>
                      </a:cubicBezTo>
                      <a:cubicBezTo>
                        <a:pt x="20348" y="3392"/>
                        <a:pt x="21064" y="5485"/>
                        <a:pt x="21314" y="8243"/>
                      </a:cubicBezTo>
                      <a:cubicBezTo>
                        <a:pt x="21600" y="11000"/>
                        <a:pt x="21314" y="13349"/>
                        <a:pt x="20348" y="15188"/>
                      </a:cubicBezTo>
                      <a:cubicBezTo>
                        <a:pt x="19419" y="17025"/>
                        <a:pt x="18167" y="18098"/>
                        <a:pt x="16593" y="18456"/>
                      </a:cubicBezTo>
                      <a:cubicBezTo>
                        <a:pt x="15771" y="18608"/>
                        <a:pt x="14948" y="18558"/>
                        <a:pt x="14126" y="18251"/>
                      </a:cubicBezTo>
                      <a:cubicBezTo>
                        <a:pt x="13303" y="17945"/>
                        <a:pt x="12409" y="17332"/>
                        <a:pt x="11408" y="16413"/>
                      </a:cubicBezTo>
                      <a:cubicBezTo>
                        <a:pt x="10442" y="15494"/>
                        <a:pt x="9047" y="13911"/>
                        <a:pt x="7295" y="11664"/>
                      </a:cubicBezTo>
                      <a:cubicBezTo>
                        <a:pt x="5829" y="9774"/>
                        <a:pt x="4828" y="8600"/>
                        <a:pt x="4327" y="8090"/>
                      </a:cubicBezTo>
                      <a:cubicBezTo>
                        <a:pt x="3826" y="7579"/>
                        <a:pt x="3326" y="7170"/>
                        <a:pt x="2825" y="6864"/>
                      </a:cubicBezTo>
                      <a:lnTo>
                        <a:pt x="4256" y="210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75" name="Freeform: Shape 4036"/>
                <p:cNvSpPr/>
                <p:nvPr/>
              </p:nvSpPr>
              <p:spPr>
                <a:xfrm>
                  <a:off x="51930" y="391180"/>
                  <a:ext cx="12701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641"/>
                      </a:moveTo>
                      <a:lnTo>
                        <a:pt x="18962" y="0"/>
                      </a:lnTo>
                      <a:lnTo>
                        <a:pt x="21600" y="18962"/>
                      </a:lnTo>
                      <a:lnTo>
                        <a:pt x="2641" y="21600"/>
                      </a:lnTo>
                      <a:lnTo>
                        <a:pt x="0" y="26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76" name="Freeform: Shape 4037"/>
                <p:cNvSpPr/>
                <p:nvPr/>
              </p:nvSpPr>
              <p:spPr>
                <a:xfrm>
                  <a:off x="58676" y="403219"/>
                  <a:ext cx="25487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73" y="21600"/>
                      </a:moveTo>
                      <a:lnTo>
                        <a:pt x="0" y="16021"/>
                      </a:lnTo>
                      <a:lnTo>
                        <a:pt x="16527" y="10919"/>
                      </a:lnTo>
                      <a:cubicBezTo>
                        <a:pt x="15855" y="9804"/>
                        <a:pt x="15109" y="8210"/>
                        <a:pt x="14400" y="6217"/>
                      </a:cubicBezTo>
                      <a:cubicBezTo>
                        <a:pt x="13654" y="4225"/>
                        <a:pt x="13094" y="2391"/>
                        <a:pt x="12684" y="797"/>
                      </a:cubicBezTo>
                      <a:lnTo>
                        <a:pt x="15183" y="0"/>
                      </a:lnTo>
                      <a:cubicBezTo>
                        <a:pt x="16079" y="2869"/>
                        <a:pt x="17086" y="5340"/>
                        <a:pt x="18205" y="7333"/>
                      </a:cubicBezTo>
                      <a:cubicBezTo>
                        <a:pt x="19324" y="9325"/>
                        <a:pt x="20407" y="10681"/>
                        <a:pt x="21377" y="11398"/>
                      </a:cubicBezTo>
                      <a:lnTo>
                        <a:pt x="21600" y="14984"/>
                      </a:lnTo>
                      <a:lnTo>
                        <a:pt x="373" y="215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77" name="Freeform: Shape 4038"/>
                <p:cNvSpPr/>
                <p:nvPr/>
              </p:nvSpPr>
              <p:spPr>
                <a:xfrm>
                  <a:off x="61801" y="430763"/>
                  <a:ext cx="27601" cy="222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5" y="3500"/>
                      </a:moveTo>
                      <a:lnTo>
                        <a:pt x="19568" y="0"/>
                      </a:lnTo>
                      <a:lnTo>
                        <a:pt x="21600" y="17502"/>
                      </a:lnTo>
                      <a:lnTo>
                        <a:pt x="19292" y="17929"/>
                      </a:lnTo>
                      <a:lnTo>
                        <a:pt x="17638" y="3628"/>
                      </a:lnTo>
                      <a:lnTo>
                        <a:pt x="11644" y="4695"/>
                      </a:lnTo>
                      <a:lnTo>
                        <a:pt x="13194" y="18100"/>
                      </a:lnTo>
                      <a:lnTo>
                        <a:pt x="10886" y="18526"/>
                      </a:lnTo>
                      <a:lnTo>
                        <a:pt x="9336" y="5123"/>
                      </a:lnTo>
                      <a:lnTo>
                        <a:pt x="2687" y="6318"/>
                      </a:lnTo>
                      <a:lnTo>
                        <a:pt x="4410" y="21173"/>
                      </a:lnTo>
                      <a:lnTo>
                        <a:pt x="2101" y="21600"/>
                      </a:lnTo>
                      <a:lnTo>
                        <a:pt x="0" y="35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78" name="Freeform: Shape 4039"/>
                <p:cNvSpPr/>
                <p:nvPr/>
              </p:nvSpPr>
              <p:spPr>
                <a:xfrm>
                  <a:off x="65397" y="454842"/>
                  <a:ext cx="26470" cy="138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33" h="21448" fill="norm" stroke="1" extrusionOk="0">
                      <a:moveTo>
                        <a:pt x="5358" y="0"/>
                      </a:moveTo>
                      <a:lnTo>
                        <a:pt x="6035" y="4511"/>
                      </a:lnTo>
                      <a:cubicBezTo>
                        <a:pt x="4503" y="5059"/>
                        <a:pt x="3469" y="5878"/>
                        <a:pt x="3005" y="7041"/>
                      </a:cubicBezTo>
                      <a:cubicBezTo>
                        <a:pt x="2507" y="8203"/>
                        <a:pt x="2328" y="9638"/>
                        <a:pt x="2471" y="11347"/>
                      </a:cubicBezTo>
                      <a:cubicBezTo>
                        <a:pt x="2578" y="12646"/>
                        <a:pt x="2791" y="13671"/>
                        <a:pt x="3184" y="14559"/>
                      </a:cubicBezTo>
                      <a:cubicBezTo>
                        <a:pt x="3576" y="15380"/>
                        <a:pt x="4039" y="15926"/>
                        <a:pt x="4574" y="16132"/>
                      </a:cubicBezTo>
                      <a:cubicBezTo>
                        <a:pt x="5144" y="16337"/>
                        <a:pt x="6000" y="16268"/>
                        <a:pt x="7140" y="15995"/>
                      </a:cubicBezTo>
                      <a:lnTo>
                        <a:pt x="21041" y="12167"/>
                      </a:lnTo>
                      <a:lnTo>
                        <a:pt x="21433" y="17293"/>
                      </a:lnTo>
                      <a:lnTo>
                        <a:pt x="7675" y="21121"/>
                      </a:lnTo>
                      <a:cubicBezTo>
                        <a:pt x="6000" y="21600"/>
                        <a:pt x="4645" y="21531"/>
                        <a:pt x="3647" y="21054"/>
                      </a:cubicBezTo>
                      <a:cubicBezTo>
                        <a:pt x="2649" y="20575"/>
                        <a:pt x="1865" y="19481"/>
                        <a:pt x="1259" y="17909"/>
                      </a:cubicBezTo>
                      <a:cubicBezTo>
                        <a:pt x="653" y="16337"/>
                        <a:pt x="261" y="14423"/>
                        <a:pt x="83" y="12099"/>
                      </a:cubicBezTo>
                      <a:cubicBezTo>
                        <a:pt x="-167" y="8681"/>
                        <a:pt x="154" y="5947"/>
                        <a:pt x="1009" y="3896"/>
                      </a:cubicBezTo>
                      <a:cubicBezTo>
                        <a:pt x="1900" y="1777"/>
                        <a:pt x="3326" y="546"/>
                        <a:pt x="5358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286" name="Graphic 2"/>
              <p:cNvGrpSpPr/>
              <p:nvPr/>
            </p:nvGrpSpPr>
            <p:grpSpPr>
              <a:xfrm>
                <a:off x="232065" y="633996"/>
                <a:ext cx="48465" cy="133377"/>
                <a:chOff x="0" y="0"/>
                <a:chExt cx="48464" cy="133376"/>
              </a:xfrm>
            </p:grpSpPr>
            <p:sp>
              <p:nvSpPr>
                <p:cNvPr id="1280" name="Freeform: Shape 4016"/>
                <p:cNvSpPr/>
                <p:nvPr/>
              </p:nvSpPr>
              <p:spPr>
                <a:xfrm>
                  <a:off x="0" y="0"/>
                  <a:ext cx="37857" cy="342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566" y="21600"/>
                      </a:moveTo>
                      <a:lnTo>
                        <a:pt x="2788" y="16880"/>
                      </a:lnTo>
                      <a:lnTo>
                        <a:pt x="6907" y="14104"/>
                      </a:lnTo>
                      <a:lnTo>
                        <a:pt x="5475" y="5497"/>
                      </a:lnTo>
                      <a:lnTo>
                        <a:pt x="753" y="4609"/>
                      </a:lnTo>
                      <a:lnTo>
                        <a:pt x="0" y="0"/>
                      </a:lnTo>
                      <a:lnTo>
                        <a:pt x="20846" y="4414"/>
                      </a:lnTo>
                      <a:lnTo>
                        <a:pt x="21600" y="8995"/>
                      </a:lnTo>
                      <a:lnTo>
                        <a:pt x="3592" y="21544"/>
                      </a:lnTo>
                      <a:close/>
                      <a:moveTo>
                        <a:pt x="9921" y="12021"/>
                      </a:moveTo>
                      <a:lnTo>
                        <a:pt x="16652" y="7579"/>
                      </a:lnTo>
                      <a:lnTo>
                        <a:pt x="8941" y="6136"/>
                      </a:lnTo>
                      <a:lnTo>
                        <a:pt x="9921" y="119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81" name="Freeform: Shape 4017"/>
                <p:cNvSpPr/>
                <p:nvPr/>
              </p:nvSpPr>
              <p:spPr>
                <a:xfrm>
                  <a:off x="7086" y="30416"/>
                  <a:ext cx="36319" cy="159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49" h="21600" fill="norm" stroke="1" extrusionOk="0">
                      <a:moveTo>
                        <a:pt x="14235" y="0"/>
                      </a:moveTo>
                      <a:lnTo>
                        <a:pt x="14626" y="4893"/>
                      </a:lnTo>
                      <a:lnTo>
                        <a:pt x="15723" y="4415"/>
                      </a:lnTo>
                      <a:cubicBezTo>
                        <a:pt x="16951" y="3878"/>
                        <a:pt x="17891" y="3818"/>
                        <a:pt x="18544" y="4177"/>
                      </a:cubicBezTo>
                      <a:cubicBezTo>
                        <a:pt x="19197" y="4535"/>
                        <a:pt x="19772" y="5430"/>
                        <a:pt x="20294" y="6862"/>
                      </a:cubicBezTo>
                      <a:cubicBezTo>
                        <a:pt x="20816" y="8294"/>
                        <a:pt x="21156" y="10263"/>
                        <a:pt x="21365" y="12709"/>
                      </a:cubicBezTo>
                      <a:cubicBezTo>
                        <a:pt x="21574" y="15215"/>
                        <a:pt x="21600" y="17782"/>
                        <a:pt x="21469" y="20347"/>
                      </a:cubicBezTo>
                      <a:lnTo>
                        <a:pt x="18675" y="20347"/>
                      </a:lnTo>
                      <a:cubicBezTo>
                        <a:pt x="18701" y="18795"/>
                        <a:pt x="18675" y="17423"/>
                        <a:pt x="18570" y="16110"/>
                      </a:cubicBezTo>
                      <a:cubicBezTo>
                        <a:pt x="18466" y="14857"/>
                        <a:pt x="18257" y="13962"/>
                        <a:pt x="17969" y="13485"/>
                      </a:cubicBezTo>
                      <a:cubicBezTo>
                        <a:pt x="17656" y="13067"/>
                        <a:pt x="17134" y="13008"/>
                        <a:pt x="16402" y="13306"/>
                      </a:cubicBezTo>
                      <a:lnTo>
                        <a:pt x="15358" y="13724"/>
                      </a:lnTo>
                      <a:lnTo>
                        <a:pt x="15880" y="20347"/>
                      </a:lnTo>
                      <a:lnTo>
                        <a:pt x="12824" y="21600"/>
                      </a:lnTo>
                      <a:lnTo>
                        <a:pt x="12302" y="14977"/>
                      </a:lnTo>
                      <a:lnTo>
                        <a:pt x="705" y="19870"/>
                      </a:lnTo>
                      <a:lnTo>
                        <a:pt x="0" y="11039"/>
                      </a:lnTo>
                      <a:lnTo>
                        <a:pt x="11597" y="6146"/>
                      </a:lnTo>
                      <a:lnTo>
                        <a:pt x="11205" y="1253"/>
                      </a:lnTo>
                      <a:lnTo>
                        <a:pt x="1426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82" name="Freeform: Shape 4018"/>
                <p:cNvSpPr/>
                <p:nvPr/>
              </p:nvSpPr>
              <p:spPr>
                <a:xfrm>
                  <a:off x="9772" y="48904"/>
                  <a:ext cx="27511" cy="161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96" h="21600" fill="norm" stroke="1" extrusionOk="0">
                      <a:moveTo>
                        <a:pt x="929" y="14773"/>
                      </a:moveTo>
                      <a:lnTo>
                        <a:pt x="0" y="6062"/>
                      </a:lnTo>
                      <a:lnTo>
                        <a:pt x="19295" y="0"/>
                      </a:lnTo>
                      <a:lnTo>
                        <a:pt x="20155" y="8122"/>
                      </a:lnTo>
                      <a:lnTo>
                        <a:pt x="17404" y="9005"/>
                      </a:lnTo>
                      <a:cubicBezTo>
                        <a:pt x="18848" y="10006"/>
                        <a:pt x="19846" y="10948"/>
                        <a:pt x="20362" y="11948"/>
                      </a:cubicBezTo>
                      <a:cubicBezTo>
                        <a:pt x="20878" y="12948"/>
                        <a:pt x="21222" y="14125"/>
                        <a:pt x="21394" y="15538"/>
                      </a:cubicBezTo>
                      <a:cubicBezTo>
                        <a:pt x="21600" y="17539"/>
                        <a:pt x="21497" y="19540"/>
                        <a:pt x="21050" y="21600"/>
                      </a:cubicBezTo>
                      <a:lnTo>
                        <a:pt x="16303" y="20305"/>
                      </a:lnTo>
                      <a:cubicBezTo>
                        <a:pt x="16716" y="18657"/>
                        <a:pt x="16819" y="17186"/>
                        <a:pt x="16682" y="15950"/>
                      </a:cubicBezTo>
                      <a:cubicBezTo>
                        <a:pt x="16544" y="14714"/>
                        <a:pt x="16235" y="13772"/>
                        <a:pt x="15753" y="13007"/>
                      </a:cubicBezTo>
                      <a:cubicBezTo>
                        <a:pt x="15271" y="12301"/>
                        <a:pt x="14480" y="11830"/>
                        <a:pt x="13414" y="11653"/>
                      </a:cubicBezTo>
                      <a:cubicBezTo>
                        <a:pt x="12348" y="11477"/>
                        <a:pt x="10146" y="11948"/>
                        <a:pt x="6879" y="12948"/>
                      </a:cubicBezTo>
                      <a:lnTo>
                        <a:pt x="929" y="1483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83" name="Freeform: Shape 4019"/>
                <p:cNvSpPr/>
                <p:nvPr/>
              </p:nvSpPr>
              <p:spPr>
                <a:xfrm>
                  <a:off x="13205" y="65983"/>
                  <a:ext cx="35260" cy="127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10576"/>
                      </a:moveTo>
                      <a:lnTo>
                        <a:pt x="15128" y="2905"/>
                      </a:lnTo>
                      <a:lnTo>
                        <a:pt x="15856" y="13928"/>
                      </a:lnTo>
                      <a:lnTo>
                        <a:pt x="728" y="21600"/>
                      </a:lnTo>
                      <a:lnTo>
                        <a:pt x="0" y="10576"/>
                      </a:lnTo>
                      <a:close/>
                      <a:moveTo>
                        <a:pt x="17177" y="1862"/>
                      </a:moveTo>
                      <a:lnTo>
                        <a:pt x="20872" y="0"/>
                      </a:lnTo>
                      <a:lnTo>
                        <a:pt x="21600" y="11024"/>
                      </a:lnTo>
                      <a:lnTo>
                        <a:pt x="17906" y="12886"/>
                      </a:lnTo>
                      <a:lnTo>
                        <a:pt x="17177" y="18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84" name="Freeform: Shape 4020"/>
                <p:cNvSpPr/>
                <p:nvPr/>
              </p:nvSpPr>
              <p:spPr>
                <a:xfrm>
                  <a:off x="16778" y="81491"/>
                  <a:ext cx="26453" cy="243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71" h="21243" fill="norm" stroke="1" extrusionOk="0">
                      <a:moveTo>
                        <a:pt x="16123" y="19475"/>
                      </a:moveTo>
                      <a:lnTo>
                        <a:pt x="14265" y="14056"/>
                      </a:lnTo>
                      <a:cubicBezTo>
                        <a:pt x="15247" y="13671"/>
                        <a:pt x="15948" y="13057"/>
                        <a:pt x="16369" y="12288"/>
                      </a:cubicBezTo>
                      <a:cubicBezTo>
                        <a:pt x="16790" y="11519"/>
                        <a:pt x="16895" y="10597"/>
                        <a:pt x="16719" y="9521"/>
                      </a:cubicBezTo>
                      <a:cubicBezTo>
                        <a:pt x="16474" y="8099"/>
                        <a:pt x="15843" y="7061"/>
                        <a:pt x="14791" y="6407"/>
                      </a:cubicBezTo>
                      <a:cubicBezTo>
                        <a:pt x="13739" y="5754"/>
                        <a:pt x="12196" y="5600"/>
                        <a:pt x="10092" y="6061"/>
                      </a:cubicBezTo>
                      <a:cubicBezTo>
                        <a:pt x="7743" y="6523"/>
                        <a:pt x="6165" y="7291"/>
                        <a:pt x="5359" y="8329"/>
                      </a:cubicBezTo>
                      <a:cubicBezTo>
                        <a:pt x="4552" y="9367"/>
                        <a:pt x="4272" y="10635"/>
                        <a:pt x="4482" y="12095"/>
                      </a:cubicBezTo>
                      <a:cubicBezTo>
                        <a:pt x="4657" y="13172"/>
                        <a:pt x="5078" y="14017"/>
                        <a:pt x="5779" y="14594"/>
                      </a:cubicBezTo>
                      <a:cubicBezTo>
                        <a:pt x="6481" y="15170"/>
                        <a:pt x="7498" y="15478"/>
                        <a:pt x="8935" y="15478"/>
                      </a:cubicBezTo>
                      <a:lnTo>
                        <a:pt x="9005" y="21243"/>
                      </a:lnTo>
                      <a:cubicBezTo>
                        <a:pt x="6551" y="21127"/>
                        <a:pt x="4587" y="20359"/>
                        <a:pt x="3114" y="18975"/>
                      </a:cubicBezTo>
                      <a:cubicBezTo>
                        <a:pt x="1642" y="17553"/>
                        <a:pt x="660" y="15478"/>
                        <a:pt x="204" y="12710"/>
                      </a:cubicBezTo>
                      <a:cubicBezTo>
                        <a:pt x="-322" y="9559"/>
                        <a:pt x="169" y="6869"/>
                        <a:pt x="1677" y="4639"/>
                      </a:cubicBezTo>
                      <a:cubicBezTo>
                        <a:pt x="3185" y="2410"/>
                        <a:pt x="5534" y="950"/>
                        <a:pt x="8760" y="297"/>
                      </a:cubicBezTo>
                      <a:cubicBezTo>
                        <a:pt x="12021" y="-357"/>
                        <a:pt x="14686" y="66"/>
                        <a:pt x="16824" y="1603"/>
                      </a:cubicBezTo>
                      <a:cubicBezTo>
                        <a:pt x="18964" y="3102"/>
                        <a:pt x="20296" y="5485"/>
                        <a:pt x="20822" y="8675"/>
                      </a:cubicBezTo>
                      <a:cubicBezTo>
                        <a:pt x="21278" y="11289"/>
                        <a:pt x="21103" y="13479"/>
                        <a:pt x="20331" y="15247"/>
                      </a:cubicBezTo>
                      <a:cubicBezTo>
                        <a:pt x="19560" y="17015"/>
                        <a:pt x="18157" y="18437"/>
                        <a:pt x="16158" y="1955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285" name="Freeform: Shape 4021"/>
                <p:cNvSpPr/>
                <p:nvPr/>
              </p:nvSpPr>
              <p:spPr>
                <a:xfrm>
                  <a:off x="20960" y="107537"/>
                  <a:ext cx="26976" cy="258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81" h="21600" fill="norm" stroke="1" extrusionOk="0">
                      <a:moveTo>
                        <a:pt x="13885" y="5115"/>
                      </a:moveTo>
                      <a:lnTo>
                        <a:pt x="13885" y="0"/>
                      </a:lnTo>
                      <a:cubicBezTo>
                        <a:pt x="15865" y="184"/>
                        <a:pt x="17393" y="883"/>
                        <a:pt x="18539" y="2061"/>
                      </a:cubicBezTo>
                      <a:cubicBezTo>
                        <a:pt x="19685" y="3238"/>
                        <a:pt x="20483" y="5188"/>
                        <a:pt x="20935" y="7875"/>
                      </a:cubicBezTo>
                      <a:cubicBezTo>
                        <a:pt x="21352" y="10303"/>
                        <a:pt x="21386" y="12180"/>
                        <a:pt x="21074" y="13468"/>
                      </a:cubicBezTo>
                      <a:cubicBezTo>
                        <a:pt x="20726" y="14756"/>
                        <a:pt x="20205" y="15749"/>
                        <a:pt x="19441" y="16375"/>
                      </a:cubicBezTo>
                      <a:cubicBezTo>
                        <a:pt x="18678" y="17037"/>
                        <a:pt x="17184" y="17553"/>
                        <a:pt x="14962" y="17994"/>
                      </a:cubicBezTo>
                      <a:lnTo>
                        <a:pt x="8919" y="19098"/>
                      </a:lnTo>
                      <a:cubicBezTo>
                        <a:pt x="7217" y="19429"/>
                        <a:pt x="5967" y="19760"/>
                        <a:pt x="5169" y="20091"/>
                      </a:cubicBezTo>
                      <a:cubicBezTo>
                        <a:pt x="4370" y="20422"/>
                        <a:pt x="3571" y="20938"/>
                        <a:pt x="2738" y="21600"/>
                      </a:cubicBezTo>
                      <a:lnTo>
                        <a:pt x="1800" y="16191"/>
                      </a:lnTo>
                      <a:cubicBezTo>
                        <a:pt x="2113" y="15970"/>
                        <a:pt x="2599" y="15712"/>
                        <a:pt x="3224" y="15381"/>
                      </a:cubicBezTo>
                      <a:cubicBezTo>
                        <a:pt x="3502" y="15234"/>
                        <a:pt x="3710" y="15123"/>
                        <a:pt x="3815" y="15087"/>
                      </a:cubicBezTo>
                      <a:cubicBezTo>
                        <a:pt x="2807" y="14314"/>
                        <a:pt x="1974" y="13431"/>
                        <a:pt x="1383" y="12474"/>
                      </a:cubicBezTo>
                      <a:cubicBezTo>
                        <a:pt x="759" y="11481"/>
                        <a:pt x="376" y="10414"/>
                        <a:pt x="168" y="9199"/>
                      </a:cubicBezTo>
                      <a:cubicBezTo>
                        <a:pt x="-214" y="7065"/>
                        <a:pt x="64" y="5299"/>
                        <a:pt x="932" y="3864"/>
                      </a:cubicBezTo>
                      <a:cubicBezTo>
                        <a:pt x="1800" y="2429"/>
                        <a:pt x="3085" y="1546"/>
                        <a:pt x="4752" y="1215"/>
                      </a:cubicBezTo>
                      <a:cubicBezTo>
                        <a:pt x="5863" y="994"/>
                        <a:pt x="6870" y="1104"/>
                        <a:pt x="7843" y="1472"/>
                      </a:cubicBezTo>
                      <a:cubicBezTo>
                        <a:pt x="8815" y="1877"/>
                        <a:pt x="9579" y="2502"/>
                        <a:pt x="10239" y="3422"/>
                      </a:cubicBezTo>
                      <a:cubicBezTo>
                        <a:pt x="10864" y="4342"/>
                        <a:pt x="11524" y="5704"/>
                        <a:pt x="12183" y="7544"/>
                      </a:cubicBezTo>
                      <a:cubicBezTo>
                        <a:pt x="13086" y="10009"/>
                        <a:pt x="13816" y="11702"/>
                        <a:pt x="14371" y="12585"/>
                      </a:cubicBezTo>
                      <a:lnTo>
                        <a:pt x="14892" y="12474"/>
                      </a:lnTo>
                      <a:cubicBezTo>
                        <a:pt x="15899" y="12290"/>
                        <a:pt x="16559" y="11886"/>
                        <a:pt x="16872" y="11297"/>
                      </a:cubicBezTo>
                      <a:cubicBezTo>
                        <a:pt x="17219" y="10708"/>
                        <a:pt x="17254" y="9678"/>
                        <a:pt x="16976" y="8243"/>
                      </a:cubicBezTo>
                      <a:cubicBezTo>
                        <a:pt x="16802" y="7286"/>
                        <a:pt x="16490" y="6550"/>
                        <a:pt x="16038" y="6072"/>
                      </a:cubicBezTo>
                      <a:cubicBezTo>
                        <a:pt x="15587" y="5593"/>
                        <a:pt x="14857" y="5299"/>
                        <a:pt x="13920" y="5115"/>
                      </a:cubicBezTo>
                      <a:close/>
                      <a:moveTo>
                        <a:pt x="11003" y="13247"/>
                      </a:moveTo>
                      <a:cubicBezTo>
                        <a:pt x="10656" y="12585"/>
                        <a:pt x="10204" y="11518"/>
                        <a:pt x="9649" y="10082"/>
                      </a:cubicBezTo>
                      <a:cubicBezTo>
                        <a:pt x="9093" y="8647"/>
                        <a:pt x="8607" y="7691"/>
                        <a:pt x="8225" y="7286"/>
                      </a:cubicBezTo>
                      <a:cubicBezTo>
                        <a:pt x="7634" y="6661"/>
                        <a:pt x="6940" y="6440"/>
                        <a:pt x="6211" y="6587"/>
                      </a:cubicBezTo>
                      <a:cubicBezTo>
                        <a:pt x="5481" y="6734"/>
                        <a:pt x="4926" y="7139"/>
                        <a:pt x="4474" y="7801"/>
                      </a:cubicBezTo>
                      <a:cubicBezTo>
                        <a:pt x="4057" y="8463"/>
                        <a:pt x="3919" y="9236"/>
                        <a:pt x="4057" y="10119"/>
                      </a:cubicBezTo>
                      <a:cubicBezTo>
                        <a:pt x="4231" y="11113"/>
                        <a:pt x="4717" y="11996"/>
                        <a:pt x="5481" y="12769"/>
                      </a:cubicBezTo>
                      <a:cubicBezTo>
                        <a:pt x="6072" y="13321"/>
                        <a:pt x="6697" y="13652"/>
                        <a:pt x="7426" y="13725"/>
                      </a:cubicBezTo>
                      <a:cubicBezTo>
                        <a:pt x="7878" y="13799"/>
                        <a:pt x="8746" y="13725"/>
                        <a:pt x="9961" y="13431"/>
                      </a:cubicBezTo>
                      <a:lnTo>
                        <a:pt x="11003" y="1324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sp>
          <p:nvSpPr>
            <p:cNvPr id="1288" name="TextBox 136"/>
            <p:cNvSpPr txBox="1"/>
            <p:nvPr/>
          </p:nvSpPr>
          <p:spPr>
            <a:xfrm>
              <a:off x="780242" y="1066507"/>
              <a:ext cx="751016" cy="3793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1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397</a:t>
              </a:r>
            </a:p>
            <a:p>
              <a:pPr algn="ctr">
                <a:defRPr b="1" sz="1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Exajoules</a:t>
              </a:r>
            </a:p>
          </p:txBody>
        </p:sp>
        <p:sp>
          <p:nvSpPr>
            <p:cNvPr id="1289" name="Rectangle 111"/>
            <p:cNvSpPr txBox="1"/>
            <p:nvPr/>
          </p:nvSpPr>
          <p:spPr>
            <a:xfrm>
              <a:off x="0" y="1547433"/>
              <a:ext cx="1181558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b">
              <a:spAutoFit/>
            </a:bodyPr>
            <a:lstStyle>
              <a:lvl1pPr algn="ctr">
                <a:defRPr b="1" sz="2400">
                  <a:solidFill>
                    <a:srgbClr val="FFFFB3"/>
                  </a:solidFill>
                  <a:effectLst>
                    <a:outerShdw sx="100000" sy="100000" kx="0" ky="0" algn="b" rotWithShape="0" blurRad="38100" dist="38100" dir="2700000">
                      <a:srgbClr val="000000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~ 48%</a:t>
              </a:r>
            </a:p>
          </p:txBody>
        </p:sp>
      </p:grpSp>
      <p:grpSp>
        <p:nvGrpSpPr>
          <p:cNvPr id="1618" name="Group 10"/>
          <p:cNvGrpSpPr/>
          <p:nvPr/>
        </p:nvGrpSpPr>
        <p:grpSpPr>
          <a:xfrm>
            <a:off x="6664219" y="1566261"/>
            <a:ext cx="2137024" cy="1974379"/>
            <a:chOff x="0" y="0"/>
            <a:chExt cx="2137022" cy="1974377"/>
          </a:xfrm>
        </p:grpSpPr>
        <p:grpSp>
          <p:nvGrpSpPr>
            <p:cNvPr id="1328" name="Graphic 2243"/>
            <p:cNvGrpSpPr/>
            <p:nvPr/>
          </p:nvGrpSpPr>
          <p:grpSpPr>
            <a:xfrm>
              <a:off x="844937" y="0"/>
              <a:ext cx="1120890" cy="942828"/>
              <a:chOff x="0" y="0"/>
              <a:chExt cx="1120889" cy="942827"/>
            </a:xfrm>
          </p:grpSpPr>
          <p:grpSp>
            <p:nvGrpSpPr>
              <p:cNvPr id="1326" name="Graphic 2243"/>
              <p:cNvGrpSpPr/>
              <p:nvPr/>
            </p:nvGrpSpPr>
            <p:grpSpPr>
              <a:xfrm>
                <a:off x="0" y="-1"/>
                <a:ext cx="1120890" cy="942829"/>
                <a:chOff x="0" y="0"/>
                <a:chExt cx="1120889" cy="942827"/>
              </a:xfrm>
            </p:grpSpPr>
            <p:sp>
              <p:nvSpPr>
                <p:cNvPr id="1291" name="Freeform: Shape 5469"/>
                <p:cNvSpPr/>
                <p:nvPr/>
              </p:nvSpPr>
              <p:spPr>
                <a:xfrm>
                  <a:off x="0" y="-1"/>
                  <a:ext cx="1120890" cy="9428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4" y="0"/>
                      </a:moveTo>
                      <a:cubicBezTo>
                        <a:pt x="23" y="0"/>
                        <a:pt x="12" y="0"/>
                        <a:pt x="0" y="0"/>
                      </a:cubicBezTo>
                      <a:lnTo>
                        <a:pt x="15" y="13591"/>
                      </a:lnTo>
                      <a:cubicBezTo>
                        <a:pt x="21" y="13591"/>
                        <a:pt x="27" y="13591"/>
                        <a:pt x="33" y="13591"/>
                      </a:cubicBezTo>
                      <a:cubicBezTo>
                        <a:pt x="5014" y="13591"/>
                        <a:pt x="9361" y="16813"/>
                        <a:pt x="11680" y="21600"/>
                      </a:cubicBezTo>
                      <a:lnTo>
                        <a:pt x="21600" y="14840"/>
                      </a:lnTo>
                      <a:cubicBezTo>
                        <a:pt x="17309" y="5972"/>
                        <a:pt x="9258" y="0"/>
                        <a:pt x="34" y="0"/>
                      </a:cubicBezTo>
                      <a:close/>
                    </a:path>
                  </a:pathLst>
                </a:custGeom>
                <a:solidFill>
                  <a:srgbClr val="E8431D"/>
                </a:solidFill>
                <a:ln w="796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grpSp>
              <p:nvGrpSpPr>
                <p:cNvPr id="1307" name="Graphic 2243"/>
                <p:cNvGrpSpPr/>
                <p:nvPr/>
              </p:nvGrpSpPr>
              <p:grpSpPr>
                <a:xfrm>
                  <a:off x="364869" y="204020"/>
                  <a:ext cx="313883" cy="478755"/>
                  <a:chOff x="0" y="0"/>
                  <a:chExt cx="313882" cy="478754"/>
                </a:xfrm>
              </p:grpSpPr>
              <p:sp>
                <p:nvSpPr>
                  <p:cNvPr id="1292" name="Freeform: Shape 5489"/>
                  <p:cNvSpPr/>
                  <p:nvPr/>
                </p:nvSpPr>
                <p:spPr>
                  <a:xfrm>
                    <a:off x="0" y="459230"/>
                    <a:ext cx="23701" cy="195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0" h="21384" fill="norm" stroke="1" extrusionOk="0">
                        <a:moveTo>
                          <a:pt x="20725" y="19708"/>
                        </a:moveTo>
                        <a:lnTo>
                          <a:pt x="18656" y="18128"/>
                        </a:lnTo>
                        <a:cubicBezTo>
                          <a:pt x="17861" y="19277"/>
                          <a:pt x="17105" y="20091"/>
                          <a:pt x="16349" y="20618"/>
                        </a:cubicBezTo>
                        <a:cubicBezTo>
                          <a:pt x="15593" y="21145"/>
                          <a:pt x="14718" y="21384"/>
                          <a:pt x="13684" y="21384"/>
                        </a:cubicBezTo>
                        <a:cubicBezTo>
                          <a:pt x="12650" y="21384"/>
                          <a:pt x="11575" y="21001"/>
                          <a:pt x="10462" y="20283"/>
                        </a:cubicBezTo>
                        <a:lnTo>
                          <a:pt x="11417" y="17505"/>
                        </a:lnTo>
                        <a:cubicBezTo>
                          <a:pt x="12610" y="18175"/>
                          <a:pt x="13604" y="18463"/>
                          <a:pt x="14400" y="18367"/>
                        </a:cubicBezTo>
                        <a:cubicBezTo>
                          <a:pt x="15513" y="18223"/>
                          <a:pt x="16349" y="17696"/>
                          <a:pt x="16946" y="16786"/>
                        </a:cubicBezTo>
                        <a:lnTo>
                          <a:pt x="10382" y="11710"/>
                        </a:lnTo>
                        <a:cubicBezTo>
                          <a:pt x="9666" y="12619"/>
                          <a:pt x="8791" y="13386"/>
                          <a:pt x="7717" y="14057"/>
                        </a:cubicBezTo>
                        <a:cubicBezTo>
                          <a:pt x="6922" y="14583"/>
                          <a:pt x="6086" y="14775"/>
                          <a:pt x="5211" y="14727"/>
                        </a:cubicBezTo>
                        <a:cubicBezTo>
                          <a:pt x="4336" y="14631"/>
                          <a:pt x="3501" y="14296"/>
                          <a:pt x="2665" y="13673"/>
                        </a:cubicBezTo>
                        <a:cubicBezTo>
                          <a:pt x="1193" y="12524"/>
                          <a:pt x="358" y="10991"/>
                          <a:pt x="119" y="9027"/>
                        </a:cubicBezTo>
                        <a:cubicBezTo>
                          <a:pt x="-40" y="7735"/>
                          <a:pt x="239" y="6202"/>
                          <a:pt x="994" y="4430"/>
                        </a:cubicBezTo>
                        <a:lnTo>
                          <a:pt x="0" y="3663"/>
                        </a:lnTo>
                        <a:lnTo>
                          <a:pt x="795" y="2179"/>
                        </a:lnTo>
                        <a:lnTo>
                          <a:pt x="1790" y="2945"/>
                        </a:lnTo>
                        <a:cubicBezTo>
                          <a:pt x="2665" y="1604"/>
                          <a:pt x="3619" y="742"/>
                          <a:pt x="4654" y="311"/>
                        </a:cubicBezTo>
                        <a:cubicBezTo>
                          <a:pt x="5967" y="-216"/>
                          <a:pt x="7359" y="-72"/>
                          <a:pt x="8791" y="742"/>
                        </a:cubicBezTo>
                        <a:lnTo>
                          <a:pt x="7757" y="3568"/>
                        </a:lnTo>
                        <a:cubicBezTo>
                          <a:pt x="6882" y="3089"/>
                          <a:pt x="6086" y="2897"/>
                          <a:pt x="5410" y="3041"/>
                        </a:cubicBezTo>
                        <a:cubicBezTo>
                          <a:pt x="4734" y="3184"/>
                          <a:pt x="4097" y="3568"/>
                          <a:pt x="3540" y="4286"/>
                        </a:cubicBezTo>
                        <a:lnTo>
                          <a:pt x="9467" y="8884"/>
                        </a:lnTo>
                        <a:cubicBezTo>
                          <a:pt x="10382" y="7830"/>
                          <a:pt x="11019" y="7159"/>
                          <a:pt x="11417" y="6872"/>
                        </a:cubicBezTo>
                        <a:cubicBezTo>
                          <a:pt x="12093" y="6298"/>
                          <a:pt x="12769" y="5962"/>
                          <a:pt x="13445" y="5771"/>
                        </a:cubicBezTo>
                        <a:cubicBezTo>
                          <a:pt x="14122" y="5579"/>
                          <a:pt x="14797" y="5579"/>
                          <a:pt x="15474" y="5771"/>
                        </a:cubicBezTo>
                        <a:cubicBezTo>
                          <a:pt x="16150" y="5962"/>
                          <a:pt x="16826" y="6298"/>
                          <a:pt x="17502" y="6776"/>
                        </a:cubicBezTo>
                        <a:cubicBezTo>
                          <a:pt x="18935" y="7878"/>
                          <a:pt x="19810" y="9363"/>
                          <a:pt x="20207" y="11183"/>
                        </a:cubicBezTo>
                        <a:cubicBezTo>
                          <a:pt x="20566" y="13003"/>
                          <a:pt x="20327" y="14823"/>
                          <a:pt x="19491" y="16595"/>
                        </a:cubicBezTo>
                        <a:lnTo>
                          <a:pt x="21560" y="18223"/>
                        </a:lnTo>
                        <a:lnTo>
                          <a:pt x="20764" y="19708"/>
                        </a:lnTo>
                        <a:close/>
                        <a:moveTo>
                          <a:pt x="2665" y="5771"/>
                        </a:moveTo>
                        <a:cubicBezTo>
                          <a:pt x="2267" y="6824"/>
                          <a:pt x="2188" y="7830"/>
                          <a:pt x="2426" y="8788"/>
                        </a:cubicBezTo>
                        <a:cubicBezTo>
                          <a:pt x="2665" y="9746"/>
                          <a:pt x="3102" y="10512"/>
                          <a:pt x="3819" y="11039"/>
                        </a:cubicBezTo>
                        <a:cubicBezTo>
                          <a:pt x="4535" y="11566"/>
                          <a:pt x="5251" y="11806"/>
                          <a:pt x="5967" y="11710"/>
                        </a:cubicBezTo>
                        <a:cubicBezTo>
                          <a:pt x="6683" y="11614"/>
                          <a:pt x="7478" y="11087"/>
                          <a:pt x="8393" y="10177"/>
                        </a:cubicBezTo>
                        <a:lnTo>
                          <a:pt x="2705" y="5771"/>
                        </a:lnTo>
                        <a:close/>
                        <a:moveTo>
                          <a:pt x="17701" y="15302"/>
                        </a:moveTo>
                        <a:cubicBezTo>
                          <a:pt x="18099" y="14248"/>
                          <a:pt x="18179" y="13194"/>
                          <a:pt x="17940" y="12093"/>
                        </a:cubicBezTo>
                        <a:cubicBezTo>
                          <a:pt x="17662" y="10991"/>
                          <a:pt x="17105" y="10129"/>
                          <a:pt x="16230" y="9458"/>
                        </a:cubicBezTo>
                        <a:cubicBezTo>
                          <a:pt x="15474" y="8884"/>
                          <a:pt x="14758" y="8645"/>
                          <a:pt x="14082" y="8740"/>
                        </a:cubicBezTo>
                        <a:cubicBezTo>
                          <a:pt x="13406" y="8836"/>
                          <a:pt x="12490" y="9411"/>
                          <a:pt x="11456" y="10464"/>
                        </a:cubicBezTo>
                        <a:lnTo>
                          <a:pt x="17741" y="1530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293" name="Freeform: Shape 5490"/>
                  <p:cNvSpPr/>
                  <p:nvPr/>
                </p:nvSpPr>
                <p:spPr>
                  <a:xfrm>
                    <a:off x="11938" y="446133"/>
                    <a:ext cx="19416" cy="141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600" y="18123"/>
                        </a:moveTo>
                        <a:lnTo>
                          <a:pt x="19995" y="21600"/>
                        </a:lnTo>
                        <a:lnTo>
                          <a:pt x="3940" y="7423"/>
                        </a:lnTo>
                        <a:cubicBezTo>
                          <a:pt x="4135" y="8760"/>
                          <a:pt x="4184" y="10366"/>
                          <a:pt x="4135" y="12238"/>
                        </a:cubicBezTo>
                        <a:cubicBezTo>
                          <a:pt x="4087" y="14110"/>
                          <a:pt x="3940" y="15716"/>
                          <a:pt x="3746" y="17052"/>
                        </a:cubicBezTo>
                        <a:lnTo>
                          <a:pt x="1313" y="14913"/>
                        </a:lnTo>
                        <a:cubicBezTo>
                          <a:pt x="1557" y="12372"/>
                          <a:pt x="1557" y="9964"/>
                          <a:pt x="1313" y="7691"/>
                        </a:cubicBezTo>
                        <a:cubicBezTo>
                          <a:pt x="1070" y="5417"/>
                          <a:pt x="632" y="3545"/>
                          <a:pt x="0" y="2207"/>
                        </a:cubicBezTo>
                        <a:lnTo>
                          <a:pt x="1022" y="0"/>
                        </a:lnTo>
                        <a:lnTo>
                          <a:pt x="21600" y="1818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294" name="Freeform: Shape 5491"/>
                  <p:cNvSpPr/>
                  <p:nvPr/>
                </p:nvSpPr>
                <p:spPr>
                  <a:xfrm>
                    <a:off x="18278" y="429210"/>
                    <a:ext cx="22219" cy="207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68" h="21388" fill="norm" stroke="1" extrusionOk="0">
                        <a:moveTo>
                          <a:pt x="11469" y="20517"/>
                        </a:moveTo>
                        <a:lnTo>
                          <a:pt x="12725" y="17947"/>
                        </a:lnTo>
                        <a:cubicBezTo>
                          <a:pt x="13940" y="18534"/>
                          <a:pt x="15028" y="18669"/>
                          <a:pt x="15991" y="18398"/>
                        </a:cubicBezTo>
                        <a:cubicBezTo>
                          <a:pt x="16953" y="18128"/>
                          <a:pt x="17707" y="17541"/>
                          <a:pt x="18251" y="16595"/>
                        </a:cubicBezTo>
                        <a:cubicBezTo>
                          <a:pt x="18920" y="15467"/>
                          <a:pt x="19088" y="14250"/>
                          <a:pt x="18753" y="12942"/>
                        </a:cubicBezTo>
                        <a:cubicBezTo>
                          <a:pt x="18418" y="11634"/>
                          <a:pt x="17623" y="10507"/>
                          <a:pt x="16325" y="9605"/>
                        </a:cubicBezTo>
                        <a:cubicBezTo>
                          <a:pt x="15070" y="8748"/>
                          <a:pt x="13898" y="8433"/>
                          <a:pt x="12725" y="8703"/>
                        </a:cubicBezTo>
                        <a:cubicBezTo>
                          <a:pt x="11553" y="8974"/>
                          <a:pt x="10632" y="9695"/>
                          <a:pt x="9921" y="10913"/>
                        </a:cubicBezTo>
                        <a:cubicBezTo>
                          <a:pt x="9460" y="11679"/>
                          <a:pt x="9209" y="12446"/>
                          <a:pt x="9168" y="13258"/>
                        </a:cubicBezTo>
                        <a:cubicBezTo>
                          <a:pt x="9126" y="14069"/>
                          <a:pt x="9251" y="14836"/>
                          <a:pt x="9544" y="15557"/>
                        </a:cubicBezTo>
                        <a:lnTo>
                          <a:pt x="7953" y="17586"/>
                        </a:lnTo>
                        <a:lnTo>
                          <a:pt x="0" y="9470"/>
                        </a:lnTo>
                        <a:lnTo>
                          <a:pt x="5651" y="0"/>
                        </a:lnTo>
                        <a:lnTo>
                          <a:pt x="7702" y="1443"/>
                        </a:lnTo>
                        <a:lnTo>
                          <a:pt x="3181" y="9019"/>
                        </a:lnTo>
                        <a:lnTo>
                          <a:pt x="7325" y="13348"/>
                        </a:lnTo>
                        <a:cubicBezTo>
                          <a:pt x="7283" y="11679"/>
                          <a:pt x="7619" y="10236"/>
                          <a:pt x="8372" y="8974"/>
                        </a:cubicBezTo>
                        <a:cubicBezTo>
                          <a:pt x="9376" y="7305"/>
                          <a:pt x="10716" y="6268"/>
                          <a:pt x="12474" y="5862"/>
                        </a:cubicBezTo>
                        <a:cubicBezTo>
                          <a:pt x="14232" y="5457"/>
                          <a:pt x="15949" y="5862"/>
                          <a:pt x="17623" y="6990"/>
                        </a:cubicBezTo>
                        <a:cubicBezTo>
                          <a:pt x="19214" y="8117"/>
                          <a:pt x="20302" y="9560"/>
                          <a:pt x="20888" y="11364"/>
                        </a:cubicBezTo>
                        <a:cubicBezTo>
                          <a:pt x="21600" y="13573"/>
                          <a:pt x="21307" y="15738"/>
                          <a:pt x="20051" y="17857"/>
                        </a:cubicBezTo>
                        <a:cubicBezTo>
                          <a:pt x="19004" y="19571"/>
                          <a:pt x="17749" y="20698"/>
                          <a:pt x="16200" y="21149"/>
                        </a:cubicBezTo>
                        <a:cubicBezTo>
                          <a:pt x="14651" y="21600"/>
                          <a:pt x="13102" y="21419"/>
                          <a:pt x="11511" y="2056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295" name="Freeform: Shape 5492"/>
                  <p:cNvSpPr/>
                  <p:nvPr/>
                </p:nvSpPr>
                <p:spPr>
                  <a:xfrm>
                    <a:off x="26368" y="410276"/>
                    <a:ext cx="28206" cy="268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4132" y="21600"/>
                        </a:moveTo>
                        <a:lnTo>
                          <a:pt x="0" y="12051"/>
                        </a:lnTo>
                        <a:lnTo>
                          <a:pt x="1206" y="10078"/>
                        </a:lnTo>
                        <a:lnTo>
                          <a:pt x="8205" y="14799"/>
                        </a:lnTo>
                        <a:lnTo>
                          <a:pt x="5693" y="2678"/>
                        </a:lnTo>
                        <a:lnTo>
                          <a:pt x="7334" y="0"/>
                        </a:lnTo>
                        <a:lnTo>
                          <a:pt x="9243" y="10113"/>
                        </a:lnTo>
                        <a:lnTo>
                          <a:pt x="21600" y="9267"/>
                        </a:lnTo>
                        <a:lnTo>
                          <a:pt x="20026" y="11875"/>
                        </a:lnTo>
                        <a:lnTo>
                          <a:pt x="9644" y="12333"/>
                        </a:lnTo>
                        <a:lnTo>
                          <a:pt x="10415" y="16279"/>
                        </a:lnTo>
                        <a:lnTo>
                          <a:pt x="15304" y="19591"/>
                        </a:lnTo>
                        <a:lnTo>
                          <a:pt x="14098" y="2156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296" name="Freeform: Shape 5493"/>
                  <p:cNvSpPr/>
                  <p:nvPr/>
                </p:nvSpPr>
                <p:spPr>
                  <a:xfrm>
                    <a:off x="50112" y="347194"/>
                    <a:ext cx="40537" cy="3334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3" h="21391" fill="norm" stroke="1" extrusionOk="0">
                        <a:moveTo>
                          <a:pt x="20786" y="19708"/>
                        </a:moveTo>
                        <a:lnTo>
                          <a:pt x="18717" y="18109"/>
                        </a:lnTo>
                        <a:cubicBezTo>
                          <a:pt x="17926" y="19259"/>
                          <a:pt x="17159" y="20073"/>
                          <a:pt x="16415" y="20605"/>
                        </a:cubicBezTo>
                        <a:cubicBezTo>
                          <a:pt x="15671" y="21138"/>
                          <a:pt x="14764" y="21391"/>
                          <a:pt x="13718" y="21391"/>
                        </a:cubicBezTo>
                        <a:cubicBezTo>
                          <a:pt x="12671" y="21391"/>
                          <a:pt x="11602" y="20998"/>
                          <a:pt x="10486" y="20269"/>
                        </a:cubicBezTo>
                        <a:lnTo>
                          <a:pt x="11439" y="17464"/>
                        </a:lnTo>
                        <a:cubicBezTo>
                          <a:pt x="12648" y="18137"/>
                          <a:pt x="13648" y="18417"/>
                          <a:pt x="14415" y="18333"/>
                        </a:cubicBezTo>
                        <a:cubicBezTo>
                          <a:pt x="15531" y="18193"/>
                          <a:pt x="16368" y="17688"/>
                          <a:pt x="16973" y="16762"/>
                        </a:cubicBezTo>
                        <a:lnTo>
                          <a:pt x="10393" y="11685"/>
                        </a:lnTo>
                        <a:cubicBezTo>
                          <a:pt x="9695" y="12583"/>
                          <a:pt x="8812" y="13368"/>
                          <a:pt x="7742" y="14069"/>
                        </a:cubicBezTo>
                        <a:cubicBezTo>
                          <a:pt x="6952" y="14574"/>
                          <a:pt x="6115" y="14799"/>
                          <a:pt x="5231" y="14714"/>
                        </a:cubicBezTo>
                        <a:cubicBezTo>
                          <a:pt x="4348" y="14630"/>
                          <a:pt x="3510" y="14294"/>
                          <a:pt x="2673" y="13649"/>
                        </a:cubicBezTo>
                        <a:cubicBezTo>
                          <a:pt x="1209" y="12498"/>
                          <a:pt x="348" y="10955"/>
                          <a:pt x="116" y="8992"/>
                        </a:cubicBezTo>
                        <a:cubicBezTo>
                          <a:pt x="-47" y="7673"/>
                          <a:pt x="232" y="6131"/>
                          <a:pt x="976" y="4392"/>
                        </a:cubicBezTo>
                        <a:lnTo>
                          <a:pt x="0" y="3634"/>
                        </a:lnTo>
                        <a:lnTo>
                          <a:pt x="767" y="2175"/>
                        </a:lnTo>
                        <a:lnTo>
                          <a:pt x="1743" y="2933"/>
                        </a:lnTo>
                        <a:cubicBezTo>
                          <a:pt x="2627" y="1586"/>
                          <a:pt x="3580" y="689"/>
                          <a:pt x="4627" y="296"/>
                        </a:cubicBezTo>
                        <a:cubicBezTo>
                          <a:pt x="5952" y="-209"/>
                          <a:pt x="7324" y="-69"/>
                          <a:pt x="8765" y="717"/>
                        </a:cubicBezTo>
                        <a:lnTo>
                          <a:pt x="7719" y="3550"/>
                        </a:lnTo>
                        <a:cubicBezTo>
                          <a:pt x="6835" y="3073"/>
                          <a:pt x="6045" y="2905"/>
                          <a:pt x="5371" y="3017"/>
                        </a:cubicBezTo>
                        <a:cubicBezTo>
                          <a:pt x="4696" y="3129"/>
                          <a:pt x="4068" y="3578"/>
                          <a:pt x="3487" y="4279"/>
                        </a:cubicBezTo>
                        <a:lnTo>
                          <a:pt x="9439" y="8880"/>
                        </a:lnTo>
                        <a:cubicBezTo>
                          <a:pt x="10370" y="7814"/>
                          <a:pt x="11020" y="7141"/>
                          <a:pt x="11369" y="6860"/>
                        </a:cubicBezTo>
                        <a:cubicBezTo>
                          <a:pt x="12067" y="6299"/>
                          <a:pt x="12741" y="5934"/>
                          <a:pt x="13415" y="5766"/>
                        </a:cubicBezTo>
                        <a:cubicBezTo>
                          <a:pt x="14090" y="5598"/>
                          <a:pt x="14764" y="5598"/>
                          <a:pt x="15461" y="5766"/>
                        </a:cubicBezTo>
                        <a:cubicBezTo>
                          <a:pt x="16159" y="5934"/>
                          <a:pt x="16833" y="6271"/>
                          <a:pt x="17484" y="6776"/>
                        </a:cubicBezTo>
                        <a:cubicBezTo>
                          <a:pt x="18926" y="7870"/>
                          <a:pt x="19809" y="9357"/>
                          <a:pt x="20181" y="11180"/>
                        </a:cubicBezTo>
                        <a:cubicBezTo>
                          <a:pt x="20553" y="13003"/>
                          <a:pt x="20298" y="14827"/>
                          <a:pt x="19461" y="16622"/>
                        </a:cubicBezTo>
                        <a:lnTo>
                          <a:pt x="21553" y="18249"/>
                        </a:lnTo>
                        <a:lnTo>
                          <a:pt x="20786" y="19708"/>
                        </a:lnTo>
                        <a:close/>
                        <a:moveTo>
                          <a:pt x="2720" y="5710"/>
                        </a:moveTo>
                        <a:cubicBezTo>
                          <a:pt x="2325" y="6776"/>
                          <a:pt x="2232" y="7786"/>
                          <a:pt x="2464" y="8739"/>
                        </a:cubicBezTo>
                        <a:cubicBezTo>
                          <a:pt x="2697" y="9693"/>
                          <a:pt x="3162" y="10450"/>
                          <a:pt x="3859" y="11012"/>
                        </a:cubicBezTo>
                        <a:cubicBezTo>
                          <a:pt x="4557" y="11545"/>
                          <a:pt x="5277" y="11769"/>
                          <a:pt x="5998" y="11657"/>
                        </a:cubicBezTo>
                        <a:cubicBezTo>
                          <a:pt x="6719" y="11545"/>
                          <a:pt x="7533" y="11040"/>
                          <a:pt x="8416" y="10114"/>
                        </a:cubicBezTo>
                        <a:lnTo>
                          <a:pt x="2697" y="5682"/>
                        </a:lnTo>
                        <a:close/>
                        <a:moveTo>
                          <a:pt x="17763" y="15276"/>
                        </a:moveTo>
                        <a:cubicBezTo>
                          <a:pt x="18182" y="14238"/>
                          <a:pt x="18251" y="13172"/>
                          <a:pt x="17996" y="12078"/>
                        </a:cubicBezTo>
                        <a:cubicBezTo>
                          <a:pt x="17740" y="10984"/>
                          <a:pt x="17159" y="10086"/>
                          <a:pt x="16298" y="9413"/>
                        </a:cubicBezTo>
                        <a:cubicBezTo>
                          <a:pt x="15554" y="8824"/>
                          <a:pt x="14834" y="8599"/>
                          <a:pt x="14136" y="8683"/>
                        </a:cubicBezTo>
                        <a:cubicBezTo>
                          <a:pt x="13439" y="8767"/>
                          <a:pt x="12555" y="9357"/>
                          <a:pt x="11486" y="10423"/>
                        </a:cubicBezTo>
                        <a:lnTo>
                          <a:pt x="17763" y="1527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297" name="Freeform: Shape 5494"/>
                  <p:cNvSpPr/>
                  <p:nvPr/>
                </p:nvSpPr>
                <p:spPr>
                  <a:xfrm>
                    <a:off x="67137" y="322812"/>
                    <a:ext cx="40480" cy="3730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31" h="21379" fill="norm" stroke="1" extrusionOk="0">
                        <a:moveTo>
                          <a:pt x="19463" y="8023"/>
                        </a:moveTo>
                        <a:lnTo>
                          <a:pt x="21431" y="9401"/>
                        </a:lnTo>
                        <a:lnTo>
                          <a:pt x="14323" y="21379"/>
                        </a:lnTo>
                        <a:cubicBezTo>
                          <a:pt x="13814" y="21053"/>
                          <a:pt x="13398" y="20627"/>
                          <a:pt x="13050" y="20126"/>
                        </a:cubicBezTo>
                        <a:cubicBezTo>
                          <a:pt x="12471" y="19299"/>
                          <a:pt x="12032" y="18297"/>
                          <a:pt x="11684" y="17119"/>
                        </a:cubicBezTo>
                        <a:cubicBezTo>
                          <a:pt x="11360" y="15941"/>
                          <a:pt x="11082" y="14388"/>
                          <a:pt x="10874" y="12458"/>
                        </a:cubicBezTo>
                        <a:cubicBezTo>
                          <a:pt x="10550" y="9451"/>
                          <a:pt x="10156" y="7296"/>
                          <a:pt x="9693" y="5993"/>
                        </a:cubicBezTo>
                        <a:cubicBezTo>
                          <a:pt x="9230" y="4690"/>
                          <a:pt x="8605" y="3788"/>
                          <a:pt x="7841" y="3237"/>
                        </a:cubicBezTo>
                        <a:cubicBezTo>
                          <a:pt x="7031" y="2661"/>
                          <a:pt x="6151" y="2510"/>
                          <a:pt x="5225" y="2761"/>
                        </a:cubicBezTo>
                        <a:cubicBezTo>
                          <a:pt x="4299" y="3011"/>
                          <a:pt x="3535" y="3638"/>
                          <a:pt x="2933" y="4640"/>
                        </a:cubicBezTo>
                        <a:cubicBezTo>
                          <a:pt x="2308" y="5718"/>
                          <a:pt x="2077" y="6770"/>
                          <a:pt x="2308" y="7823"/>
                        </a:cubicBezTo>
                        <a:cubicBezTo>
                          <a:pt x="2540" y="8875"/>
                          <a:pt x="3142" y="9777"/>
                          <a:pt x="4183" y="10504"/>
                        </a:cubicBezTo>
                        <a:lnTo>
                          <a:pt x="2609" y="12634"/>
                        </a:lnTo>
                        <a:cubicBezTo>
                          <a:pt x="1127" y="11381"/>
                          <a:pt x="271" y="9953"/>
                          <a:pt x="62" y="8374"/>
                        </a:cubicBezTo>
                        <a:cubicBezTo>
                          <a:pt x="-169" y="6770"/>
                          <a:pt x="248" y="5116"/>
                          <a:pt x="1266" y="3387"/>
                        </a:cubicBezTo>
                        <a:cubicBezTo>
                          <a:pt x="2308" y="1658"/>
                          <a:pt x="3558" y="581"/>
                          <a:pt x="5040" y="180"/>
                        </a:cubicBezTo>
                        <a:cubicBezTo>
                          <a:pt x="6522" y="-221"/>
                          <a:pt x="7934" y="55"/>
                          <a:pt x="9253" y="957"/>
                        </a:cubicBezTo>
                        <a:cubicBezTo>
                          <a:pt x="9925" y="1433"/>
                          <a:pt x="10504" y="2034"/>
                          <a:pt x="10967" y="2786"/>
                        </a:cubicBezTo>
                        <a:cubicBezTo>
                          <a:pt x="11430" y="3538"/>
                          <a:pt x="11823" y="4490"/>
                          <a:pt x="12124" y="5693"/>
                        </a:cubicBezTo>
                        <a:cubicBezTo>
                          <a:pt x="12425" y="6870"/>
                          <a:pt x="12726" y="8700"/>
                          <a:pt x="13027" y="11180"/>
                        </a:cubicBezTo>
                        <a:cubicBezTo>
                          <a:pt x="13282" y="13235"/>
                          <a:pt x="13467" y="14588"/>
                          <a:pt x="13606" y="15215"/>
                        </a:cubicBezTo>
                        <a:cubicBezTo>
                          <a:pt x="13745" y="15841"/>
                          <a:pt x="13930" y="16417"/>
                          <a:pt x="14161" y="16919"/>
                        </a:cubicBezTo>
                        <a:lnTo>
                          <a:pt x="19440" y="804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298" name="Freeform: Shape 5495"/>
                  <p:cNvSpPr/>
                  <p:nvPr/>
                </p:nvSpPr>
                <p:spPr>
                  <a:xfrm>
                    <a:off x="83331" y="299293"/>
                    <a:ext cx="36020" cy="3092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9" h="21366" fill="norm" stroke="1" extrusionOk="0">
                        <a:moveTo>
                          <a:pt x="6751" y="17794"/>
                        </a:moveTo>
                        <a:cubicBezTo>
                          <a:pt x="4546" y="16132"/>
                          <a:pt x="2887" y="14531"/>
                          <a:pt x="1850" y="12990"/>
                        </a:cubicBezTo>
                        <a:cubicBezTo>
                          <a:pt x="813" y="11450"/>
                          <a:pt x="190" y="9879"/>
                          <a:pt x="35" y="8277"/>
                        </a:cubicBezTo>
                        <a:cubicBezTo>
                          <a:pt x="-121" y="6677"/>
                          <a:pt x="242" y="5075"/>
                          <a:pt x="1124" y="3504"/>
                        </a:cubicBezTo>
                        <a:cubicBezTo>
                          <a:pt x="1772" y="2326"/>
                          <a:pt x="2524" y="1450"/>
                          <a:pt x="3432" y="876"/>
                        </a:cubicBezTo>
                        <a:cubicBezTo>
                          <a:pt x="4339" y="302"/>
                          <a:pt x="5299" y="0"/>
                          <a:pt x="6388" y="0"/>
                        </a:cubicBezTo>
                        <a:cubicBezTo>
                          <a:pt x="7476" y="0"/>
                          <a:pt x="8644" y="242"/>
                          <a:pt x="9914" y="725"/>
                        </a:cubicBezTo>
                        <a:cubicBezTo>
                          <a:pt x="11185" y="1209"/>
                          <a:pt x="12766" y="2145"/>
                          <a:pt x="14607" y="3535"/>
                        </a:cubicBezTo>
                        <a:cubicBezTo>
                          <a:pt x="16812" y="5166"/>
                          <a:pt x="18445" y="6767"/>
                          <a:pt x="19482" y="8308"/>
                        </a:cubicBezTo>
                        <a:cubicBezTo>
                          <a:pt x="20545" y="9848"/>
                          <a:pt x="21142" y="11419"/>
                          <a:pt x="21323" y="13021"/>
                        </a:cubicBezTo>
                        <a:cubicBezTo>
                          <a:pt x="21479" y="14622"/>
                          <a:pt x="21116" y="16223"/>
                          <a:pt x="20234" y="17824"/>
                        </a:cubicBezTo>
                        <a:cubicBezTo>
                          <a:pt x="19067" y="19939"/>
                          <a:pt x="17512" y="21087"/>
                          <a:pt x="15567" y="21328"/>
                        </a:cubicBezTo>
                        <a:cubicBezTo>
                          <a:pt x="13207" y="21600"/>
                          <a:pt x="10277" y="20422"/>
                          <a:pt x="6751" y="17794"/>
                        </a:cubicBezTo>
                        <a:close/>
                        <a:moveTo>
                          <a:pt x="8280" y="15014"/>
                        </a:moveTo>
                        <a:cubicBezTo>
                          <a:pt x="11366" y="17310"/>
                          <a:pt x="13648" y="18428"/>
                          <a:pt x="15126" y="18337"/>
                        </a:cubicBezTo>
                        <a:cubicBezTo>
                          <a:pt x="16604" y="18247"/>
                          <a:pt x="17693" y="17613"/>
                          <a:pt x="18367" y="16374"/>
                        </a:cubicBezTo>
                        <a:cubicBezTo>
                          <a:pt x="19041" y="15135"/>
                          <a:pt x="19093" y="13715"/>
                          <a:pt x="18549" y="12114"/>
                        </a:cubicBezTo>
                        <a:cubicBezTo>
                          <a:pt x="17978" y="10513"/>
                          <a:pt x="16163" y="8550"/>
                          <a:pt x="13103" y="6253"/>
                        </a:cubicBezTo>
                        <a:cubicBezTo>
                          <a:pt x="10018" y="3958"/>
                          <a:pt x="7736" y="2840"/>
                          <a:pt x="6258" y="2900"/>
                        </a:cubicBezTo>
                        <a:cubicBezTo>
                          <a:pt x="4780" y="2991"/>
                          <a:pt x="3691" y="3656"/>
                          <a:pt x="3017" y="4894"/>
                        </a:cubicBezTo>
                        <a:cubicBezTo>
                          <a:pt x="2343" y="6133"/>
                          <a:pt x="2239" y="7432"/>
                          <a:pt x="2732" y="8851"/>
                        </a:cubicBezTo>
                        <a:cubicBezTo>
                          <a:pt x="3354" y="10634"/>
                          <a:pt x="5221" y="12658"/>
                          <a:pt x="8306" y="1498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299" name="Freeform: Shape 5496"/>
                  <p:cNvSpPr/>
                  <p:nvPr/>
                </p:nvSpPr>
                <p:spPr>
                  <a:xfrm>
                    <a:off x="120331" y="298322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3142" y="21600"/>
                        </a:moveTo>
                        <a:lnTo>
                          <a:pt x="0" y="13142"/>
                        </a:lnTo>
                        <a:lnTo>
                          <a:pt x="8458" y="0"/>
                        </a:lnTo>
                        <a:lnTo>
                          <a:pt x="21600" y="8458"/>
                        </a:lnTo>
                        <a:lnTo>
                          <a:pt x="13142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00" name="Freeform: Shape 5497"/>
                  <p:cNvSpPr/>
                  <p:nvPr/>
                </p:nvSpPr>
                <p:spPr>
                  <a:xfrm>
                    <a:off x="102936" y="257445"/>
                    <a:ext cx="36558" cy="360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96" y="13693"/>
                        </a:moveTo>
                        <a:lnTo>
                          <a:pt x="0" y="12253"/>
                        </a:lnTo>
                        <a:lnTo>
                          <a:pt x="7751" y="0"/>
                        </a:lnTo>
                        <a:lnTo>
                          <a:pt x="9534" y="1152"/>
                        </a:lnTo>
                        <a:cubicBezTo>
                          <a:pt x="10025" y="3168"/>
                          <a:pt x="10955" y="5472"/>
                          <a:pt x="12299" y="8011"/>
                        </a:cubicBezTo>
                        <a:cubicBezTo>
                          <a:pt x="13642" y="10551"/>
                          <a:pt x="15218" y="12881"/>
                          <a:pt x="17027" y="14976"/>
                        </a:cubicBezTo>
                        <a:cubicBezTo>
                          <a:pt x="18293" y="16468"/>
                          <a:pt x="19817" y="17856"/>
                          <a:pt x="21600" y="19217"/>
                        </a:cubicBezTo>
                        <a:lnTo>
                          <a:pt x="20102" y="21600"/>
                        </a:lnTo>
                        <a:cubicBezTo>
                          <a:pt x="18655" y="20631"/>
                          <a:pt x="17053" y="19165"/>
                          <a:pt x="15322" y="17254"/>
                        </a:cubicBezTo>
                        <a:cubicBezTo>
                          <a:pt x="13590" y="15342"/>
                          <a:pt x="12092" y="13222"/>
                          <a:pt x="10826" y="10918"/>
                        </a:cubicBezTo>
                        <a:cubicBezTo>
                          <a:pt x="9560" y="8614"/>
                          <a:pt x="8630" y="6441"/>
                          <a:pt x="8061" y="4399"/>
                        </a:cubicBezTo>
                        <a:lnTo>
                          <a:pt x="2196" y="1366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01" name="Freeform: Shape 5498"/>
                  <p:cNvSpPr/>
                  <p:nvPr/>
                </p:nvSpPr>
                <p:spPr>
                  <a:xfrm>
                    <a:off x="117585" y="229109"/>
                    <a:ext cx="40975" cy="349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194" y="21600"/>
                        </a:moveTo>
                        <a:lnTo>
                          <a:pt x="5487" y="10543"/>
                        </a:lnTo>
                        <a:lnTo>
                          <a:pt x="1959" y="16977"/>
                        </a:lnTo>
                        <a:lnTo>
                          <a:pt x="0" y="15490"/>
                        </a:lnTo>
                        <a:lnTo>
                          <a:pt x="8483" y="0"/>
                        </a:lnTo>
                        <a:lnTo>
                          <a:pt x="10443" y="1487"/>
                        </a:lnTo>
                        <a:lnTo>
                          <a:pt x="6893" y="7948"/>
                        </a:lnTo>
                        <a:lnTo>
                          <a:pt x="21600" y="19005"/>
                        </a:lnTo>
                        <a:lnTo>
                          <a:pt x="20194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02" name="Freeform: Shape 5499"/>
                  <p:cNvSpPr/>
                  <p:nvPr/>
                </p:nvSpPr>
                <p:spPr>
                  <a:xfrm>
                    <a:off x="143722" y="144773"/>
                    <a:ext cx="63927" cy="6127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22" h="21119" fill="norm" stroke="1" extrusionOk="0">
                        <a:moveTo>
                          <a:pt x="15276" y="8134"/>
                        </a:moveTo>
                        <a:lnTo>
                          <a:pt x="18541" y="5300"/>
                        </a:lnTo>
                        <a:cubicBezTo>
                          <a:pt x="20102" y="7124"/>
                          <a:pt x="20954" y="8963"/>
                          <a:pt x="21099" y="10847"/>
                        </a:cubicBezTo>
                        <a:cubicBezTo>
                          <a:pt x="21243" y="12732"/>
                          <a:pt x="20708" y="14646"/>
                          <a:pt x="19509" y="16605"/>
                        </a:cubicBezTo>
                        <a:cubicBezTo>
                          <a:pt x="18021" y="19017"/>
                          <a:pt x="16013" y="20464"/>
                          <a:pt x="13484" y="20962"/>
                        </a:cubicBezTo>
                        <a:cubicBezTo>
                          <a:pt x="10956" y="21459"/>
                          <a:pt x="8312" y="20781"/>
                          <a:pt x="5581" y="18957"/>
                        </a:cubicBezTo>
                        <a:cubicBezTo>
                          <a:pt x="2692" y="17012"/>
                          <a:pt x="915" y="14736"/>
                          <a:pt x="279" y="12098"/>
                        </a:cubicBezTo>
                        <a:cubicBezTo>
                          <a:pt x="-357" y="9461"/>
                          <a:pt x="91" y="6883"/>
                          <a:pt x="1666" y="4336"/>
                        </a:cubicBezTo>
                        <a:cubicBezTo>
                          <a:pt x="3038" y="2120"/>
                          <a:pt x="4772" y="733"/>
                          <a:pt x="6882" y="191"/>
                        </a:cubicBezTo>
                        <a:cubicBezTo>
                          <a:pt x="8138" y="-141"/>
                          <a:pt x="9583" y="-36"/>
                          <a:pt x="11230" y="477"/>
                        </a:cubicBezTo>
                        <a:lnTo>
                          <a:pt x="9829" y="4667"/>
                        </a:lnTo>
                        <a:cubicBezTo>
                          <a:pt x="8789" y="4275"/>
                          <a:pt x="7806" y="4245"/>
                          <a:pt x="6867" y="4577"/>
                        </a:cubicBezTo>
                        <a:cubicBezTo>
                          <a:pt x="5928" y="4908"/>
                          <a:pt x="5148" y="5557"/>
                          <a:pt x="4556" y="6536"/>
                        </a:cubicBezTo>
                        <a:cubicBezTo>
                          <a:pt x="3732" y="7878"/>
                          <a:pt x="3515" y="9280"/>
                          <a:pt x="3934" y="10742"/>
                        </a:cubicBezTo>
                        <a:cubicBezTo>
                          <a:pt x="4339" y="12204"/>
                          <a:pt x="5581" y="13621"/>
                          <a:pt x="7662" y="15008"/>
                        </a:cubicBezTo>
                        <a:cubicBezTo>
                          <a:pt x="9858" y="16485"/>
                          <a:pt x="11678" y="17118"/>
                          <a:pt x="13123" y="16922"/>
                        </a:cubicBezTo>
                        <a:cubicBezTo>
                          <a:pt x="14568" y="16726"/>
                          <a:pt x="15695" y="15957"/>
                          <a:pt x="16504" y="14646"/>
                        </a:cubicBezTo>
                        <a:cubicBezTo>
                          <a:pt x="17111" y="13666"/>
                          <a:pt x="17328" y="12641"/>
                          <a:pt x="17154" y="11541"/>
                        </a:cubicBezTo>
                        <a:cubicBezTo>
                          <a:pt x="16995" y="10440"/>
                          <a:pt x="16374" y="9310"/>
                          <a:pt x="15290" y="814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03" name="Freeform: Shape 5500"/>
                  <p:cNvSpPr/>
                  <p:nvPr/>
                </p:nvSpPr>
                <p:spPr>
                  <a:xfrm>
                    <a:off x="169097" y="107048"/>
                    <a:ext cx="74952" cy="5441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71" fill="norm" stroke="1" extrusionOk="0">
                        <a:moveTo>
                          <a:pt x="1852" y="4166"/>
                        </a:moveTo>
                        <a:lnTo>
                          <a:pt x="7435" y="9089"/>
                        </a:lnTo>
                        <a:cubicBezTo>
                          <a:pt x="6944" y="6836"/>
                          <a:pt x="7108" y="4808"/>
                          <a:pt x="7952" y="3005"/>
                        </a:cubicBezTo>
                        <a:cubicBezTo>
                          <a:pt x="8380" y="2086"/>
                          <a:pt x="8897" y="1358"/>
                          <a:pt x="9489" y="838"/>
                        </a:cubicBezTo>
                        <a:cubicBezTo>
                          <a:pt x="10082" y="318"/>
                          <a:pt x="10661" y="40"/>
                          <a:pt x="11228" y="6"/>
                        </a:cubicBezTo>
                        <a:cubicBezTo>
                          <a:pt x="11796" y="-29"/>
                          <a:pt x="12337" y="92"/>
                          <a:pt x="12867" y="370"/>
                        </a:cubicBezTo>
                        <a:cubicBezTo>
                          <a:pt x="13396" y="647"/>
                          <a:pt x="14165" y="1219"/>
                          <a:pt x="15148" y="2086"/>
                        </a:cubicBezTo>
                        <a:lnTo>
                          <a:pt x="21600" y="7789"/>
                        </a:lnTo>
                        <a:lnTo>
                          <a:pt x="19735" y="11794"/>
                        </a:lnTo>
                        <a:lnTo>
                          <a:pt x="13925" y="6662"/>
                        </a:lnTo>
                        <a:cubicBezTo>
                          <a:pt x="12766" y="5640"/>
                          <a:pt x="12010" y="5068"/>
                          <a:pt x="11619" y="4946"/>
                        </a:cubicBezTo>
                        <a:cubicBezTo>
                          <a:pt x="11241" y="4825"/>
                          <a:pt x="10863" y="4877"/>
                          <a:pt x="10510" y="5102"/>
                        </a:cubicBezTo>
                        <a:cubicBezTo>
                          <a:pt x="10145" y="5328"/>
                          <a:pt x="9830" y="5726"/>
                          <a:pt x="9565" y="6299"/>
                        </a:cubicBezTo>
                        <a:cubicBezTo>
                          <a:pt x="9250" y="6957"/>
                          <a:pt x="9099" y="7668"/>
                          <a:pt x="9086" y="8396"/>
                        </a:cubicBezTo>
                        <a:cubicBezTo>
                          <a:pt x="9086" y="9124"/>
                          <a:pt x="9250" y="9817"/>
                          <a:pt x="9615" y="10476"/>
                        </a:cubicBezTo>
                        <a:cubicBezTo>
                          <a:pt x="9981" y="11135"/>
                          <a:pt x="10624" y="11880"/>
                          <a:pt x="11543" y="12695"/>
                        </a:cubicBezTo>
                        <a:lnTo>
                          <a:pt x="17051" y="17566"/>
                        </a:lnTo>
                        <a:lnTo>
                          <a:pt x="15186" y="21571"/>
                        </a:lnTo>
                        <a:lnTo>
                          <a:pt x="0" y="8171"/>
                        </a:lnTo>
                        <a:lnTo>
                          <a:pt x="1865" y="416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04" name="Freeform: Shape 5501"/>
                  <p:cNvSpPr/>
                  <p:nvPr/>
                </p:nvSpPr>
                <p:spPr>
                  <a:xfrm>
                    <a:off x="197915" y="72561"/>
                    <a:ext cx="59165" cy="4394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416" y="7909"/>
                        </a:moveTo>
                        <a:lnTo>
                          <a:pt x="0" y="4965"/>
                        </a:lnTo>
                        <a:lnTo>
                          <a:pt x="2363" y="0"/>
                        </a:lnTo>
                        <a:lnTo>
                          <a:pt x="5779" y="2945"/>
                        </a:lnTo>
                        <a:lnTo>
                          <a:pt x="3416" y="7909"/>
                        </a:lnTo>
                        <a:close/>
                        <a:moveTo>
                          <a:pt x="19237" y="21600"/>
                        </a:moveTo>
                        <a:lnTo>
                          <a:pt x="5300" y="9564"/>
                        </a:lnTo>
                        <a:lnTo>
                          <a:pt x="7663" y="4599"/>
                        </a:lnTo>
                        <a:lnTo>
                          <a:pt x="21600" y="16635"/>
                        </a:lnTo>
                        <a:lnTo>
                          <a:pt x="19237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05" name="Freeform: Shape 5502"/>
                  <p:cNvSpPr/>
                  <p:nvPr/>
                </p:nvSpPr>
                <p:spPr>
                  <a:xfrm>
                    <a:off x="225551" y="41434"/>
                    <a:ext cx="60521" cy="546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63" fill="norm" stroke="1" extrusionOk="0">
                        <a:moveTo>
                          <a:pt x="21584" y="7847"/>
                        </a:moveTo>
                        <a:lnTo>
                          <a:pt x="19275" y="11833"/>
                        </a:lnTo>
                        <a:lnTo>
                          <a:pt x="12329" y="6898"/>
                        </a:lnTo>
                        <a:cubicBezTo>
                          <a:pt x="10862" y="5863"/>
                          <a:pt x="9864" y="5259"/>
                          <a:pt x="9333" y="5121"/>
                        </a:cubicBezTo>
                        <a:cubicBezTo>
                          <a:pt x="8802" y="4983"/>
                          <a:pt x="8303" y="5018"/>
                          <a:pt x="7850" y="5242"/>
                        </a:cubicBezTo>
                        <a:cubicBezTo>
                          <a:pt x="7382" y="5449"/>
                          <a:pt x="7008" y="5829"/>
                          <a:pt x="6680" y="6364"/>
                        </a:cubicBezTo>
                        <a:cubicBezTo>
                          <a:pt x="6274" y="7054"/>
                          <a:pt x="6087" y="7796"/>
                          <a:pt x="6118" y="8589"/>
                        </a:cubicBezTo>
                        <a:cubicBezTo>
                          <a:pt x="6149" y="9383"/>
                          <a:pt x="6383" y="10073"/>
                          <a:pt x="6820" y="10677"/>
                        </a:cubicBezTo>
                        <a:cubicBezTo>
                          <a:pt x="7273" y="11281"/>
                          <a:pt x="8256" y="12126"/>
                          <a:pt x="9770" y="13196"/>
                        </a:cubicBezTo>
                        <a:lnTo>
                          <a:pt x="15935" y="17578"/>
                        </a:lnTo>
                        <a:lnTo>
                          <a:pt x="13625" y="21563"/>
                        </a:lnTo>
                        <a:lnTo>
                          <a:pt x="0" y="11902"/>
                        </a:lnTo>
                        <a:lnTo>
                          <a:pt x="2154" y="8192"/>
                        </a:lnTo>
                        <a:lnTo>
                          <a:pt x="4151" y="9607"/>
                        </a:lnTo>
                        <a:cubicBezTo>
                          <a:pt x="3371" y="7209"/>
                          <a:pt x="3558" y="5001"/>
                          <a:pt x="4729" y="2999"/>
                        </a:cubicBezTo>
                        <a:cubicBezTo>
                          <a:pt x="5244" y="2119"/>
                          <a:pt x="5853" y="1412"/>
                          <a:pt x="6555" y="894"/>
                        </a:cubicBezTo>
                        <a:cubicBezTo>
                          <a:pt x="7257" y="377"/>
                          <a:pt x="7944" y="84"/>
                          <a:pt x="8615" y="15"/>
                        </a:cubicBezTo>
                        <a:cubicBezTo>
                          <a:pt x="9271" y="-37"/>
                          <a:pt x="9926" y="49"/>
                          <a:pt x="10582" y="308"/>
                        </a:cubicBezTo>
                        <a:cubicBezTo>
                          <a:pt x="11237" y="567"/>
                          <a:pt x="12080" y="1067"/>
                          <a:pt x="13141" y="1809"/>
                        </a:cubicBezTo>
                        <a:lnTo>
                          <a:pt x="21600" y="781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06" name="Freeform: Shape 5503"/>
                  <p:cNvSpPr/>
                  <p:nvPr/>
                </p:nvSpPr>
                <p:spPr>
                  <a:xfrm>
                    <a:off x="258596" y="0"/>
                    <a:ext cx="55287" cy="4918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7" h="21332" fill="norm" stroke="1" extrusionOk="0">
                        <a:moveTo>
                          <a:pt x="4792" y="11499"/>
                        </a:moveTo>
                        <a:lnTo>
                          <a:pt x="1862" y="15007"/>
                        </a:lnTo>
                        <a:cubicBezTo>
                          <a:pt x="686" y="13528"/>
                          <a:pt x="56" y="12011"/>
                          <a:pt x="5" y="10418"/>
                        </a:cubicBezTo>
                        <a:cubicBezTo>
                          <a:pt x="-63" y="8825"/>
                          <a:pt x="533" y="6967"/>
                          <a:pt x="1777" y="4824"/>
                        </a:cubicBezTo>
                        <a:cubicBezTo>
                          <a:pt x="2901" y="2871"/>
                          <a:pt x="3957" y="1562"/>
                          <a:pt x="4911" y="898"/>
                        </a:cubicBezTo>
                        <a:cubicBezTo>
                          <a:pt x="5882" y="234"/>
                          <a:pt x="6785" y="-50"/>
                          <a:pt x="7654" y="7"/>
                        </a:cubicBezTo>
                        <a:cubicBezTo>
                          <a:pt x="8522" y="83"/>
                          <a:pt x="9800" y="728"/>
                          <a:pt x="11504" y="1941"/>
                        </a:cubicBezTo>
                        <a:lnTo>
                          <a:pt x="16069" y="5260"/>
                        </a:lnTo>
                        <a:cubicBezTo>
                          <a:pt x="17381" y="6189"/>
                          <a:pt x="18386" y="6815"/>
                          <a:pt x="19084" y="7118"/>
                        </a:cubicBezTo>
                        <a:cubicBezTo>
                          <a:pt x="19782" y="7422"/>
                          <a:pt x="20600" y="7630"/>
                          <a:pt x="21537" y="7763"/>
                        </a:cubicBezTo>
                        <a:lnTo>
                          <a:pt x="19033" y="12087"/>
                        </a:lnTo>
                        <a:cubicBezTo>
                          <a:pt x="18709" y="12011"/>
                          <a:pt x="18232" y="11878"/>
                          <a:pt x="17619" y="11670"/>
                        </a:cubicBezTo>
                        <a:cubicBezTo>
                          <a:pt x="17346" y="11575"/>
                          <a:pt x="17159" y="11518"/>
                          <a:pt x="17074" y="11499"/>
                        </a:cubicBezTo>
                        <a:cubicBezTo>
                          <a:pt x="17295" y="12713"/>
                          <a:pt x="17329" y="13869"/>
                          <a:pt x="17159" y="14951"/>
                        </a:cubicBezTo>
                        <a:cubicBezTo>
                          <a:pt x="16989" y="16031"/>
                          <a:pt x="16631" y="17055"/>
                          <a:pt x="16069" y="18023"/>
                        </a:cubicBezTo>
                        <a:cubicBezTo>
                          <a:pt x="15081" y="19729"/>
                          <a:pt x="13888" y="20772"/>
                          <a:pt x="12492" y="21152"/>
                        </a:cubicBezTo>
                        <a:cubicBezTo>
                          <a:pt x="11095" y="21550"/>
                          <a:pt x="9766" y="21285"/>
                          <a:pt x="8488" y="20374"/>
                        </a:cubicBezTo>
                        <a:cubicBezTo>
                          <a:pt x="7654" y="19767"/>
                          <a:pt x="7023" y="19009"/>
                          <a:pt x="6632" y="18099"/>
                        </a:cubicBezTo>
                        <a:cubicBezTo>
                          <a:pt x="6240" y="17188"/>
                          <a:pt x="6087" y="16202"/>
                          <a:pt x="6206" y="15140"/>
                        </a:cubicBezTo>
                        <a:cubicBezTo>
                          <a:pt x="6325" y="14078"/>
                          <a:pt x="6683" y="12713"/>
                          <a:pt x="7296" y="11006"/>
                        </a:cubicBezTo>
                        <a:cubicBezTo>
                          <a:pt x="8131" y="8711"/>
                          <a:pt x="8625" y="7061"/>
                          <a:pt x="8778" y="6056"/>
                        </a:cubicBezTo>
                        <a:lnTo>
                          <a:pt x="8386" y="5772"/>
                        </a:lnTo>
                        <a:cubicBezTo>
                          <a:pt x="7637" y="5222"/>
                          <a:pt x="6972" y="5051"/>
                          <a:pt x="6410" y="5241"/>
                        </a:cubicBezTo>
                        <a:cubicBezTo>
                          <a:pt x="5848" y="5430"/>
                          <a:pt x="5235" y="6094"/>
                          <a:pt x="4570" y="7251"/>
                        </a:cubicBezTo>
                        <a:cubicBezTo>
                          <a:pt x="4128" y="8029"/>
                          <a:pt x="3906" y="8730"/>
                          <a:pt x="3923" y="9375"/>
                        </a:cubicBezTo>
                        <a:cubicBezTo>
                          <a:pt x="3940" y="10001"/>
                          <a:pt x="4230" y="10703"/>
                          <a:pt x="4758" y="11461"/>
                        </a:cubicBezTo>
                        <a:close/>
                        <a:moveTo>
                          <a:pt x="11367" y="7934"/>
                        </a:moveTo>
                        <a:cubicBezTo>
                          <a:pt x="11214" y="8616"/>
                          <a:pt x="10907" y="9641"/>
                          <a:pt x="10430" y="11025"/>
                        </a:cubicBezTo>
                        <a:cubicBezTo>
                          <a:pt x="9970" y="12409"/>
                          <a:pt x="9732" y="13358"/>
                          <a:pt x="9749" y="13907"/>
                        </a:cubicBezTo>
                        <a:cubicBezTo>
                          <a:pt x="9783" y="14742"/>
                          <a:pt x="10090" y="15349"/>
                          <a:pt x="10635" y="15747"/>
                        </a:cubicBezTo>
                        <a:cubicBezTo>
                          <a:pt x="11180" y="16145"/>
                          <a:pt x="11793" y="16259"/>
                          <a:pt x="12457" y="16088"/>
                        </a:cubicBezTo>
                        <a:cubicBezTo>
                          <a:pt x="13122" y="15918"/>
                          <a:pt x="13667" y="15481"/>
                          <a:pt x="14059" y="14780"/>
                        </a:cubicBezTo>
                        <a:cubicBezTo>
                          <a:pt x="14519" y="13983"/>
                          <a:pt x="14723" y="13073"/>
                          <a:pt x="14655" y="12011"/>
                        </a:cubicBezTo>
                        <a:cubicBezTo>
                          <a:pt x="14604" y="11234"/>
                          <a:pt x="14365" y="10570"/>
                          <a:pt x="13957" y="10039"/>
                        </a:cubicBezTo>
                        <a:cubicBezTo>
                          <a:pt x="13684" y="9679"/>
                          <a:pt x="13071" y="9166"/>
                          <a:pt x="12134" y="8503"/>
                        </a:cubicBezTo>
                        <a:lnTo>
                          <a:pt x="11350" y="793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sp>
              <p:nvSpPr>
                <p:cNvPr id="1308" name="Freeform: Shape 5471"/>
                <p:cNvSpPr/>
                <p:nvPr/>
              </p:nvSpPr>
              <p:spPr>
                <a:xfrm>
                  <a:off x="0" y="488577"/>
                  <a:ext cx="694932" cy="4033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cubicBezTo>
                        <a:pt x="9246" y="0"/>
                        <a:pt x="17315" y="8695"/>
                        <a:pt x="21600" y="21600"/>
                      </a:cubicBezTo>
                    </a:path>
                  </a:pathLst>
                </a:custGeom>
                <a:noFill/>
                <a:ln w="799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grpSp>
              <p:nvGrpSpPr>
                <p:cNvPr id="1325" name="Graphic 2243"/>
                <p:cNvGrpSpPr/>
                <p:nvPr/>
              </p:nvGrpSpPr>
              <p:grpSpPr>
                <a:xfrm>
                  <a:off x="25466" y="535208"/>
                  <a:ext cx="277632" cy="82128"/>
                  <a:chOff x="0" y="0"/>
                  <a:chExt cx="277631" cy="82126"/>
                </a:xfrm>
              </p:grpSpPr>
              <p:sp>
                <p:nvSpPr>
                  <p:cNvPr id="1309" name="Freeform: Shape 5473"/>
                  <p:cNvSpPr/>
                  <p:nvPr/>
                </p:nvSpPr>
                <p:spPr>
                  <a:xfrm>
                    <a:off x="-1" y="-1"/>
                    <a:ext cx="20318" cy="2268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0" h="21465" fill="norm" stroke="1" extrusionOk="0">
                        <a:moveTo>
                          <a:pt x="11546" y="12936"/>
                        </a:moveTo>
                        <a:lnTo>
                          <a:pt x="11685" y="10494"/>
                        </a:lnTo>
                        <a:lnTo>
                          <a:pt x="21490" y="10908"/>
                        </a:lnTo>
                        <a:lnTo>
                          <a:pt x="21073" y="18605"/>
                        </a:lnTo>
                        <a:cubicBezTo>
                          <a:pt x="19501" y="19598"/>
                          <a:pt x="17928" y="20343"/>
                          <a:pt x="16264" y="20839"/>
                        </a:cubicBezTo>
                        <a:cubicBezTo>
                          <a:pt x="14645" y="21294"/>
                          <a:pt x="12979" y="21501"/>
                          <a:pt x="11268" y="21460"/>
                        </a:cubicBezTo>
                        <a:cubicBezTo>
                          <a:pt x="9002" y="21377"/>
                          <a:pt x="6967" y="20839"/>
                          <a:pt x="5163" y="19888"/>
                        </a:cubicBezTo>
                        <a:cubicBezTo>
                          <a:pt x="3359" y="18936"/>
                          <a:pt x="2017" y="17611"/>
                          <a:pt x="1139" y="15915"/>
                        </a:cubicBezTo>
                        <a:cubicBezTo>
                          <a:pt x="260" y="14218"/>
                          <a:pt x="-110" y="12356"/>
                          <a:pt x="29" y="10329"/>
                        </a:cubicBezTo>
                        <a:cubicBezTo>
                          <a:pt x="121" y="8301"/>
                          <a:pt x="723" y="6439"/>
                          <a:pt x="1740" y="4742"/>
                        </a:cubicBezTo>
                        <a:cubicBezTo>
                          <a:pt x="2758" y="3046"/>
                          <a:pt x="4192" y="1804"/>
                          <a:pt x="5995" y="1019"/>
                        </a:cubicBezTo>
                        <a:cubicBezTo>
                          <a:pt x="7799" y="232"/>
                          <a:pt x="9881" y="-99"/>
                          <a:pt x="12193" y="25"/>
                        </a:cubicBezTo>
                        <a:cubicBezTo>
                          <a:pt x="13858" y="108"/>
                          <a:pt x="15385" y="397"/>
                          <a:pt x="16680" y="936"/>
                        </a:cubicBezTo>
                        <a:cubicBezTo>
                          <a:pt x="18021" y="1474"/>
                          <a:pt x="19039" y="2218"/>
                          <a:pt x="19779" y="3088"/>
                        </a:cubicBezTo>
                        <a:cubicBezTo>
                          <a:pt x="20519" y="3998"/>
                          <a:pt x="21027" y="5156"/>
                          <a:pt x="21351" y="6563"/>
                        </a:cubicBezTo>
                        <a:lnTo>
                          <a:pt x="18530" y="7143"/>
                        </a:lnTo>
                        <a:cubicBezTo>
                          <a:pt x="18252" y="6067"/>
                          <a:pt x="17836" y="5239"/>
                          <a:pt x="17373" y="4618"/>
                        </a:cubicBezTo>
                        <a:cubicBezTo>
                          <a:pt x="16865" y="3998"/>
                          <a:pt x="16171" y="3501"/>
                          <a:pt x="15246" y="3088"/>
                        </a:cubicBezTo>
                        <a:cubicBezTo>
                          <a:pt x="14321" y="2673"/>
                          <a:pt x="13257" y="2466"/>
                          <a:pt x="12101" y="2426"/>
                        </a:cubicBezTo>
                        <a:cubicBezTo>
                          <a:pt x="10713" y="2384"/>
                          <a:pt x="9465" y="2508"/>
                          <a:pt x="8447" y="2839"/>
                        </a:cubicBezTo>
                        <a:cubicBezTo>
                          <a:pt x="7429" y="3170"/>
                          <a:pt x="6550" y="3625"/>
                          <a:pt x="5903" y="4246"/>
                        </a:cubicBezTo>
                        <a:cubicBezTo>
                          <a:pt x="5255" y="4825"/>
                          <a:pt x="4700" y="5487"/>
                          <a:pt x="4330" y="6232"/>
                        </a:cubicBezTo>
                        <a:cubicBezTo>
                          <a:pt x="3683" y="7474"/>
                          <a:pt x="3313" y="8880"/>
                          <a:pt x="3220" y="10370"/>
                        </a:cubicBezTo>
                        <a:cubicBezTo>
                          <a:pt x="3128" y="12232"/>
                          <a:pt x="3406" y="13763"/>
                          <a:pt x="4053" y="15046"/>
                        </a:cubicBezTo>
                        <a:cubicBezTo>
                          <a:pt x="4700" y="16329"/>
                          <a:pt x="5672" y="17281"/>
                          <a:pt x="7013" y="17943"/>
                        </a:cubicBezTo>
                        <a:cubicBezTo>
                          <a:pt x="8354" y="18605"/>
                          <a:pt x="9742" y="18977"/>
                          <a:pt x="11268" y="19018"/>
                        </a:cubicBezTo>
                        <a:cubicBezTo>
                          <a:pt x="12609" y="19060"/>
                          <a:pt x="13905" y="18894"/>
                          <a:pt x="15200" y="18481"/>
                        </a:cubicBezTo>
                        <a:cubicBezTo>
                          <a:pt x="16494" y="18067"/>
                          <a:pt x="17466" y="17611"/>
                          <a:pt x="18160" y="17156"/>
                        </a:cubicBezTo>
                        <a:lnTo>
                          <a:pt x="18345" y="13308"/>
                        </a:lnTo>
                        <a:lnTo>
                          <a:pt x="11546" y="1301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10" name="Freeform: Shape 5474"/>
                  <p:cNvSpPr/>
                  <p:nvPr/>
                </p:nvSpPr>
                <p:spPr>
                  <a:xfrm>
                    <a:off x="23727" y="1075"/>
                    <a:ext cx="19003" cy="2249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78" h="21536" fill="norm" stroke="1" extrusionOk="0">
                        <a:moveTo>
                          <a:pt x="99" y="20930"/>
                        </a:moveTo>
                        <a:lnTo>
                          <a:pt x="2026" y="0"/>
                        </a:lnTo>
                        <a:lnTo>
                          <a:pt x="10528" y="544"/>
                        </a:lnTo>
                        <a:cubicBezTo>
                          <a:pt x="12456" y="670"/>
                          <a:pt x="13889" y="879"/>
                          <a:pt x="14878" y="1130"/>
                        </a:cubicBezTo>
                        <a:cubicBezTo>
                          <a:pt x="16262" y="1507"/>
                          <a:pt x="17448" y="2093"/>
                          <a:pt x="18338" y="2888"/>
                        </a:cubicBezTo>
                        <a:cubicBezTo>
                          <a:pt x="19574" y="3893"/>
                          <a:pt x="20414" y="5149"/>
                          <a:pt x="20908" y="6656"/>
                        </a:cubicBezTo>
                        <a:cubicBezTo>
                          <a:pt x="21403" y="8163"/>
                          <a:pt x="21600" y="9837"/>
                          <a:pt x="21403" y="11679"/>
                        </a:cubicBezTo>
                        <a:cubicBezTo>
                          <a:pt x="21254" y="13270"/>
                          <a:pt x="20908" y="14651"/>
                          <a:pt x="20365" y="15865"/>
                        </a:cubicBezTo>
                        <a:cubicBezTo>
                          <a:pt x="19820" y="17079"/>
                          <a:pt x="19178" y="18042"/>
                          <a:pt x="18387" y="18795"/>
                        </a:cubicBezTo>
                        <a:cubicBezTo>
                          <a:pt x="17646" y="19549"/>
                          <a:pt x="16805" y="20135"/>
                          <a:pt x="15965" y="20553"/>
                        </a:cubicBezTo>
                        <a:cubicBezTo>
                          <a:pt x="15125" y="20972"/>
                          <a:pt x="14087" y="21265"/>
                          <a:pt x="12901" y="21391"/>
                        </a:cubicBezTo>
                        <a:cubicBezTo>
                          <a:pt x="11715" y="21516"/>
                          <a:pt x="10380" y="21600"/>
                          <a:pt x="8897" y="21474"/>
                        </a:cubicBezTo>
                        <a:lnTo>
                          <a:pt x="0" y="20888"/>
                        </a:lnTo>
                        <a:close/>
                        <a:moveTo>
                          <a:pt x="3559" y="18712"/>
                        </a:moveTo>
                        <a:lnTo>
                          <a:pt x="8848" y="19046"/>
                        </a:lnTo>
                        <a:cubicBezTo>
                          <a:pt x="10479" y="19172"/>
                          <a:pt x="11764" y="19130"/>
                          <a:pt x="12703" y="18921"/>
                        </a:cubicBezTo>
                        <a:cubicBezTo>
                          <a:pt x="13642" y="18712"/>
                          <a:pt x="14433" y="18418"/>
                          <a:pt x="15026" y="18000"/>
                        </a:cubicBezTo>
                        <a:cubicBezTo>
                          <a:pt x="15866" y="17414"/>
                          <a:pt x="16558" y="16535"/>
                          <a:pt x="17102" y="15488"/>
                        </a:cubicBezTo>
                        <a:cubicBezTo>
                          <a:pt x="17646" y="14442"/>
                          <a:pt x="17992" y="13060"/>
                          <a:pt x="18140" y="11511"/>
                        </a:cubicBezTo>
                        <a:cubicBezTo>
                          <a:pt x="18338" y="9335"/>
                          <a:pt x="18090" y="7619"/>
                          <a:pt x="17349" y="6405"/>
                        </a:cubicBezTo>
                        <a:cubicBezTo>
                          <a:pt x="16608" y="5190"/>
                          <a:pt x="15669" y="4312"/>
                          <a:pt x="14482" y="3851"/>
                        </a:cubicBezTo>
                        <a:cubicBezTo>
                          <a:pt x="13642" y="3516"/>
                          <a:pt x="12209" y="3265"/>
                          <a:pt x="10281" y="3139"/>
                        </a:cubicBezTo>
                        <a:lnTo>
                          <a:pt x="5091" y="2805"/>
                        </a:lnTo>
                        <a:lnTo>
                          <a:pt x="3608" y="18795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11" name="Freeform: Shape 5475"/>
                  <p:cNvSpPr/>
                  <p:nvPr/>
                </p:nvSpPr>
                <p:spPr>
                  <a:xfrm>
                    <a:off x="45810" y="3000"/>
                    <a:ext cx="18354" cy="2208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4" h="21600" fill="norm" stroke="1" extrusionOk="0">
                        <a:moveTo>
                          <a:pt x="0" y="21301"/>
                        </a:moveTo>
                        <a:lnTo>
                          <a:pt x="2771" y="0"/>
                        </a:lnTo>
                        <a:lnTo>
                          <a:pt x="12416" y="856"/>
                        </a:lnTo>
                        <a:cubicBezTo>
                          <a:pt x="14109" y="1027"/>
                          <a:pt x="15392" y="1197"/>
                          <a:pt x="16265" y="1411"/>
                        </a:cubicBezTo>
                        <a:cubicBezTo>
                          <a:pt x="17496" y="1711"/>
                          <a:pt x="18522" y="2139"/>
                          <a:pt x="19291" y="2695"/>
                        </a:cubicBezTo>
                        <a:cubicBezTo>
                          <a:pt x="20061" y="3251"/>
                          <a:pt x="20676" y="4020"/>
                          <a:pt x="21087" y="4919"/>
                        </a:cubicBezTo>
                        <a:cubicBezTo>
                          <a:pt x="21497" y="5860"/>
                          <a:pt x="21600" y="6843"/>
                          <a:pt x="21497" y="7913"/>
                        </a:cubicBezTo>
                        <a:cubicBezTo>
                          <a:pt x="21293" y="9709"/>
                          <a:pt x="20369" y="11206"/>
                          <a:pt x="18830" y="12318"/>
                        </a:cubicBezTo>
                        <a:cubicBezTo>
                          <a:pt x="17290" y="13431"/>
                          <a:pt x="14725" y="13858"/>
                          <a:pt x="11082" y="13516"/>
                        </a:cubicBezTo>
                        <a:lnTo>
                          <a:pt x="4515" y="12918"/>
                        </a:lnTo>
                        <a:lnTo>
                          <a:pt x="3386" y="21600"/>
                        </a:lnTo>
                        <a:lnTo>
                          <a:pt x="0" y="21301"/>
                        </a:lnTo>
                        <a:close/>
                        <a:moveTo>
                          <a:pt x="4823" y="10394"/>
                        </a:moveTo>
                        <a:lnTo>
                          <a:pt x="11442" y="10992"/>
                        </a:lnTo>
                        <a:cubicBezTo>
                          <a:pt x="13648" y="11206"/>
                          <a:pt x="15238" y="10992"/>
                          <a:pt x="16213" y="10394"/>
                        </a:cubicBezTo>
                        <a:cubicBezTo>
                          <a:pt x="17239" y="9795"/>
                          <a:pt x="17804" y="8897"/>
                          <a:pt x="17958" y="7656"/>
                        </a:cubicBezTo>
                        <a:cubicBezTo>
                          <a:pt x="18060" y="6758"/>
                          <a:pt x="17906" y="5988"/>
                          <a:pt x="17444" y="5304"/>
                        </a:cubicBezTo>
                        <a:cubicBezTo>
                          <a:pt x="16983" y="4619"/>
                          <a:pt x="16316" y="4149"/>
                          <a:pt x="15495" y="3850"/>
                        </a:cubicBezTo>
                        <a:cubicBezTo>
                          <a:pt x="14930" y="3679"/>
                          <a:pt x="13904" y="3507"/>
                          <a:pt x="12365" y="3379"/>
                        </a:cubicBezTo>
                        <a:lnTo>
                          <a:pt x="5849" y="2780"/>
                        </a:lnTo>
                        <a:lnTo>
                          <a:pt x="4874" y="1039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12" name="Freeform: Shape 5476"/>
                  <p:cNvSpPr/>
                  <p:nvPr/>
                </p:nvSpPr>
                <p:spPr>
                  <a:xfrm>
                    <a:off x="72528" y="12270"/>
                    <a:ext cx="15789" cy="220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4" h="21600" fill="norm" stroke="1" extrusionOk="0">
                        <a:moveTo>
                          <a:pt x="0" y="21300"/>
                        </a:moveTo>
                        <a:lnTo>
                          <a:pt x="4285" y="0"/>
                        </a:lnTo>
                        <a:lnTo>
                          <a:pt x="7557" y="343"/>
                        </a:lnTo>
                        <a:lnTo>
                          <a:pt x="7141" y="2357"/>
                        </a:lnTo>
                        <a:cubicBezTo>
                          <a:pt x="8093" y="1672"/>
                          <a:pt x="9045" y="1157"/>
                          <a:pt x="10116" y="857"/>
                        </a:cubicBezTo>
                        <a:cubicBezTo>
                          <a:pt x="11187" y="557"/>
                          <a:pt x="12377" y="514"/>
                          <a:pt x="13805" y="643"/>
                        </a:cubicBezTo>
                        <a:cubicBezTo>
                          <a:pt x="15650" y="814"/>
                          <a:pt x="17197" y="1329"/>
                          <a:pt x="18446" y="2143"/>
                        </a:cubicBezTo>
                        <a:cubicBezTo>
                          <a:pt x="19696" y="2957"/>
                          <a:pt x="20588" y="4028"/>
                          <a:pt x="21065" y="5314"/>
                        </a:cubicBezTo>
                        <a:cubicBezTo>
                          <a:pt x="21540" y="6600"/>
                          <a:pt x="21600" y="8015"/>
                          <a:pt x="21302" y="9472"/>
                        </a:cubicBezTo>
                        <a:cubicBezTo>
                          <a:pt x="21005" y="11057"/>
                          <a:pt x="20291" y="12428"/>
                          <a:pt x="19279" y="13586"/>
                        </a:cubicBezTo>
                        <a:cubicBezTo>
                          <a:pt x="18267" y="14786"/>
                          <a:pt x="16899" y="15600"/>
                          <a:pt x="15292" y="16114"/>
                        </a:cubicBezTo>
                        <a:cubicBezTo>
                          <a:pt x="13686" y="16628"/>
                          <a:pt x="12020" y="16800"/>
                          <a:pt x="10354" y="16628"/>
                        </a:cubicBezTo>
                        <a:cubicBezTo>
                          <a:pt x="9164" y="16500"/>
                          <a:pt x="8093" y="16200"/>
                          <a:pt x="7200" y="15729"/>
                        </a:cubicBezTo>
                        <a:cubicBezTo>
                          <a:pt x="6308" y="15257"/>
                          <a:pt x="5593" y="14700"/>
                          <a:pt x="5118" y="14100"/>
                        </a:cubicBezTo>
                        <a:lnTo>
                          <a:pt x="3630" y="21600"/>
                        </a:lnTo>
                        <a:lnTo>
                          <a:pt x="0" y="21215"/>
                        </a:lnTo>
                        <a:close/>
                        <a:moveTo>
                          <a:pt x="6010" y="8100"/>
                        </a:moveTo>
                        <a:cubicBezTo>
                          <a:pt x="5593" y="10072"/>
                          <a:pt x="5891" y="11615"/>
                          <a:pt x="6783" y="12686"/>
                        </a:cubicBezTo>
                        <a:cubicBezTo>
                          <a:pt x="7676" y="13758"/>
                          <a:pt x="8985" y="14357"/>
                          <a:pt x="10532" y="14528"/>
                        </a:cubicBezTo>
                        <a:cubicBezTo>
                          <a:pt x="12139" y="14700"/>
                          <a:pt x="13626" y="14357"/>
                          <a:pt x="14995" y="13500"/>
                        </a:cubicBezTo>
                        <a:cubicBezTo>
                          <a:pt x="16363" y="12643"/>
                          <a:pt x="17197" y="11186"/>
                          <a:pt x="17613" y="9129"/>
                        </a:cubicBezTo>
                        <a:cubicBezTo>
                          <a:pt x="18030" y="7157"/>
                          <a:pt x="17732" y="5657"/>
                          <a:pt x="16840" y="4543"/>
                        </a:cubicBezTo>
                        <a:cubicBezTo>
                          <a:pt x="15947" y="3429"/>
                          <a:pt x="14697" y="2829"/>
                          <a:pt x="13091" y="2657"/>
                        </a:cubicBezTo>
                        <a:cubicBezTo>
                          <a:pt x="11544" y="2485"/>
                          <a:pt x="10056" y="2871"/>
                          <a:pt x="8687" y="3772"/>
                        </a:cubicBezTo>
                        <a:cubicBezTo>
                          <a:pt x="7319" y="4671"/>
                          <a:pt x="6367" y="6128"/>
                          <a:pt x="6010" y="810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13" name="Freeform: Shape 5477"/>
                  <p:cNvSpPr/>
                  <p:nvPr/>
                </p:nvSpPr>
                <p:spPr>
                  <a:xfrm>
                    <a:off x="90361" y="15389"/>
                    <a:ext cx="14806" cy="1661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95" h="21099" fill="norm" stroke="1" extrusionOk="0">
                        <a:moveTo>
                          <a:pt x="16057" y="14974"/>
                        </a:moveTo>
                        <a:lnTo>
                          <a:pt x="19821" y="15973"/>
                        </a:lnTo>
                        <a:cubicBezTo>
                          <a:pt x="18834" y="17917"/>
                          <a:pt x="17415" y="19305"/>
                          <a:pt x="15564" y="20193"/>
                        </a:cubicBezTo>
                        <a:cubicBezTo>
                          <a:pt x="13712" y="21082"/>
                          <a:pt x="11491" y="21304"/>
                          <a:pt x="8898" y="20915"/>
                        </a:cubicBezTo>
                        <a:cubicBezTo>
                          <a:pt x="5689" y="20416"/>
                          <a:pt x="3283" y="19138"/>
                          <a:pt x="1678" y="17084"/>
                        </a:cubicBezTo>
                        <a:cubicBezTo>
                          <a:pt x="135" y="15029"/>
                          <a:pt x="-359" y="12364"/>
                          <a:pt x="259" y="9143"/>
                        </a:cubicBezTo>
                        <a:cubicBezTo>
                          <a:pt x="875" y="5812"/>
                          <a:pt x="2295" y="3369"/>
                          <a:pt x="4578" y="1814"/>
                        </a:cubicBezTo>
                        <a:cubicBezTo>
                          <a:pt x="6862" y="259"/>
                          <a:pt x="9516" y="-296"/>
                          <a:pt x="12540" y="148"/>
                        </a:cubicBezTo>
                        <a:cubicBezTo>
                          <a:pt x="15502" y="592"/>
                          <a:pt x="17724" y="1869"/>
                          <a:pt x="19266" y="3979"/>
                        </a:cubicBezTo>
                        <a:cubicBezTo>
                          <a:pt x="20809" y="6090"/>
                          <a:pt x="21241" y="8755"/>
                          <a:pt x="20624" y="12031"/>
                        </a:cubicBezTo>
                        <a:cubicBezTo>
                          <a:pt x="20624" y="12253"/>
                          <a:pt x="20501" y="12531"/>
                          <a:pt x="20439" y="12919"/>
                        </a:cubicBezTo>
                        <a:lnTo>
                          <a:pt x="3961" y="10421"/>
                        </a:lnTo>
                        <a:cubicBezTo>
                          <a:pt x="3714" y="12641"/>
                          <a:pt x="4085" y="14418"/>
                          <a:pt x="5072" y="15751"/>
                        </a:cubicBezTo>
                        <a:cubicBezTo>
                          <a:pt x="6059" y="17084"/>
                          <a:pt x="7541" y="17917"/>
                          <a:pt x="9392" y="18194"/>
                        </a:cubicBezTo>
                        <a:cubicBezTo>
                          <a:pt x="10749" y="18416"/>
                          <a:pt x="11984" y="18250"/>
                          <a:pt x="13095" y="17750"/>
                        </a:cubicBezTo>
                        <a:cubicBezTo>
                          <a:pt x="14206" y="17250"/>
                          <a:pt x="15131" y="16306"/>
                          <a:pt x="15995" y="14974"/>
                        </a:cubicBezTo>
                        <a:close/>
                        <a:moveTo>
                          <a:pt x="4763" y="7644"/>
                        </a:moveTo>
                        <a:lnTo>
                          <a:pt x="17106" y="9532"/>
                        </a:lnTo>
                        <a:cubicBezTo>
                          <a:pt x="17230" y="7811"/>
                          <a:pt x="17044" y="6534"/>
                          <a:pt x="16366" y="5534"/>
                        </a:cubicBezTo>
                        <a:cubicBezTo>
                          <a:pt x="15440" y="4035"/>
                          <a:pt x="13959" y="3147"/>
                          <a:pt x="12107" y="2869"/>
                        </a:cubicBezTo>
                        <a:cubicBezTo>
                          <a:pt x="10380" y="2591"/>
                          <a:pt x="8836" y="2869"/>
                          <a:pt x="7479" y="3757"/>
                        </a:cubicBezTo>
                        <a:cubicBezTo>
                          <a:pt x="6121" y="4590"/>
                          <a:pt x="5196" y="5923"/>
                          <a:pt x="4763" y="76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14" name="Freeform: Shape 5478"/>
                  <p:cNvSpPr/>
                  <p:nvPr/>
                </p:nvSpPr>
                <p:spPr>
                  <a:xfrm>
                    <a:off x="106014" y="17649"/>
                    <a:ext cx="12701" cy="1609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954"/>
                        </a:moveTo>
                        <a:lnTo>
                          <a:pt x="5609" y="0"/>
                        </a:lnTo>
                        <a:lnTo>
                          <a:pt x="10131" y="587"/>
                        </a:lnTo>
                        <a:lnTo>
                          <a:pt x="9293" y="3756"/>
                        </a:lnTo>
                        <a:cubicBezTo>
                          <a:pt x="10884" y="2406"/>
                          <a:pt x="12223" y="1584"/>
                          <a:pt x="13311" y="1233"/>
                        </a:cubicBezTo>
                        <a:cubicBezTo>
                          <a:pt x="14401" y="880"/>
                          <a:pt x="15573" y="822"/>
                          <a:pt x="16745" y="939"/>
                        </a:cubicBezTo>
                        <a:cubicBezTo>
                          <a:pt x="18419" y="1174"/>
                          <a:pt x="20093" y="1761"/>
                          <a:pt x="21600" y="2759"/>
                        </a:cubicBezTo>
                        <a:lnTo>
                          <a:pt x="19005" y="5811"/>
                        </a:lnTo>
                        <a:cubicBezTo>
                          <a:pt x="17917" y="5165"/>
                          <a:pt x="16745" y="4695"/>
                          <a:pt x="15489" y="4578"/>
                        </a:cubicBezTo>
                        <a:cubicBezTo>
                          <a:pt x="14401" y="4461"/>
                          <a:pt x="13311" y="4578"/>
                          <a:pt x="12307" y="4872"/>
                        </a:cubicBezTo>
                        <a:cubicBezTo>
                          <a:pt x="11303" y="5224"/>
                          <a:pt x="10465" y="5811"/>
                          <a:pt x="9879" y="6574"/>
                        </a:cubicBezTo>
                        <a:cubicBezTo>
                          <a:pt x="8959" y="7748"/>
                          <a:pt x="8372" y="9098"/>
                          <a:pt x="7953" y="10624"/>
                        </a:cubicBezTo>
                        <a:lnTo>
                          <a:pt x="5023" y="21600"/>
                        </a:lnTo>
                        <a:lnTo>
                          <a:pt x="0" y="2095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15" name="Freeform: Shape 5479"/>
                  <p:cNvSpPr/>
                  <p:nvPr/>
                </p:nvSpPr>
                <p:spPr>
                  <a:xfrm>
                    <a:off x="125481" y="22171"/>
                    <a:ext cx="14262" cy="1657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54" h="21209" fill="norm" stroke="1" extrusionOk="0">
                        <a:moveTo>
                          <a:pt x="16090" y="14302"/>
                        </a:moveTo>
                        <a:lnTo>
                          <a:pt x="19787" y="15478"/>
                        </a:lnTo>
                        <a:cubicBezTo>
                          <a:pt x="18815" y="17660"/>
                          <a:pt x="17257" y="19283"/>
                          <a:pt x="15247" y="20234"/>
                        </a:cubicBezTo>
                        <a:cubicBezTo>
                          <a:pt x="13171" y="21185"/>
                          <a:pt x="10900" y="21465"/>
                          <a:pt x="8371" y="20962"/>
                        </a:cubicBezTo>
                        <a:cubicBezTo>
                          <a:pt x="5192" y="20346"/>
                          <a:pt x="2922" y="19003"/>
                          <a:pt x="1430" y="16876"/>
                        </a:cubicBezTo>
                        <a:cubicBezTo>
                          <a:pt x="-62" y="14750"/>
                          <a:pt x="-386" y="12008"/>
                          <a:pt x="457" y="8706"/>
                        </a:cubicBezTo>
                        <a:cubicBezTo>
                          <a:pt x="976" y="6580"/>
                          <a:pt x="1884" y="4789"/>
                          <a:pt x="3116" y="3334"/>
                        </a:cubicBezTo>
                        <a:cubicBezTo>
                          <a:pt x="4349" y="1879"/>
                          <a:pt x="5906" y="928"/>
                          <a:pt x="7787" y="424"/>
                        </a:cubicBezTo>
                        <a:cubicBezTo>
                          <a:pt x="9668" y="-79"/>
                          <a:pt x="11614" y="-135"/>
                          <a:pt x="13560" y="256"/>
                        </a:cubicBezTo>
                        <a:cubicBezTo>
                          <a:pt x="16025" y="704"/>
                          <a:pt x="17971" y="1656"/>
                          <a:pt x="19268" y="3054"/>
                        </a:cubicBezTo>
                        <a:cubicBezTo>
                          <a:pt x="20566" y="4454"/>
                          <a:pt x="21214" y="6188"/>
                          <a:pt x="21150" y="8259"/>
                        </a:cubicBezTo>
                        <a:lnTo>
                          <a:pt x="17257" y="8035"/>
                        </a:lnTo>
                        <a:cubicBezTo>
                          <a:pt x="17257" y="6636"/>
                          <a:pt x="16869" y="5516"/>
                          <a:pt x="16090" y="4677"/>
                        </a:cubicBezTo>
                        <a:cubicBezTo>
                          <a:pt x="15312" y="3838"/>
                          <a:pt x="14339" y="3278"/>
                          <a:pt x="13041" y="3054"/>
                        </a:cubicBezTo>
                        <a:cubicBezTo>
                          <a:pt x="11095" y="2663"/>
                          <a:pt x="9344" y="2998"/>
                          <a:pt x="7787" y="4006"/>
                        </a:cubicBezTo>
                        <a:cubicBezTo>
                          <a:pt x="6230" y="5013"/>
                          <a:pt x="5128" y="6804"/>
                          <a:pt x="4479" y="9434"/>
                        </a:cubicBezTo>
                        <a:cubicBezTo>
                          <a:pt x="3830" y="12120"/>
                          <a:pt x="3895" y="14134"/>
                          <a:pt x="4803" y="15590"/>
                        </a:cubicBezTo>
                        <a:cubicBezTo>
                          <a:pt x="5711" y="17044"/>
                          <a:pt x="7074" y="17940"/>
                          <a:pt x="8955" y="18276"/>
                        </a:cubicBezTo>
                        <a:cubicBezTo>
                          <a:pt x="10511" y="18555"/>
                          <a:pt x="11873" y="18387"/>
                          <a:pt x="13106" y="17772"/>
                        </a:cubicBezTo>
                        <a:cubicBezTo>
                          <a:pt x="14339" y="17156"/>
                          <a:pt x="15312" y="16037"/>
                          <a:pt x="16025" y="1441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16" name="Freeform: Shape 5480"/>
                  <p:cNvSpPr/>
                  <p:nvPr/>
                </p:nvSpPr>
                <p:spPr>
                  <a:xfrm>
                    <a:off x="139734" y="25513"/>
                    <a:ext cx="15354" cy="177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62" h="21502" fill="norm" stroke="1" extrusionOk="0">
                        <a:moveTo>
                          <a:pt x="14790" y="18273"/>
                        </a:moveTo>
                        <a:cubicBezTo>
                          <a:pt x="13148" y="19014"/>
                          <a:pt x="11687" y="19437"/>
                          <a:pt x="10288" y="19596"/>
                        </a:cubicBezTo>
                        <a:cubicBezTo>
                          <a:pt x="8889" y="19755"/>
                          <a:pt x="7550" y="19649"/>
                          <a:pt x="6090" y="19384"/>
                        </a:cubicBezTo>
                        <a:cubicBezTo>
                          <a:pt x="3717" y="18908"/>
                          <a:pt x="2074" y="18008"/>
                          <a:pt x="1040" y="16737"/>
                        </a:cubicBezTo>
                        <a:cubicBezTo>
                          <a:pt x="66" y="15467"/>
                          <a:pt x="-238" y="14038"/>
                          <a:pt x="188" y="12502"/>
                        </a:cubicBezTo>
                        <a:cubicBezTo>
                          <a:pt x="431" y="11602"/>
                          <a:pt x="918" y="10808"/>
                          <a:pt x="1587" y="10120"/>
                        </a:cubicBezTo>
                        <a:cubicBezTo>
                          <a:pt x="2257" y="9431"/>
                          <a:pt x="3048" y="9008"/>
                          <a:pt x="3960" y="8690"/>
                        </a:cubicBezTo>
                        <a:cubicBezTo>
                          <a:pt x="4873" y="8372"/>
                          <a:pt x="5846" y="8214"/>
                          <a:pt x="6881" y="8214"/>
                        </a:cubicBezTo>
                        <a:cubicBezTo>
                          <a:pt x="7611" y="8214"/>
                          <a:pt x="8767" y="8214"/>
                          <a:pt x="10227" y="8425"/>
                        </a:cubicBezTo>
                        <a:cubicBezTo>
                          <a:pt x="13270" y="8743"/>
                          <a:pt x="15520" y="8849"/>
                          <a:pt x="17042" y="8690"/>
                        </a:cubicBezTo>
                        <a:cubicBezTo>
                          <a:pt x="17164" y="8266"/>
                          <a:pt x="17285" y="8002"/>
                          <a:pt x="17285" y="7843"/>
                        </a:cubicBezTo>
                        <a:cubicBezTo>
                          <a:pt x="17650" y="6572"/>
                          <a:pt x="17528" y="5566"/>
                          <a:pt x="16981" y="4878"/>
                        </a:cubicBezTo>
                        <a:cubicBezTo>
                          <a:pt x="16251" y="3978"/>
                          <a:pt x="14973" y="3343"/>
                          <a:pt x="13148" y="2919"/>
                        </a:cubicBezTo>
                        <a:cubicBezTo>
                          <a:pt x="11444" y="2549"/>
                          <a:pt x="10106" y="2549"/>
                          <a:pt x="9132" y="2919"/>
                        </a:cubicBezTo>
                        <a:cubicBezTo>
                          <a:pt x="8159" y="3290"/>
                          <a:pt x="7307" y="4084"/>
                          <a:pt x="6576" y="5302"/>
                        </a:cubicBezTo>
                        <a:lnTo>
                          <a:pt x="3109" y="4137"/>
                        </a:lnTo>
                        <a:cubicBezTo>
                          <a:pt x="3778" y="2866"/>
                          <a:pt x="4629" y="1913"/>
                          <a:pt x="5603" y="1278"/>
                        </a:cubicBezTo>
                        <a:cubicBezTo>
                          <a:pt x="6576" y="643"/>
                          <a:pt x="7793" y="219"/>
                          <a:pt x="9315" y="61"/>
                        </a:cubicBezTo>
                        <a:cubicBezTo>
                          <a:pt x="10836" y="-98"/>
                          <a:pt x="12540" y="61"/>
                          <a:pt x="14365" y="431"/>
                        </a:cubicBezTo>
                        <a:cubicBezTo>
                          <a:pt x="16190" y="802"/>
                          <a:pt x="17650" y="1331"/>
                          <a:pt x="18684" y="1913"/>
                        </a:cubicBezTo>
                        <a:cubicBezTo>
                          <a:pt x="19719" y="2549"/>
                          <a:pt x="20449" y="3184"/>
                          <a:pt x="20814" y="3872"/>
                        </a:cubicBezTo>
                        <a:cubicBezTo>
                          <a:pt x="21179" y="4560"/>
                          <a:pt x="21362" y="5355"/>
                          <a:pt x="21362" y="6255"/>
                        </a:cubicBezTo>
                        <a:cubicBezTo>
                          <a:pt x="21362" y="6837"/>
                          <a:pt x="21118" y="7790"/>
                          <a:pt x="20753" y="9220"/>
                        </a:cubicBezTo>
                        <a:lnTo>
                          <a:pt x="19597" y="13455"/>
                        </a:lnTo>
                        <a:cubicBezTo>
                          <a:pt x="18806" y="16420"/>
                          <a:pt x="18320" y="18273"/>
                          <a:pt x="18320" y="19067"/>
                        </a:cubicBezTo>
                        <a:cubicBezTo>
                          <a:pt x="18259" y="19861"/>
                          <a:pt x="18320" y="20708"/>
                          <a:pt x="18623" y="21502"/>
                        </a:cubicBezTo>
                        <a:lnTo>
                          <a:pt x="14851" y="20708"/>
                        </a:lnTo>
                        <a:cubicBezTo>
                          <a:pt x="14669" y="19967"/>
                          <a:pt x="14608" y="19173"/>
                          <a:pt x="14790" y="18273"/>
                        </a:cubicBezTo>
                        <a:close/>
                        <a:moveTo>
                          <a:pt x="16433" y="11126"/>
                        </a:moveTo>
                        <a:cubicBezTo>
                          <a:pt x="14973" y="11337"/>
                          <a:pt x="12904" y="11284"/>
                          <a:pt x="10167" y="11126"/>
                        </a:cubicBezTo>
                        <a:cubicBezTo>
                          <a:pt x="8645" y="11020"/>
                          <a:pt x="7489" y="10967"/>
                          <a:pt x="6820" y="11126"/>
                        </a:cubicBezTo>
                        <a:cubicBezTo>
                          <a:pt x="6151" y="11231"/>
                          <a:pt x="5542" y="11496"/>
                          <a:pt x="5117" y="11867"/>
                        </a:cubicBezTo>
                        <a:cubicBezTo>
                          <a:pt x="4629" y="12237"/>
                          <a:pt x="4326" y="12714"/>
                          <a:pt x="4204" y="13243"/>
                        </a:cubicBezTo>
                        <a:cubicBezTo>
                          <a:pt x="3960" y="14090"/>
                          <a:pt x="4204" y="14884"/>
                          <a:pt x="4751" y="15573"/>
                        </a:cubicBezTo>
                        <a:cubicBezTo>
                          <a:pt x="5299" y="16314"/>
                          <a:pt x="6334" y="16790"/>
                          <a:pt x="7733" y="17108"/>
                        </a:cubicBezTo>
                        <a:cubicBezTo>
                          <a:pt x="9132" y="17426"/>
                          <a:pt x="10471" y="17373"/>
                          <a:pt x="11687" y="17108"/>
                        </a:cubicBezTo>
                        <a:cubicBezTo>
                          <a:pt x="12904" y="16843"/>
                          <a:pt x="13939" y="16261"/>
                          <a:pt x="14730" y="15414"/>
                        </a:cubicBezTo>
                        <a:cubicBezTo>
                          <a:pt x="15338" y="14779"/>
                          <a:pt x="15825" y="13773"/>
                          <a:pt x="16190" y="12396"/>
                        </a:cubicBezTo>
                        <a:lnTo>
                          <a:pt x="16495" y="1123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17" name="Freeform: Shape 5481"/>
                  <p:cNvSpPr/>
                  <p:nvPr/>
                </p:nvSpPr>
                <p:spPr>
                  <a:xfrm>
                    <a:off x="154694" y="28756"/>
                    <a:ext cx="17360" cy="218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0" h="21600" fill="norm" stroke="1" extrusionOk="0">
                        <a:moveTo>
                          <a:pt x="0" y="20952"/>
                        </a:moveTo>
                        <a:lnTo>
                          <a:pt x="6983" y="0"/>
                        </a:lnTo>
                        <a:lnTo>
                          <a:pt x="9907" y="605"/>
                        </a:lnTo>
                        <a:lnTo>
                          <a:pt x="9257" y="2592"/>
                        </a:lnTo>
                        <a:cubicBezTo>
                          <a:pt x="10178" y="1987"/>
                          <a:pt x="11151" y="1555"/>
                          <a:pt x="12180" y="1339"/>
                        </a:cubicBezTo>
                        <a:cubicBezTo>
                          <a:pt x="13155" y="1123"/>
                          <a:pt x="14292" y="1166"/>
                          <a:pt x="15536" y="1426"/>
                        </a:cubicBezTo>
                        <a:cubicBezTo>
                          <a:pt x="17161" y="1771"/>
                          <a:pt x="18460" y="2419"/>
                          <a:pt x="19488" y="3326"/>
                        </a:cubicBezTo>
                        <a:cubicBezTo>
                          <a:pt x="20517" y="4234"/>
                          <a:pt x="21112" y="5400"/>
                          <a:pt x="21383" y="6739"/>
                        </a:cubicBezTo>
                        <a:cubicBezTo>
                          <a:pt x="21600" y="8079"/>
                          <a:pt x="21492" y="9504"/>
                          <a:pt x="21004" y="10930"/>
                        </a:cubicBezTo>
                        <a:cubicBezTo>
                          <a:pt x="20517" y="12484"/>
                          <a:pt x="19651" y="13824"/>
                          <a:pt x="18568" y="14904"/>
                        </a:cubicBezTo>
                        <a:cubicBezTo>
                          <a:pt x="17485" y="15984"/>
                          <a:pt x="16132" y="16718"/>
                          <a:pt x="14563" y="17107"/>
                        </a:cubicBezTo>
                        <a:cubicBezTo>
                          <a:pt x="12992" y="17496"/>
                          <a:pt x="11531" y="17539"/>
                          <a:pt x="10015" y="17194"/>
                        </a:cubicBezTo>
                        <a:cubicBezTo>
                          <a:pt x="8932" y="16977"/>
                          <a:pt x="8012" y="16589"/>
                          <a:pt x="7308" y="16027"/>
                        </a:cubicBezTo>
                        <a:cubicBezTo>
                          <a:pt x="6551" y="15465"/>
                          <a:pt x="6009" y="14861"/>
                          <a:pt x="5684" y="14213"/>
                        </a:cubicBezTo>
                        <a:lnTo>
                          <a:pt x="3248" y="21600"/>
                        </a:lnTo>
                        <a:lnTo>
                          <a:pt x="54" y="20908"/>
                        </a:lnTo>
                        <a:close/>
                        <a:moveTo>
                          <a:pt x="7363" y="8251"/>
                        </a:moveTo>
                        <a:cubicBezTo>
                          <a:pt x="6712" y="10195"/>
                          <a:pt x="6712" y="11750"/>
                          <a:pt x="7363" y="12874"/>
                        </a:cubicBezTo>
                        <a:cubicBezTo>
                          <a:pt x="8012" y="13996"/>
                          <a:pt x="9095" y="14731"/>
                          <a:pt x="10502" y="15034"/>
                        </a:cubicBezTo>
                        <a:cubicBezTo>
                          <a:pt x="11910" y="15336"/>
                          <a:pt x="13317" y="15120"/>
                          <a:pt x="14670" y="14342"/>
                        </a:cubicBezTo>
                        <a:cubicBezTo>
                          <a:pt x="16024" y="13608"/>
                          <a:pt x="16998" y="12182"/>
                          <a:pt x="17702" y="10195"/>
                        </a:cubicBezTo>
                        <a:cubicBezTo>
                          <a:pt x="18351" y="8251"/>
                          <a:pt x="18351" y="6696"/>
                          <a:pt x="17702" y="5529"/>
                        </a:cubicBezTo>
                        <a:cubicBezTo>
                          <a:pt x="17053" y="4363"/>
                          <a:pt x="15970" y="3629"/>
                          <a:pt x="14617" y="3326"/>
                        </a:cubicBezTo>
                        <a:cubicBezTo>
                          <a:pt x="13263" y="3024"/>
                          <a:pt x="11856" y="3326"/>
                          <a:pt x="10448" y="4104"/>
                        </a:cubicBezTo>
                        <a:cubicBezTo>
                          <a:pt x="9041" y="4881"/>
                          <a:pt x="8012" y="6264"/>
                          <a:pt x="7363" y="825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18" name="Freeform: Shape 5482"/>
                  <p:cNvSpPr/>
                  <p:nvPr/>
                </p:nvSpPr>
                <p:spPr>
                  <a:xfrm>
                    <a:off x="170536" y="27400"/>
                    <a:ext cx="12701" cy="218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864"/>
                        </a:moveTo>
                        <a:lnTo>
                          <a:pt x="10966" y="5757"/>
                        </a:lnTo>
                        <a:lnTo>
                          <a:pt x="17501" y="6493"/>
                        </a:lnTo>
                        <a:lnTo>
                          <a:pt x="6535" y="21600"/>
                        </a:lnTo>
                        <a:lnTo>
                          <a:pt x="0" y="20864"/>
                        </a:lnTo>
                        <a:close/>
                        <a:moveTo>
                          <a:pt x="12960" y="2944"/>
                        </a:moveTo>
                        <a:lnTo>
                          <a:pt x="15065" y="0"/>
                        </a:lnTo>
                        <a:lnTo>
                          <a:pt x="21600" y="736"/>
                        </a:lnTo>
                        <a:lnTo>
                          <a:pt x="19495" y="3679"/>
                        </a:lnTo>
                        <a:lnTo>
                          <a:pt x="12960" y="294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19" name="Freeform: Shape 5483"/>
                  <p:cNvSpPr/>
                  <p:nvPr/>
                </p:nvSpPr>
                <p:spPr>
                  <a:xfrm>
                    <a:off x="178360" y="30680"/>
                    <a:ext cx="12701" cy="2138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10" h="21600" fill="norm" stroke="1" extrusionOk="0">
                        <a:moveTo>
                          <a:pt x="12404" y="19171"/>
                        </a:moveTo>
                        <a:lnTo>
                          <a:pt x="11662" y="21600"/>
                        </a:lnTo>
                        <a:cubicBezTo>
                          <a:pt x="9756" y="21556"/>
                          <a:pt x="8168" y="21423"/>
                          <a:pt x="6792" y="21247"/>
                        </a:cubicBezTo>
                        <a:cubicBezTo>
                          <a:pt x="4568" y="20982"/>
                          <a:pt x="2874" y="20584"/>
                          <a:pt x="1816" y="20142"/>
                        </a:cubicBezTo>
                        <a:cubicBezTo>
                          <a:pt x="758" y="19701"/>
                          <a:pt x="122" y="19171"/>
                          <a:pt x="16" y="18640"/>
                        </a:cubicBezTo>
                        <a:cubicBezTo>
                          <a:pt x="-90" y="18111"/>
                          <a:pt x="334" y="17050"/>
                          <a:pt x="1392" y="15460"/>
                        </a:cubicBezTo>
                        <a:lnTo>
                          <a:pt x="7640" y="6626"/>
                        </a:lnTo>
                        <a:lnTo>
                          <a:pt x="3086" y="6052"/>
                        </a:lnTo>
                        <a:lnTo>
                          <a:pt x="4568" y="4019"/>
                        </a:lnTo>
                        <a:lnTo>
                          <a:pt x="9122" y="4594"/>
                        </a:lnTo>
                        <a:lnTo>
                          <a:pt x="11768" y="795"/>
                        </a:lnTo>
                        <a:lnTo>
                          <a:pt x="19074" y="0"/>
                        </a:lnTo>
                        <a:lnTo>
                          <a:pt x="15262" y="5389"/>
                        </a:lnTo>
                        <a:lnTo>
                          <a:pt x="21510" y="6140"/>
                        </a:lnTo>
                        <a:lnTo>
                          <a:pt x="20133" y="8172"/>
                        </a:lnTo>
                        <a:lnTo>
                          <a:pt x="13886" y="7421"/>
                        </a:lnTo>
                        <a:lnTo>
                          <a:pt x="7534" y="16432"/>
                        </a:lnTo>
                        <a:cubicBezTo>
                          <a:pt x="7004" y="17183"/>
                          <a:pt x="6792" y="17669"/>
                          <a:pt x="6898" y="17889"/>
                        </a:cubicBezTo>
                        <a:cubicBezTo>
                          <a:pt x="6898" y="18111"/>
                          <a:pt x="7216" y="18332"/>
                          <a:pt x="7640" y="18508"/>
                        </a:cubicBezTo>
                        <a:cubicBezTo>
                          <a:pt x="8062" y="18685"/>
                          <a:pt x="8698" y="18861"/>
                          <a:pt x="9650" y="18950"/>
                        </a:cubicBezTo>
                        <a:cubicBezTo>
                          <a:pt x="10392" y="19038"/>
                          <a:pt x="11238" y="19127"/>
                          <a:pt x="12510" y="1917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20" name="Freeform: Shape 5484"/>
                  <p:cNvSpPr/>
                  <p:nvPr/>
                </p:nvSpPr>
                <p:spPr>
                  <a:xfrm>
                    <a:off x="187342" y="38632"/>
                    <a:ext cx="15858" cy="181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44" h="21556" fill="norm" stroke="1" extrusionOk="0">
                        <a:moveTo>
                          <a:pt x="13854" y="18173"/>
                        </a:moveTo>
                        <a:cubicBezTo>
                          <a:pt x="12207" y="18797"/>
                          <a:pt x="10735" y="19110"/>
                          <a:pt x="9441" y="19214"/>
                        </a:cubicBezTo>
                        <a:cubicBezTo>
                          <a:pt x="8145" y="19265"/>
                          <a:pt x="6791" y="19110"/>
                          <a:pt x="5438" y="18745"/>
                        </a:cubicBezTo>
                        <a:cubicBezTo>
                          <a:pt x="3201" y="18121"/>
                          <a:pt x="1671" y="17184"/>
                          <a:pt x="789" y="15882"/>
                        </a:cubicBezTo>
                        <a:cubicBezTo>
                          <a:pt x="-94" y="14581"/>
                          <a:pt x="-212" y="13176"/>
                          <a:pt x="317" y="11667"/>
                        </a:cubicBezTo>
                        <a:cubicBezTo>
                          <a:pt x="612" y="10782"/>
                          <a:pt x="1141" y="10053"/>
                          <a:pt x="1847" y="9429"/>
                        </a:cubicBezTo>
                        <a:cubicBezTo>
                          <a:pt x="2554" y="8804"/>
                          <a:pt x="3378" y="8388"/>
                          <a:pt x="4261" y="8179"/>
                        </a:cubicBezTo>
                        <a:cubicBezTo>
                          <a:pt x="5144" y="7920"/>
                          <a:pt x="6085" y="7815"/>
                          <a:pt x="7086" y="7867"/>
                        </a:cubicBezTo>
                        <a:cubicBezTo>
                          <a:pt x="7792" y="7867"/>
                          <a:pt x="8910" y="8024"/>
                          <a:pt x="10323" y="8283"/>
                        </a:cubicBezTo>
                        <a:cubicBezTo>
                          <a:pt x="13207" y="8752"/>
                          <a:pt x="15385" y="8961"/>
                          <a:pt x="16856" y="8909"/>
                        </a:cubicBezTo>
                        <a:cubicBezTo>
                          <a:pt x="17033" y="8492"/>
                          <a:pt x="17092" y="8231"/>
                          <a:pt x="17151" y="8127"/>
                        </a:cubicBezTo>
                        <a:cubicBezTo>
                          <a:pt x="17621" y="6878"/>
                          <a:pt x="17562" y="5941"/>
                          <a:pt x="17151" y="5213"/>
                        </a:cubicBezTo>
                        <a:cubicBezTo>
                          <a:pt x="16503" y="4276"/>
                          <a:pt x="15326" y="3547"/>
                          <a:pt x="13561" y="3079"/>
                        </a:cubicBezTo>
                        <a:cubicBezTo>
                          <a:pt x="11912" y="2611"/>
                          <a:pt x="10618" y="2558"/>
                          <a:pt x="9676" y="2819"/>
                        </a:cubicBezTo>
                        <a:cubicBezTo>
                          <a:pt x="8734" y="3079"/>
                          <a:pt x="7851" y="3860"/>
                          <a:pt x="7027" y="5005"/>
                        </a:cubicBezTo>
                        <a:lnTo>
                          <a:pt x="3790" y="3652"/>
                        </a:lnTo>
                        <a:cubicBezTo>
                          <a:pt x="4555" y="2454"/>
                          <a:pt x="5438" y="1569"/>
                          <a:pt x="6380" y="997"/>
                        </a:cubicBezTo>
                        <a:cubicBezTo>
                          <a:pt x="7322" y="425"/>
                          <a:pt x="8616" y="60"/>
                          <a:pt x="10088" y="8"/>
                        </a:cubicBezTo>
                        <a:cubicBezTo>
                          <a:pt x="11559" y="-44"/>
                          <a:pt x="13207" y="164"/>
                          <a:pt x="14973" y="632"/>
                        </a:cubicBezTo>
                        <a:cubicBezTo>
                          <a:pt x="16680" y="1101"/>
                          <a:pt x="18034" y="1674"/>
                          <a:pt x="19034" y="2350"/>
                        </a:cubicBezTo>
                        <a:cubicBezTo>
                          <a:pt x="20035" y="3027"/>
                          <a:pt x="20623" y="3704"/>
                          <a:pt x="20976" y="4380"/>
                        </a:cubicBezTo>
                        <a:cubicBezTo>
                          <a:pt x="21271" y="5057"/>
                          <a:pt x="21388" y="5837"/>
                          <a:pt x="21329" y="6774"/>
                        </a:cubicBezTo>
                        <a:cubicBezTo>
                          <a:pt x="21271" y="7347"/>
                          <a:pt x="20976" y="8283"/>
                          <a:pt x="20505" y="9637"/>
                        </a:cubicBezTo>
                        <a:lnTo>
                          <a:pt x="19093" y="13697"/>
                        </a:lnTo>
                        <a:cubicBezTo>
                          <a:pt x="18092" y="16560"/>
                          <a:pt x="17503" y="18381"/>
                          <a:pt x="17386" y="19162"/>
                        </a:cubicBezTo>
                        <a:cubicBezTo>
                          <a:pt x="17268" y="19943"/>
                          <a:pt x="17327" y="20775"/>
                          <a:pt x="17503" y="21556"/>
                        </a:cubicBezTo>
                        <a:lnTo>
                          <a:pt x="13913" y="20567"/>
                        </a:lnTo>
                        <a:cubicBezTo>
                          <a:pt x="13796" y="19838"/>
                          <a:pt x="13796" y="19006"/>
                          <a:pt x="14031" y="18173"/>
                        </a:cubicBezTo>
                        <a:close/>
                        <a:moveTo>
                          <a:pt x="15973" y="11303"/>
                        </a:moveTo>
                        <a:cubicBezTo>
                          <a:pt x="14561" y="11407"/>
                          <a:pt x="12559" y="11303"/>
                          <a:pt x="9911" y="10886"/>
                        </a:cubicBezTo>
                        <a:cubicBezTo>
                          <a:pt x="8440" y="10678"/>
                          <a:pt x="7322" y="10626"/>
                          <a:pt x="6674" y="10678"/>
                        </a:cubicBezTo>
                        <a:cubicBezTo>
                          <a:pt x="6026" y="10730"/>
                          <a:pt x="5438" y="10938"/>
                          <a:pt x="4967" y="11303"/>
                        </a:cubicBezTo>
                        <a:cubicBezTo>
                          <a:pt x="4496" y="11667"/>
                          <a:pt x="4143" y="12083"/>
                          <a:pt x="3966" y="12603"/>
                        </a:cubicBezTo>
                        <a:cubicBezTo>
                          <a:pt x="3673" y="13436"/>
                          <a:pt x="3790" y="14217"/>
                          <a:pt x="4320" y="14946"/>
                        </a:cubicBezTo>
                        <a:cubicBezTo>
                          <a:pt x="4849" y="15675"/>
                          <a:pt x="5732" y="16247"/>
                          <a:pt x="7086" y="16612"/>
                        </a:cubicBezTo>
                        <a:cubicBezTo>
                          <a:pt x="8440" y="16976"/>
                          <a:pt x="9676" y="17028"/>
                          <a:pt x="10912" y="16819"/>
                        </a:cubicBezTo>
                        <a:cubicBezTo>
                          <a:pt x="12148" y="16612"/>
                          <a:pt x="13148" y="16091"/>
                          <a:pt x="13972" y="15362"/>
                        </a:cubicBezTo>
                        <a:cubicBezTo>
                          <a:pt x="14561" y="14790"/>
                          <a:pt x="15150" y="13801"/>
                          <a:pt x="15620" y="12447"/>
                        </a:cubicBezTo>
                        <a:lnTo>
                          <a:pt x="16032" y="1130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21" name="Freeform: Shape 5485"/>
                  <p:cNvSpPr/>
                  <p:nvPr/>
                </p:nvSpPr>
                <p:spPr>
                  <a:xfrm>
                    <a:off x="210272" y="41446"/>
                    <a:ext cx="19302" cy="2347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76" h="21432" fill="norm" stroke="1" extrusionOk="0">
                        <a:moveTo>
                          <a:pt x="16079" y="19196"/>
                        </a:moveTo>
                        <a:lnTo>
                          <a:pt x="15110" y="21432"/>
                        </a:lnTo>
                        <a:lnTo>
                          <a:pt x="0" y="17040"/>
                        </a:lnTo>
                        <a:cubicBezTo>
                          <a:pt x="194" y="16481"/>
                          <a:pt x="533" y="15962"/>
                          <a:pt x="1017" y="15523"/>
                        </a:cubicBezTo>
                        <a:cubicBezTo>
                          <a:pt x="1744" y="14804"/>
                          <a:pt x="2761" y="14125"/>
                          <a:pt x="3923" y="13567"/>
                        </a:cubicBezTo>
                        <a:cubicBezTo>
                          <a:pt x="5134" y="12968"/>
                          <a:pt x="6732" y="12409"/>
                          <a:pt x="8814" y="11770"/>
                        </a:cubicBezTo>
                        <a:cubicBezTo>
                          <a:pt x="12011" y="10812"/>
                          <a:pt x="14287" y="9973"/>
                          <a:pt x="15546" y="9255"/>
                        </a:cubicBezTo>
                        <a:cubicBezTo>
                          <a:pt x="16854" y="8536"/>
                          <a:pt x="17677" y="7737"/>
                          <a:pt x="18064" y="6859"/>
                        </a:cubicBezTo>
                        <a:cubicBezTo>
                          <a:pt x="18452" y="5941"/>
                          <a:pt x="18404" y="5062"/>
                          <a:pt x="17871" y="4184"/>
                        </a:cubicBezTo>
                        <a:cubicBezTo>
                          <a:pt x="17338" y="3306"/>
                          <a:pt x="16418" y="2707"/>
                          <a:pt x="15159" y="2347"/>
                        </a:cubicBezTo>
                        <a:cubicBezTo>
                          <a:pt x="13803" y="1948"/>
                          <a:pt x="12592" y="1988"/>
                          <a:pt x="11478" y="2427"/>
                        </a:cubicBezTo>
                        <a:cubicBezTo>
                          <a:pt x="10364" y="2867"/>
                          <a:pt x="9589" y="3665"/>
                          <a:pt x="9057" y="4863"/>
                        </a:cubicBezTo>
                        <a:lnTo>
                          <a:pt x="6296" y="3785"/>
                        </a:lnTo>
                        <a:cubicBezTo>
                          <a:pt x="7265" y="2068"/>
                          <a:pt x="8572" y="910"/>
                          <a:pt x="10267" y="391"/>
                        </a:cubicBezTo>
                        <a:cubicBezTo>
                          <a:pt x="11962" y="-168"/>
                          <a:pt x="13900" y="-128"/>
                          <a:pt x="16079" y="511"/>
                        </a:cubicBezTo>
                        <a:cubicBezTo>
                          <a:pt x="18258" y="1150"/>
                          <a:pt x="19808" y="2148"/>
                          <a:pt x="20631" y="3545"/>
                        </a:cubicBezTo>
                        <a:cubicBezTo>
                          <a:pt x="21503" y="4903"/>
                          <a:pt x="21600" y="6340"/>
                          <a:pt x="20971" y="7817"/>
                        </a:cubicBezTo>
                        <a:cubicBezTo>
                          <a:pt x="20631" y="8576"/>
                          <a:pt x="20147" y="9255"/>
                          <a:pt x="19469" y="9894"/>
                        </a:cubicBezTo>
                        <a:cubicBezTo>
                          <a:pt x="18791" y="10532"/>
                          <a:pt x="17823" y="11091"/>
                          <a:pt x="16612" y="11650"/>
                        </a:cubicBezTo>
                        <a:cubicBezTo>
                          <a:pt x="15401" y="12209"/>
                          <a:pt x="13464" y="12888"/>
                          <a:pt x="10849" y="13726"/>
                        </a:cubicBezTo>
                        <a:cubicBezTo>
                          <a:pt x="8669" y="14405"/>
                          <a:pt x="7265" y="14884"/>
                          <a:pt x="6587" y="15164"/>
                        </a:cubicBezTo>
                        <a:cubicBezTo>
                          <a:pt x="5909" y="15443"/>
                          <a:pt x="5376" y="15763"/>
                          <a:pt x="4843" y="16082"/>
                        </a:cubicBezTo>
                        <a:lnTo>
                          <a:pt x="16079" y="19316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22" name="Freeform: Shape 5486"/>
                  <p:cNvSpPr/>
                  <p:nvPr/>
                </p:nvSpPr>
                <p:spPr>
                  <a:xfrm>
                    <a:off x="228904" y="47370"/>
                    <a:ext cx="16251" cy="2193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68" h="21288" fill="norm" stroke="1" extrusionOk="0">
                        <a:moveTo>
                          <a:pt x="1923" y="8161"/>
                        </a:moveTo>
                        <a:cubicBezTo>
                          <a:pt x="3114" y="5828"/>
                          <a:pt x="4417" y="4003"/>
                          <a:pt x="5778" y="2772"/>
                        </a:cubicBezTo>
                        <a:cubicBezTo>
                          <a:pt x="7139" y="1542"/>
                          <a:pt x="8670" y="693"/>
                          <a:pt x="10314" y="268"/>
                        </a:cubicBezTo>
                        <a:cubicBezTo>
                          <a:pt x="11958" y="-156"/>
                          <a:pt x="13772" y="-71"/>
                          <a:pt x="15699" y="480"/>
                        </a:cubicBezTo>
                        <a:cubicBezTo>
                          <a:pt x="17117" y="905"/>
                          <a:pt x="18251" y="1457"/>
                          <a:pt x="19102" y="2178"/>
                        </a:cubicBezTo>
                        <a:cubicBezTo>
                          <a:pt x="19952" y="2900"/>
                          <a:pt x="20519" y="3790"/>
                          <a:pt x="20802" y="4809"/>
                        </a:cubicBezTo>
                        <a:cubicBezTo>
                          <a:pt x="21085" y="5828"/>
                          <a:pt x="21142" y="6973"/>
                          <a:pt x="20972" y="8246"/>
                        </a:cubicBezTo>
                        <a:cubicBezTo>
                          <a:pt x="20802" y="9519"/>
                          <a:pt x="20178" y="11132"/>
                          <a:pt x="19215" y="13127"/>
                        </a:cubicBezTo>
                        <a:cubicBezTo>
                          <a:pt x="18024" y="15461"/>
                          <a:pt x="16777" y="17243"/>
                          <a:pt x="15416" y="18516"/>
                        </a:cubicBezTo>
                        <a:cubicBezTo>
                          <a:pt x="14055" y="19747"/>
                          <a:pt x="12525" y="20595"/>
                          <a:pt x="10881" y="21020"/>
                        </a:cubicBezTo>
                        <a:cubicBezTo>
                          <a:pt x="9236" y="21444"/>
                          <a:pt x="7422" y="21359"/>
                          <a:pt x="5438" y="20808"/>
                        </a:cubicBezTo>
                        <a:cubicBezTo>
                          <a:pt x="2887" y="20086"/>
                          <a:pt x="1186" y="18813"/>
                          <a:pt x="449" y="17031"/>
                        </a:cubicBezTo>
                        <a:cubicBezTo>
                          <a:pt x="-458" y="14867"/>
                          <a:pt x="-5" y="11938"/>
                          <a:pt x="1923" y="8204"/>
                        </a:cubicBezTo>
                        <a:close/>
                        <a:moveTo>
                          <a:pt x="5324" y="9095"/>
                        </a:moveTo>
                        <a:cubicBezTo>
                          <a:pt x="3680" y="12363"/>
                          <a:pt x="3114" y="14697"/>
                          <a:pt x="3567" y="16055"/>
                        </a:cubicBezTo>
                        <a:cubicBezTo>
                          <a:pt x="4021" y="17413"/>
                          <a:pt x="5041" y="18304"/>
                          <a:pt x="6515" y="18728"/>
                        </a:cubicBezTo>
                        <a:cubicBezTo>
                          <a:pt x="7990" y="19152"/>
                          <a:pt x="9577" y="18983"/>
                          <a:pt x="11107" y="18177"/>
                        </a:cubicBezTo>
                        <a:cubicBezTo>
                          <a:pt x="12694" y="17370"/>
                          <a:pt x="14282" y="15333"/>
                          <a:pt x="15926" y="12108"/>
                        </a:cubicBezTo>
                        <a:cubicBezTo>
                          <a:pt x="17570" y="8840"/>
                          <a:pt x="18194" y="6507"/>
                          <a:pt x="17684" y="5149"/>
                        </a:cubicBezTo>
                        <a:cubicBezTo>
                          <a:pt x="17174" y="3790"/>
                          <a:pt x="16210" y="2900"/>
                          <a:pt x="14679" y="2475"/>
                        </a:cubicBezTo>
                        <a:cubicBezTo>
                          <a:pt x="13205" y="2051"/>
                          <a:pt x="11731" y="2178"/>
                          <a:pt x="10370" y="2900"/>
                        </a:cubicBezTo>
                        <a:cubicBezTo>
                          <a:pt x="8613" y="3790"/>
                          <a:pt x="6969" y="5870"/>
                          <a:pt x="5268" y="913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23" name="Freeform: Shape 5487"/>
                  <p:cNvSpPr/>
                  <p:nvPr/>
                </p:nvSpPr>
                <p:spPr>
                  <a:xfrm>
                    <a:off x="242019" y="53437"/>
                    <a:ext cx="19839" cy="2372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95" h="21425" fill="norm" stroke="1" extrusionOk="0">
                        <a:moveTo>
                          <a:pt x="15516" y="19253"/>
                        </a:moveTo>
                        <a:lnTo>
                          <a:pt x="14478" y="21425"/>
                        </a:lnTo>
                        <a:lnTo>
                          <a:pt x="0" y="16529"/>
                        </a:lnTo>
                        <a:cubicBezTo>
                          <a:pt x="236" y="15975"/>
                          <a:pt x="613" y="15502"/>
                          <a:pt x="1085" y="15068"/>
                        </a:cubicBezTo>
                        <a:cubicBezTo>
                          <a:pt x="1840" y="14357"/>
                          <a:pt x="2829" y="13764"/>
                          <a:pt x="4056" y="13212"/>
                        </a:cubicBezTo>
                        <a:cubicBezTo>
                          <a:pt x="5235" y="12698"/>
                          <a:pt x="6886" y="12145"/>
                          <a:pt x="8914" y="11632"/>
                        </a:cubicBezTo>
                        <a:cubicBezTo>
                          <a:pt x="12073" y="10803"/>
                          <a:pt x="14337" y="10053"/>
                          <a:pt x="15611" y="9381"/>
                        </a:cubicBezTo>
                        <a:cubicBezTo>
                          <a:pt x="16931" y="8710"/>
                          <a:pt x="17780" y="7960"/>
                          <a:pt x="18158" y="7091"/>
                        </a:cubicBezTo>
                        <a:cubicBezTo>
                          <a:pt x="18582" y="6182"/>
                          <a:pt x="18582" y="5314"/>
                          <a:pt x="18110" y="4445"/>
                        </a:cubicBezTo>
                        <a:cubicBezTo>
                          <a:pt x="17638" y="3577"/>
                          <a:pt x="16789" y="2945"/>
                          <a:pt x="15563" y="2510"/>
                        </a:cubicBezTo>
                        <a:cubicBezTo>
                          <a:pt x="14290" y="2076"/>
                          <a:pt x="13064" y="2037"/>
                          <a:pt x="11979" y="2431"/>
                        </a:cubicBezTo>
                        <a:cubicBezTo>
                          <a:pt x="10894" y="2826"/>
                          <a:pt x="10045" y="3577"/>
                          <a:pt x="9480" y="4722"/>
                        </a:cubicBezTo>
                        <a:lnTo>
                          <a:pt x="6838" y="3537"/>
                        </a:lnTo>
                        <a:cubicBezTo>
                          <a:pt x="7876" y="1878"/>
                          <a:pt x="9196" y="812"/>
                          <a:pt x="10894" y="299"/>
                        </a:cubicBezTo>
                        <a:cubicBezTo>
                          <a:pt x="12545" y="-175"/>
                          <a:pt x="14431" y="-96"/>
                          <a:pt x="16507" y="615"/>
                        </a:cubicBezTo>
                        <a:cubicBezTo>
                          <a:pt x="18629" y="1326"/>
                          <a:pt x="20044" y="2392"/>
                          <a:pt x="20798" y="3774"/>
                        </a:cubicBezTo>
                        <a:cubicBezTo>
                          <a:pt x="21553" y="5156"/>
                          <a:pt x="21600" y="6578"/>
                          <a:pt x="20893" y="8039"/>
                        </a:cubicBezTo>
                        <a:cubicBezTo>
                          <a:pt x="20516" y="8789"/>
                          <a:pt x="19996" y="9421"/>
                          <a:pt x="19289" y="10013"/>
                        </a:cubicBezTo>
                        <a:cubicBezTo>
                          <a:pt x="18582" y="10605"/>
                          <a:pt x="17638" y="11158"/>
                          <a:pt x="16412" y="11632"/>
                        </a:cubicBezTo>
                        <a:cubicBezTo>
                          <a:pt x="15186" y="12145"/>
                          <a:pt x="13300" y="12737"/>
                          <a:pt x="10706" y="13448"/>
                        </a:cubicBezTo>
                        <a:cubicBezTo>
                          <a:pt x="8536" y="14041"/>
                          <a:pt x="7122" y="14436"/>
                          <a:pt x="6461" y="14712"/>
                        </a:cubicBezTo>
                        <a:cubicBezTo>
                          <a:pt x="5801" y="14989"/>
                          <a:pt x="5235" y="15226"/>
                          <a:pt x="4716" y="15541"/>
                        </a:cubicBezTo>
                        <a:lnTo>
                          <a:pt x="15469" y="19174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24" name="Freeform: Shape 5488"/>
                  <p:cNvSpPr/>
                  <p:nvPr/>
                </p:nvSpPr>
                <p:spPr>
                  <a:xfrm>
                    <a:off x="260307" y="60414"/>
                    <a:ext cx="17325" cy="217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73" h="21238" fill="norm" stroke="1" extrusionOk="0">
                        <a:moveTo>
                          <a:pt x="20636" y="8000"/>
                        </a:moveTo>
                        <a:lnTo>
                          <a:pt x="17565" y="7145"/>
                        </a:lnTo>
                        <a:cubicBezTo>
                          <a:pt x="17830" y="6118"/>
                          <a:pt x="17777" y="5263"/>
                          <a:pt x="17565" y="4664"/>
                        </a:cubicBezTo>
                        <a:cubicBezTo>
                          <a:pt x="17142" y="3680"/>
                          <a:pt x="16294" y="2996"/>
                          <a:pt x="15130" y="2568"/>
                        </a:cubicBezTo>
                        <a:cubicBezTo>
                          <a:pt x="14177" y="2226"/>
                          <a:pt x="13224" y="2140"/>
                          <a:pt x="12271" y="2354"/>
                        </a:cubicBezTo>
                        <a:cubicBezTo>
                          <a:pt x="11053" y="2568"/>
                          <a:pt x="9836" y="3124"/>
                          <a:pt x="8724" y="4022"/>
                        </a:cubicBezTo>
                        <a:cubicBezTo>
                          <a:pt x="7612" y="4921"/>
                          <a:pt x="6500" y="6332"/>
                          <a:pt x="5441" y="8257"/>
                        </a:cubicBezTo>
                        <a:cubicBezTo>
                          <a:pt x="6659" y="7615"/>
                          <a:pt x="7877" y="7273"/>
                          <a:pt x="9147" y="7187"/>
                        </a:cubicBezTo>
                        <a:cubicBezTo>
                          <a:pt x="10418" y="7102"/>
                          <a:pt x="11636" y="7273"/>
                          <a:pt x="12747" y="7701"/>
                        </a:cubicBezTo>
                        <a:cubicBezTo>
                          <a:pt x="14759" y="8385"/>
                          <a:pt x="16136" y="9583"/>
                          <a:pt x="16877" y="11251"/>
                        </a:cubicBezTo>
                        <a:cubicBezTo>
                          <a:pt x="17671" y="12919"/>
                          <a:pt x="17512" y="14716"/>
                          <a:pt x="16506" y="16597"/>
                        </a:cubicBezTo>
                        <a:cubicBezTo>
                          <a:pt x="15871" y="17838"/>
                          <a:pt x="14918" y="18864"/>
                          <a:pt x="13700" y="19677"/>
                        </a:cubicBezTo>
                        <a:cubicBezTo>
                          <a:pt x="12483" y="20490"/>
                          <a:pt x="11159" y="21003"/>
                          <a:pt x="9677" y="21174"/>
                        </a:cubicBezTo>
                        <a:cubicBezTo>
                          <a:pt x="8194" y="21345"/>
                          <a:pt x="6765" y="21174"/>
                          <a:pt x="5282" y="20661"/>
                        </a:cubicBezTo>
                        <a:cubicBezTo>
                          <a:pt x="2794" y="19806"/>
                          <a:pt x="1153" y="18351"/>
                          <a:pt x="359" y="16298"/>
                        </a:cubicBezTo>
                        <a:cubicBezTo>
                          <a:pt x="-435" y="14245"/>
                          <a:pt x="94" y="11550"/>
                          <a:pt x="1894" y="8171"/>
                        </a:cubicBezTo>
                        <a:cubicBezTo>
                          <a:pt x="3906" y="4364"/>
                          <a:pt x="6288" y="1926"/>
                          <a:pt x="8935" y="772"/>
                        </a:cubicBezTo>
                        <a:cubicBezTo>
                          <a:pt x="11265" y="-212"/>
                          <a:pt x="13700" y="-255"/>
                          <a:pt x="16294" y="643"/>
                        </a:cubicBezTo>
                        <a:cubicBezTo>
                          <a:pt x="18200" y="1328"/>
                          <a:pt x="19524" y="2311"/>
                          <a:pt x="20318" y="3595"/>
                        </a:cubicBezTo>
                        <a:cubicBezTo>
                          <a:pt x="21112" y="4878"/>
                          <a:pt x="21165" y="6332"/>
                          <a:pt x="20583" y="7957"/>
                        </a:cubicBezTo>
                        <a:close/>
                        <a:moveTo>
                          <a:pt x="3906" y="12192"/>
                        </a:moveTo>
                        <a:cubicBezTo>
                          <a:pt x="3482" y="13004"/>
                          <a:pt x="3271" y="13903"/>
                          <a:pt x="3271" y="14801"/>
                        </a:cubicBezTo>
                        <a:cubicBezTo>
                          <a:pt x="3271" y="15699"/>
                          <a:pt x="3588" y="16512"/>
                          <a:pt x="4170" y="17196"/>
                        </a:cubicBezTo>
                        <a:cubicBezTo>
                          <a:pt x="4753" y="17880"/>
                          <a:pt x="5441" y="18351"/>
                          <a:pt x="6341" y="18650"/>
                        </a:cubicBezTo>
                        <a:cubicBezTo>
                          <a:pt x="7612" y="19078"/>
                          <a:pt x="8935" y="19078"/>
                          <a:pt x="10259" y="18565"/>
                        </a:cubicBezTo>
                        <a:cubicBezTo>
                          <a:pt x="11583" y="18052"/>
                          <a:pt x="12642" y="17111"/>
                          <a:pt x="13436" y="15699"/>
                        </a:cubicBezTo>
                        <a:cubicBezTo>
                          <a:pt x="14177" y="14330"/>
                          <a:pt x="14283" y="13133"/>
                          <a:pt x="13806" y="12021"/>
                        </a:cubicBezTo>
                        <a:cubicBezTo>
                          <a:pt x="13330" y="10909"/>
                          <a:pt x="12430" y="10139"/>
                          <a:pt x="11053" y="9668"/>
                        </a:cubicBezTo>
                        <a:cubicBezTo>
                          <a:pt x="9730" y="9198"/>
                          <a:pt x="8353" y="9198"/>
                          <a:pt x="6976" y="9668"/>
                        </a:cubicBezTo>
                        <a:cubicBezTo>
                          <a:pt x="5600" y="10139"/>
                          <a:pt x="4594" y="10994"/>
                          <a:pt x="3906" y="1223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</p:grpSp>
          <p:sp>
            <p:nvSpPr>
              <p:cNvPr id="1327" name="Freeform: Shape 5468"/>
              <p:cNvSpPr/>
              <p:nvPr/>
            </p:nvSpPr>
            <p:spPr>
              <a:xfrm>
                <a:off x="310034" y="608186"/>
                <a:ext cx="13863" cy="127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8653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1407" name="Graphic 2243"/>
            <p:cNvGrpSpPr/>
            <p:nvPr/>
          </p:nvGrpSpPr>
          <p:grpSpPr>
            <a:xfrm>
              <a:off x="484877" y="8440"/>
              <a:ext cx="311390" cy="858300"/>
              <a:chOff x="0" y="0"/>
              <a:chExt cx="311389" cy="858299"/>
            </a:xfrm>
          </p:grpSpPr>
          <p:grpSp>
            <p:nvGrpSpPr>
              <p:cNvPr id="1397" name="Graphic 2243"/>
              <p:cNvGrpSpPr/>
              <p:nvPr/>
            </p:nvGrpSpPr>
            <p:grpSpPr>
              <a:xfrm>
                <a:off x="0" y="-1"/>
                <a:ext cx="282136" cy="612592"/>
                <a:chOff x="0" y="0"/>
                <a:chExt cx="282135" cy="612590"/>
              </a:xfrm>
            </p:grpSpPr>
            <p:sp>
              <p:nvSpPr>
                <p:cNvPr id="1329" name="Freeform: Shape 5322"/>
                <p:cNvSpPr/>
                <p:nvPr/>
              </p:nvSpPr>
              <p:spPr>
                <a:xfrm>
                  <a:off x="0" y="-1"/>
                  <a:ext cx="282136" cy="61259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0780"/>
                      </a:moveTo>
                      <a:lnTo>
                        <a:pt x="16411" y="0"/>
                      </a:lnTo>
                      <a:cubicBezTo>
                        <a:pt x="10783" y="294"/>
                        <a:pt x="5300" y="806"/>
                        <a:pt x="0" y="1519"/>
                      </a:cubicBezTo>
                      <a:lnTo>
                        <a:pt x="12735" y="21600"/>
                      </a:lnTo>
                      <a:cubicBezTo>
                        <a:pt x="15597" y="21216"/>
                        <a:pt x="18560" y="20939"/>
                        <a:pt x="21600" y="20780"/>
                      </a:cubicBezTo>
                      <a:close/>
                    </a:path>
                  </a:pathLst>
                </a:custGeom>
                <a:solidFill>
                  <a:srgbClr val="3AB481"/>
                </a:solidFill>
                <a:ln w="796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30" name="Freeform: Shape 5323"/>
                <p:cNvSpPr/>
                <p:nvPr/>
              </p:nvSpPr>
              <p:spPr>
                <a:xfrm flipH="1" flipV="1">
                  <a:off x="26368" y="35900"/>
                  <a:ext cx="153444" cy="572930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331" name="Freeform: Shape 5324"/>
                <p:cNvSpPr/>
                <p:nvPr/>
              </p:nvSpPr>
              <p:spPr>
                <a:xfrm flipH="1" flipV="1">
                  <a:off x="52299" y="28991"/>
                  <a:ext cx="141812" cy="577259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332" name="Freeform: Shape 5325"/>
                <p:cNvSpPr/>
                <p:nvPr/>
              </p:nvSpPr>
              <p:spPr>
                <a:xfrm flipH="1" flipV="1">
                  <a:off x="71014" y="24531"/>
                  <a:ext cx="132936" cy="578265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333" name="Freeform: Shape 5326"/>
                <p:cNvSpPr/>
                <p:nvPr/>
              </p:nvSpPr>
              <p:spPr>
                <a:xfrm flipH="1" flipV="1">
                  <a:off x="93141" y="19677"/>
                  <a:ext cx="122747" cy="580451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334" name="Freeform: Shape 5327"/>
                <p:cNvSpPr/>
                <p:nvPr/>
              </p:nvSpPr>
              <p:spPr>
                <a:xfrm flipH="1" flipV="1">
                  <a:off x="106740" y="16835"/>
                  <a:ext cx="116625" cy="582287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grpSp>
              <p:nvGrpSpPr>
                <p:cNvPr id="1352" name="Graphic 2243"/>
                <p:cNvGrpSpPr/>
                <p:nvPr/>
              </p:nvGrpSpPr>
              <p:grpSpPr>
                <a:xfrm>
                  <a:off x="151343" y="18453"/>
                  <a:ext cx="86464" cy="391644"/>
                  <a:chOff x="0" y="0"/>
                  <a:chExt cx="86462" cy="391643"/>
                </a:xfrm>
              </p:grpSpPr>
              <p:sp>
                <p:nvSpPr>
                  <p:cNvPr id="1335" name="Freeform: Shape 5373"/>
                  <p:cNvSpPr/>
                  <p:nvPr/>
                </p:nvSpPr>
                <p:spPr>
                  <a:xfrm>
                    <a:off x="-1" y="0"/>
                    <a:ext cx="34261" cy="3327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03" h="21600" fill="norm" stroke="1" extrusionOk="0">
                        <a:moveTo>
                          <a:pt x="55" y="3236"/>
                        </a:moveTo>
                        <a:lnTo>
                          <a:pt x="19843" y="0"/>
                        </a:lnTo>
                        <a:lnTo>
                          <a:pt x="21188" y="8685"/>
                        </a:lnTo>
                        <a:cubicBezTo>
                          <a:pt x="21518" y="10871"/>
                          <a:pt x="21600" y="12489"/>
                          <a:pt x="21380" y="13539"/>
                        </a:cubicBezTo>
                        <a:cubicBezTo>
                          <a:pt x="21188" y="14589"/>
                          <a:pt x="20667" y="15498"/>
                          <a:pt x="19843" y="16235"/>
                        </a:cubicBezTo>
                        <a:cubicBezTo>
                          <a:pt x="19020" y="16974"/>
                          <a:pt x="18032" y="17456"/>
                          <a:pt x="16852" y="17626"/>
                        </a:cubicBezTo>
                        <a:cubicBezTo>
                          <a:pt x="15370" y="17882"/>
                          <a:pt x="14080" y="17626"/>
                          <a:pt x="12954" y="16860"/>
                        </a:cubicBezTo>
                        <a:cubicBezTo>
                          <a:pt x="11857" y="16122"/>
                          <a:pt x="11033" y="14873"/>
                          <a:pt x="10512" y="13113"/>
                        </a:cubicBezTo>
                        <a:cubicBezTo>
                          <a:pt x="10155" y="14078"/>
                          <a:pt x="9716" y="14930"/>
                          <a:pt x="9195" y="15611"/>
                        </a:cubicBezTo>
                        <a:cubicBezTo>
                          <a:pt x="8673" y="16292"/>
                          <a:pt x="7740" y="17257"/>
                          <a:pt x="6340" y="18478"/>
                        </a:cubicBezTo>
                        <a:lnTo>
                          <a:pt x="2855" y="21600"/>
                        </a:lnTo>
                        <a:lnTo>
                          <a:pt x="2086" y="16661"/>
                        </a:lnTo>
                        <a:lnTo>
                          <a:pt x="5928" y="12971"/>
                        </a:lnTo>
                        <a:cubicBezTo>
                          <a:pt x="7301" y="11666"/>
                          <a:pt x="8152" y="10786"/>
                          <a:pt x="8508" y="10303"/>
                        </a:cubicBezTo>
                        <a:cubicBezTo>
                          <a:pt x="8837" y="9849"/>
                          <a:pt x="9057" y="9395"/>
                          <a:pt x="9140" y="8912"/>
                        </a:cubicBezTo>
                        <a:cubicBezTo>
                          <a:pt x="9222" y="8458"/>
                          <a:pt x="9195" y="7749"/>
                          <a:pt x="9030" y="6784"/>
                        </a:cubicBezTo>
                        <a:lnTo>
                          <a:pt x="8892" y="5960"/>
                        </a:lnTo>
                        <a:lnTo>
                          <a:pt x="631" y="7323"/>
                        </a:lnTo>
                        <a:lnTo>
                          <a:pt x="0" y="3179"/>
                        </a:lnTo>
                        <a:close/>
                        <a:moveTo>
                          <a:pt x="12131" y="5478"/>
                        </a:moveTo>
                        <a:lnTo>
                          <a:pt x="12598" y="8544"/>
                        </a:lnTo>
                        <a:cubicBezTo>
                          <a:pt x="12900" y="10530"/>
                          <a:pt x="13174" y="11751"/>
                          <a:pt x="13421" y="12205"/>
                        </a:cubicBezTo>
                        <a:cubicBezTo>
                          <a:pt x="13668" y="12659"/>
                          <a:pt x="13997" y="13000"/>
                          <a:pt x="14437" y="13227"/>
                        </a:cubicBezTo>
                        <a:cubicBezTo>
                          <a:pt x="14876" y="13454"/>
                          <a:pt x="15397" y="13511"/>
                          <a:pt x="15973" y="13397"/>
                        </a:cubicBezTo>
                        <a:cubicBezTo>
                          <a:pt x="16632" y="13283"/>
                          <a:pt x="17154" y="13028"/>
                          <a:pt x="17511" y="12574"/>
                        </a:cubicBezTo>
                        <a:cubicBezTo>
                          <a:pt x="17867" y="12148"/>
                          <a:pt x="18032" y="11580"/>
                          <a:pt x="18060" y="10899"/>
                        </a:cubicBezTo>
                        <a:cubicBezTo>
                          <a:pt x="18060" y="10559"/>
                          <a:pt x="17922" y="9537"/>
                          <a:pt x="17675" y="7862"/>
                        </a:cubicBezTo>
                        <a:lnTo>
                          <a:pt x="17181" y="4626"/>
                        </a:lnTo>
                        <a:lnTo>
                          <a:pt x="12159" y="54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36" name="Freeform: Shape 5374"/>
                  <p:cNvSpPr/>
                  <p:nvPr/>
                </p:nvSpPr>
                <p:spPr>
                  <a:xfrm>
                    <a:off x="5927" y="32898"/>
                    <a:ext cx="24153" cy="2206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30" h="21249" fill="norm" stroke="1" extrusionOk="0">
                        <a:moveTo>
                          <a:pt x="7444" y="15312"/>
                        </a:moveTo>
                        <a:lnTo>
                          <a:pt x="7444" y="21249"/>
                        </a:lnTo>
                        <a:cubicBezTo>
                          <a:pt x="5360" y="20828"/>
                          <a:pt x="3768" y="19943"/>
                          <a:pt x="2518" y="18470"/>
                        </a:cubicBezTo>
                        <a:cubicBezTo>
                          <a:pt x="1267" y="16996"/>
                          <a:pt x="510" y="15101"/>
                          <a:pt x="168" y="12701"/>
                        </a:cubicBezTo>
                        <a:cubicBezTo>
                          <a:pt x="-362" y="8870"/>
                          <a:pt x="358" y="5838"/>
                          <a:pt x="2329" y="3607"/>
                        </a:cubicBezTo>
                        <a:cubicBezTo>
                          <a:pt x="3920" y="1839"/>
                          <a:pt x="6080" y="701"/>
                          <a:pt x="8846" y="238"/>
                        </a:cubicBezTo>
                        <a:cubicBezTo>
                          <a:pt x="12143" y="-351"/>
                          <a:pt x="14834" y="154"/>
                          <a:pt x="16956" y="1754"/>
                        </a:cubicBezTo>
                        <a:cubicBezTo>
                          <a:pt x="19078" y="3354"/>
                          <a:pt x="20367" y="5586"/>
                          <a:pt x="20783" y="8491"/>
                        </a:cubicBezTo>
                        <a:cubicBezTo>
                          <a:pt x="21238" y="11775"/>
                          <a:pt x="20632" y="14512"/>
                          <a:pt x="18964" y="16743"/>
                        </a:cubicBezTo>
                        <a:cubicBezTo>
                          <a:pt x="17297" y="18975"/>
                          <a:pt x="14455" y="20407"/>
                          <a:pt x="10400" y="21038"/>
                        </a:cubicBezTo>
                        <a:lnTo>
                          <a:pt x="8316" y="6470"/>
                        </a:lnTo>
                        <a:cubicBezTo>
                          <a:pt x="6762" y="6807"/>
                          <a:pt x="5625" y="7480"/>
                          <a:pt x="4905" y="8533"/>
                        </a:cubicBezTo>
                        <a:cubicBezTo>
                          <a:pt x="4186" y="9585"/>
                          <a:pt x="3882" y="10765"/>
                          <a:pt x="4110" y="12112"/>
                        </a:cubicBezTo>
                        <a:cubicBezTo>
                          <a:pt x="4223" y="13038"/>
                          <a:pt x="4564" y="13754"/>
                          <a:pt x="5095" y="14302"/>
                        </a:cubicBezTo>
                        <a:cubicBezTo>
                          <a:pt x="5625" y="14849"/>
                          <a:pt x="6421" y="15185"/>
                          <a:pt x="7444" y="15312"/>
                        </a:cubicBezTo>
                        <a:close/>
                        <a:moveTo>
                          <a:pt x="12788" y="14722"/>
                        </a:moveTo>
                        <a:cubicBezTo>
                          <a:pt x="14303" y="14428"/>
                          <a:pt x="15402" y="13796"/>
                          <a:pt x="16047" y="12786"/>
                        </a:cubicBezTo>
                        <a:cubicBezTo>
                          <a:pt x="16729" y="11817"/>
                          <a:pt x="16956" y="10765"/>
                          <a:pt x="16804" y="9544"/>
                        </a:cubicBezTo>
                        <a:cubicBezTo>
                          <a:pt x="16615" y="8280"/>
                          <a:pt x="16047" y="7312"/>
                          <a:pt x="15099" y="6596"/>
                        </a:cubicBezTo>
                        <a:cubicBezTo>
                          <a:pt x="14152" y="5923"/>
                          <a:pt x="12977" y="5712"/>
                          <a:pt x="11537" y="5965"/>
                        </a:cubicBezTo>
                        <a:lnTo>
                          <a:pt x="12788" y="146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37" name="Freeform: Shape 5375"/>
                  <p:cNvSpPr/>
                  <p:nvPr/>
                </p:nvSpPr>
                <p:spPr>
                  <a:xfrm>
                    <a:off x="9725" y="57199"/>
                    <a:ext cx="24315" cy="221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19" h="21147" fill="norm" stroke="1" extrusionOk="0">
                        <a:moveTo>
                          <a:pt x="4793" y="832"/>
                        </a:moveTo>
                        <a:lnTo>
                          <a:pt x="6434" y="6461"/>
                        </a:lnTo>
                        <a:cubicBezTo>
                          <a:pt x="5442" y="6878"/>
                          <a:pt x="4717" y="7504"/>
                          <a:pt x="4297" y="8379"/>
                        </a:cubicBezTo>
                        <a:cubicBezTo>
                          <a:pt x="3877" y="9213"/>
                          <a:pt x="3763" y="10339"/>
                          <a:pt x="3954" y="11673"/>
                        </a:cubicBezTo>
                        <a:cubicBezTo>
                          <a:pt x="4183" y="13174"/>
                          <a:pt x="4564" y="14259"/>
                          <a:pt x="5175" y="14884"/>
                        </a:cubicBezTo>
                        <a:cubicBezTo>
                          <a:pt x="5595" y="15343"/>
                          <a:pt x="6091" y="15510"/>
                          <a:pt x="6702" y="15384"/>
                        </a:cubicBezTo>
                        <a:cubicBezTo>
                          <a:pt x="7083" y="15301"/>
                          <a:pt x="7427" y="15135"/>
                          <a:pt x="7655" y="14801"/>
                        </a:cubicBezTo>
                        <a:cubicBezTo>
                          <a:pt x="7846" y="14467"/>
                          <a:pt x="7999" y="13800"/>
                          <a:pt x="8075" y="12757"/>
                        </a:cubicBezTo>
                        <a:cubicBezTo>
                          <a:pt x="8342" y="7962"/>
                          <a:pt x="8762" y="4877"/>
                          <a:pt x="9373" y="3459"/>
                        </a:cubicBezTo>
                        <a:cubicBezTo>
                          <a:pt x="10212" y="1540"/>
                          <a:pt x="11586" y="414"/>
                          <a:pt x="13494" y="81"/>
                        </a:cubicBezTo>
                        <a:cubicBezTo>
                          <a:pt x="15212" y="-211"/>
                          <a:pt x="16777" y="289"/>
                          <a:pt x="18188" y="1582"/>
                        </a:cubicBezTo>
                        <a:cubicBezTo>
                          <a:pt x="19562" y="2875"/>
                          <a:pt x="20517" y="5085"/>
                          <a:pt x="20974" y="8212"/>
                        </a:cubicBezTo>
                        <a:cubicBezTo>
                          <a:pt x="21394" y="11214"/>
                          <a:pt x="21280" y="13466"/>
                          <a:pt x="20593" y="15093"/>
                        </a:cubicBezTo>
                        <a:cubicBezTo>
                          <a:pt x="19906" y="16677"/>
                          <a:pt x="18761" y="17928"/>
                          <a:pt x="17082" y="18762"/>
                        </a:cubicBezTo>
                        <a:lnTo>
                          <a:pt x="15364" y="13466"/>
                        </a:lnTo>
                        <a:cubicBezTo>
                          <a:pt x="16090" y="13091"/>
                          <a:pt x="16624" y="12549"/>
                          <a:pt x="16967" y="11840"/>
                        </a:cubicBezTo>
                        <a:cubicBezTo>
                          <a:pt x="17273" y="11131"/>
                          <a:pt x="17349" y="10172"/>
                          <a:pt x="17196" y="8963"/>
                        </a:cubicBezTo>
                        <a:cubicBezTo>
                          <a:pt x="16967" y="7462"/>
                          <a:pt x="16624" y="6377"/>
                          <a:pt x="16128" y="5794"/>
                        </a:cubicBezTo>
                        <a:cubicBezTo>
                          <a:pt x="15784" y="5419"/>
                          <a:pt x="15403" y="5252"/>
                          <a:pt x="14983" y="5335"/>
                        </a:cubicBezTo>
                        <a:cubicBezTo>
                          <a:pt x="14601" y="5419"/>
                          <a:pt x="14334" y="5627"/>
                          <a:pt x="14105" y="6086"/>
                        </a:cubicBezTo>
                        <a:cubicBezTo>
                          <a:pt x="13838" y="6669"/>
                          <a:pt x="13609" y="8546"/>
                          <a:pt x="13418" y="11715"/>
                        </a:cubicBezTo>
                        <a:cubicBezTo>
                          <a:pt x="13227" y="14884"/>
                          <a:pt x="12769" y="17178"/>
                          <a:pt x="12006" y="18554"/>
                        </a:cubicBezTo>
                        <a:cubicBezTo>
                          <a:pt x="11243" y="19930"/>
                          <a:pt x="10021" y="20764"/>
                          <a:pt x="8342" y="21056"/>
                        </a:cubicBezTo>
                        <a:cubicBezTo>
                          <a:pt x="6511" y="21389"/>
                          <a:pt x="4832" y="20805"/>
                          <a:pt x="3267" y="19387"/>
                        </a:cubicBezTo>
                        <a:cubicBezTo>
                          <a:pt x="1702" y="17928"/>
                          <a:pt x="710" y="15593"/>
                          <a:pt x="214" y="12341"/>
                        </a:cubicBezTo>
                        <a:cubicBezTo>
                          <a:pt x="-206" y="9380"/>
                          <a:pt x="-16" y="6920"/>
                          <a:pt x="862" y="5001"/>
                        </a:cubicBezTo>
                        <a:cubicBezTo>
                          <a:pt x="1702" y="3083"/>
                          <a:pt x="3038" y="1707"/>
                          <a:pt x="4870" y="83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38" name="Freeform: Shape 5376"/>
                  <p:cNvSpPr/>
                  <p:nvPr/>
                </p:nvSpPr>
                <p:spPr>
                  <a:xfrm>
                    <a:off x="13272" y="79629"/>
                    <a:ext cx="31594" cy="169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4" h="21600" fill="norm" stroke="1" extrusionOk="0">
                        <a:moveTo>
                          <a:pt x="16452" y="16479"/>
                        </a:moveTo>
                        <a:lnTo>
                          <a:pt x="13171" y="17425"/>
                        </a:lnTo>
                        <a:lnTo>
                          <a:pt x="12723" y="12192"/>
                        </a:lnTo>
                        <a:lnTo>
                          <a:pt x="6428" y="14029"/>
                        </a:lnTo>
                        <a:cubicBezTo>
                          <a:pt x="5145" y="14419"/>
                          <a:pt x="4429" y="14697"/>
                          <a:pt x="4220" y="14864"/>
                        </a:cubicBezTo>
                        <a:cubicBezTo>
                          <a:pt x="4011" y="15031"/>
                          <a:pt x="3862" y="15309"/>
                          <a:pt x="3773" y="15699"/>
                        </a:cubicBezTo>
                        <a:cubicBezTo>
                          <a:pt x="3653" y="16089"/>
                          <a:pt x="3623" y="16534"/>
                          <a:pt x="3683" y="17035"/>
                        </a:cubicBezTo>
                        <a:cubicBezTo>
                          <a:pt x="3743" y="17759"/>
                          <a:pt x="3951" y="18761"/>
                          <a:pt x="4340" y="19986"/>
                        </a:cubicBezTo>
                        <a:lnTo>
                          <a:pt x="1207" y="21600"/>
                        </a:lnTo>
                        <a:cubicBezTo>
                          <a:pt x="640" y="19930"/>
                          <a:pt x="252" y="17981"/>
                          <a:pt x="73" y="15699"/>
                        </a:cubicBezTo>
                        <a:cubicBezTo>
                          <a:pt x="-46" y="14307"/>
                          <a:pt x="-17" y="13027"/>
                          <a:pt x="133" y="11858"/>
                        </a:cubicBezTo>
                        <a:cubicBezTo>
                          <a:pt x="282" y="10689"/>
                          <a:pt x="550" y="9742"/>
                          <a:pt x="879" y="9130"/>
                        </a:cubicBezTo>
                        <a:cubicBezTo>
                          <a:pt x="1237" y="8462"/>
                          <a:pt x="1744" y="7961"/>
                          <a:pt x="2400" y="7571"/>
                        </a:cubicBezTo>
                        <a:cubicBezTo>
                          <a:pt x="2878" y="7237"/>
                          <a:pt x="3832" y="6903"/>
                          <a:pt x="5294" y="6458"/>
                        </a:cubicBezTo>
                        <a:lnTo>
                          <a:pt x="12096" y="4454"/>
                        </a:lnTo>
                        <a:lnTo>
                          <a:pt x="11798" y="946"/>
                        </a:lnTo>
                        <a:lnTo>
                          <a:pt x="15080" y="0"/>
                        </a:lnTo>
                        <a:lnTo>
                          <a:pt x="15378" y="3507"/>
                        </a:lnTo>
                        <a:lnTo>
                          <a:pt x="18481" y="2616"/>
                        </a:lnTo>
                        <a:lnTo>
                          <a:pt x="21554" y="9631"/>
                        </a:lnTo>
                        <a:lnTo>
                          <a:pt x="16064" y="11246"/>
                        </a:lnTo>
                        <a:lnTo>
                          <a:pt x="16512" y="1647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39" name="Freeform: Shape 5377"/>
                  <p:cNvSpPr/>
                  <p:nvPr/>
                </p:nvSpPr>
                <p:spPr>
                  <a:xfrm>
                    <a:off x="18145" y="109219"/>
                    <a:ext cx="24246" cy="239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21" h="21127" fill="norm" stroke="1" extrusionOk="0">
                        <a:moveTo>
                          <a:pt x="9182" y="128"/>
                        </a:moveTo>
                        <a:cubicBezTo>
                          <a:pt x="10935" y="-142"/>
                          <a:pt x="12687" y="12"/>
                          <a:pt x="14478" y="628"/>
                        </a:cubicBezTo>
                        <a:cubicBezTo>
                          <a:pt x="16268" y="1244"/>
                          <a:pt x="17678" y="2284"/>
                          <a:pt x="18820" y="3747"/>
                        </a:cubicBezTo>
                        <a:cubicBezTo>
                          <a:pt x="19925" y="5210"/>
                          <a:pt x="20649" y="6943"/>
                          <a:pt x="20953" y="8906"/>
                        </a:cubicBezTo>
                        <a:cubicBezTo>
                          <a:pt x="21449" y="11948"/>
                          <a:pt x="20839" y="14605"/>
                          <a:pt x="19201" y="16838"/>
                        </a:cubicBezTo>
                        <a:cubicBezTo>
                          <a:pt x="17563" y="19109"/>
                          <a:pt x="15240" y="20457"/>
                          <a:pt x="12230" y="20958"/>
                        </a:cubicBezTo>
                        <a:cubicBezTo>
                          <a:pt x="9220" y="21458"/>
                          <a:pt x="6554" y="20842"/>
                          <a:pt x="4268" y="19225"/>
                        </a:cubicBezTo>
                        <a:cubicBezTo>
                          <a:pt x="1983" y="17569"/>
                          <a:pt x="611" y="15259"/>
                          <a:pt x="154" y="12294"/>
                        </a:cubicBezTo>
                        <a:cubicBezTo>
                          <a:pt x="-151" y="10446"/>
                          <a:pt x="1" y="8637"/>
                          <a:pt x="573" y="6827"/>
                        </a:cubicBezTo>
                        <a:cubicBezTo>
                          <a:pt x="1144" y="5017"/>
                          <a:pt x="2135" y="3554"/>
                          <a:pt x="3582" y="2438"/>
                        </a:cubicBezTo>
                        <a:cubicBezTo>
                          <a:pt x="5030" y="1321"/>
                          <a:pt x="6897" y="551"/>
                          <a:pt x="9182" y="204"/>
                        </a:cubicBezTo>
                        <a:close/>
                        <a:moveTo>
                          <a:pt x="9754" y="5633"/>
                        </a:moveTo>
                        <a:cubicBezTo>
                          <a:pt x="7773" y="5941"/>
                          <a:pt x="6325" y="6673"/>
                          <a:pt x="5449" y="7789"/>
                        </a:cubicBezTo>
                        <a:cubicBezTo>
                          <a:pt x="4535" y="8906"/>
                          <a:pt x="4192" y="10138"/>
                          <a:pt x="4421" y="11524"/>
                        </a:cubicBezTo>
                        <a:cubicBezTo>
                          <a:pt x="4649" y="12910"/>
                          <a:pt x="5335" y="13989"/>
                          <a:pt x="6554" y="14758"/>
                        </a:cubicBezTo>
                        <a:cubicBezTo>
                          <a:pt x="7735" y="15528"/>
                          <a:pt x="9335" y="15760"/>
                          <a:pt x="11354" y="15451"/>
                        </a:cubicBezTo>
                        <a:cubicBezTo>
                          <a:pt x="13297" y="15144"/>
                          <a:pt x="14744" y="14412"/>
                          <a:pt x="15620" y="13334"/>
                        </a:cubicBezTo>
                        <a:cubicBezTo>
                          <a:pt x="16535" y="12217"/>
                          <a:pt x="16877" y="10985"/>
                          <a:pt x="16649" y="9599"/>
                        </a:cubicBezTo>
                        <a:cubicBezTo>
                          <a:pt x="16420" y="8213"/>
                          <a:pt x="15735" y="7135"/>
                          <a:pt x="14516" y="6365"/>
                        </a:cubicBezTo>
                        <a:cubicBezTo>
                          <a:pt x="13335" y="5595"/>
                          <a:pt x="11735" y="5364"/>
                          <a:pt x="9754" y="567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40" name="Freeform: Shape 5378"/>
                  <p:cNvSpPr/>
                  <p:nvPr/>
                </p:nvSpPr>
                <p:spPr>
                  <a:xfrm>
                    <a:off x="21470" y="133196"/>
                    <a:ext cx="33431" cy="146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8" h="21600" fill="norm" stroke="1" extrusionOk="0">
                        <a:moveTo>
                          <a:pt x="14438" y="129"/>
                        </a:moveTo>
                        <a:lnTo>
                          <a:pt x="14776" y="5094"/>
                        </a:lnTo>
                        <a:lnTo>
                          <a:pt x="15876" y="4707"/>
                        </a:lnTo>
                        <a:cubicBezTo>
                          <a:pt x="17117" y="4255"/>
                          <a:pt x="18075" y="4191"/>
                          <a:pt x="18724" y="4578"/>
                        </a:cubicBezTo>
                        <a:cubicBezTo>
                          <a:pt x="19372" y="4964"/>
                          <a:pt x="19965" y="5867"/>
                          <a:pt x="20444" y="7350"/>
                        </a:cubicBezTo>
                        <a:cubicBezTo>
                          <a:pt x="20952" y="8834"/>
                          <a:pt x="21262" y="10832"/>
                          <a:pt x="21431" y="13282"/>
                        </a:cubicBezTo>
                        <a:cubicBezTo>
                          <a:pt x="21600" y="15797"/>
                          <a:pt x="21600" y="18376"/>
                          <a:pt x="21431" y="20890"/>
                        </a:cubicBezTo>
                        <a:lnTo>
                          <a:pt x="18639" y="20633"/>
                        </a:lnTo>
                        <a:cubicBezTo>
                          <a:pt x="18696" y="19150"/>
                          <a:pt x="18639" y="17795"/>
                          <a:pt x="18583" y="16441"/>
                        </a:cubicBezTo>
                        <a:cubicBezTo>
                          <a:pt x="18498" y="15152"/>
                          <a:pt x="18301" y="14250"/>
                          <a:pt x="17991" y="13798"/>
                        </a:cubicBezTo>
                        <a:cubicBezTo>
                          <a:pt x="17681" y="13346"/>
                          <a:pt x="17173" y="13218"/>
                          <a:pt x="16412" y="13475"/>
                        </a:cubicBezTo>
                        <a:lnTo>
                          <a:pt x="15368" y="13863"/>
                        </a:lnTo>
                        <a:lnTo>
                          <a:pt x="15819" y="20504"/>
                        </a:lnTo>
                        <a:lnTo>
                          <a:pt x="12746" y="21600"/>
                        </a:lnTo>
                        <a:lnTo>
                          <a:pt x="12294" y="14959"/>
                        </a:lnTo>
                        <a:lnTo>
                          <a:pt x="620" y="19150"/>
                        </a:lnTo>
                        <a:lnTo>
                          <a:pt x="0" y="10252"/>
                        </a:lnTo>
                        <a:lnTo>
                          <a:pt x="11674" y="6061"/>
                        </a:lnTo>
                        <a:lnTo>
                          <a:pt x="11336" y="1096"/>
                        </a:lnTo>
                        <a:lnTo>
                          <a:pt x="1441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41" name="Freeform: Shape 5379"/>
                  <p:cNvSpPr/>
                  <p:nvPr/>
                </p:nvSpPr>
                <p:spPr>
                  <a:xfrm>
                    <a:off x="24925" y="161663"/>
                    <a:ext cx="34547" cy="316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144" y="21570"/>
                        </a:moveTo>
                        <a:lnTo>
                          <a:pt x="2461" y="16856"/>
                        </a:lnTo>
                        <a:lnTo>
                          <a:pt x="6671" y="14201"/>
                        </a:lnTo>
                        <a:lnTo>
                          <a:pt x="5414" y="5609"/>
                        </a:lnTo>
                        <a:lnTo>
                          <a:pt x="683" y="4595"/>
                        </a:lnTo>
                        <a:lnTo>
                          <a:pt x="0" y="0"/>
                        </a:lnTo>
                        <a:lnTo>
                          <a:pt x="20944" y="4982"/>
                        </a:lnTo>
                        <a:lnTo>
                          <a:pt x="21600" y="9577"/>
                        </a:lnTo>
                        <a:lnTo>
                          <a:pt x="3144" y="21600"/>
                        </a:lnTo>
                        <a:close/>
                        <a:moveTo>
                          <a:pt x="9761" y="12232"/>
                        </a:moveTo>
                        <a:lnTo>
                          <a:pt x="16651" y="7996"/>
                        </a:lnTo>
                        <a:lnTo>
                          <a:pt x="8913" y="6355"/>
                        </a:lnTo>
                        <a:lnTo>
                          <a:pt x="9761" y="1223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42" name="Freeform: Shape 5380"/>
                  <p:cNvSpPr/>
                  <p:nvPr/>
                </p:nvSpPr>
                <p:spPr>
                  <a:xfrm>
                    <a:off x="30478" y="190305"/>
                    <a:ext cx="33432" cy="146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8" h="21600" fill="norm" stroke="1" extrusionOk="0">
                        <a:moveTo>
                          <a:pt x="14438" y="65"/>
                        </a:moveTo>
                        <a:lnTo>
                          <a:pt x="14776" y="5029"/>
                        </a:lnTo>
                        <a:lnTo>
                          <a:pt x="15876" y="4643"/>
                        </a:lnTo>
                        <a:cubicBezTo>
                          <a:pt x="17117" y="4191"/>
                          <a:pt x="18075" y="4191"/>
                          <a:pt x="18724" y="4514"/>
                        </a:cubicBezTo>
                        <a:cubicBezTo>
                          <a:pt x="19372" y="4900"/>
                          <a:pt x="19936" y="5803"/>
                          <a:pt x="20444" y="7286"/>
                        </a:cubicBezTo>
                        <a:cubicBezTo>
                          <a:pt x="20952" y="8769"/>
                          <a:pt x="21262" y="10768"/>
                          <a:pt x="21431" y="13218"/>
                        </a:cubicBezTo>
                        <a:cubicBezTo>
                          <a:pt x="21600" y="15732"/>
                          <a:pt x="21600" y="18312"/>
                          <a:pt x="21431" y="20826"/>
                        </a:cubicBezTo>
                        <a:lnTo>
                          <a:pt x="18639" y="20568"/>
                        </a:lnTo>
                        <a:cubicBezTo>
                          <a:pt x="18696" y="19085"/>
                          <a:pt x="18639" y="17731"/>
                          <a:pt x="18583" y="16377"/>
                        </a:cubicBezTo>
                        <a:cubicBezTo>
                          <a:pt x="18498" y="15088"/>
                          <a:pt x="18301" y="14250"/>
                          <a:pt x="17991" y="13734"/>
                        </a:cubicBezTo>
                        <a:cubicBezTo>
                          <a:pt x="17681" y="13218"/>
                          <a:pt x="17173" y="13154"/>
                          <a:pt x="16412" y="13475"/>
                        </a:cubicBezTo>
                        <a:lnTo>
                          <a:pt x="15368" y="13863"/>
                        </a:lnTo>
                        <a:lnTo>
                          <a:pt x="15819" y="20504"/>
                        </a:lnTo>
                        <a:lnTo>
                          <a:pt x="12746" y="21600"/>
                        </a:lnTo>
                        <a:lnTo>
                          <a:pt x="12294" y="14959"/>
                        </a:lnTo>
                        <a:lnTo>
                          <a:pt x="620" y="19150"/>
                        </a:lnTo>
                        <a:lnTo>
                          <a:pt x="0" y="10252"/>
                        </a:lnTo>
                        <a:lnTo>
                          <a:pt x="11674" y="6061"/>
                        </a:lnTo>
                        <a:lnTo>
                          <a:pt x="11336" y="1096"/>
                        </a:lnTo>
                        <a:lnTo>
                          <a:pt x="1441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43" name="Freeform: Shape 5381"/>
                  <p:cNvSpPr/>
                  <p:nvPr/>
                </p:nvSpPr>
                <p:spPr>
                  <a:xfrm>
                    <a:off x="32752" y="207403"/>
                    <a:ext cx="25149" cy="149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1" h="21600" fill="norm" stroke="1" extrusionOk="0">
                        <a:moveTo>
                          <a:pt x="822" y="13999"/>
                        </a:moveTo>
                        <a:lnTo>
                          <a:pt x="0" y="5258"/>
                        </a:lnTo>
                        <a:lnTo>
                          <a:pt x="19507" y="0"/>
                        </a:lnTo>
                        <a:lnTo>
                          <a:pt x="20255" y="8171"/>
                        </a:lnTo>
                        <a:lnTo>
                          <a:pt x="17489" y="8931"/>
                        </a:lnTo>
                        <a:cubicBezTo>
                          <a:pt x="18909" y="9945"/>
                          <a:pt x="19918" y="10958"/>
                          <a:pt x="20442" y="11972"/>
                        </a:cubicBezTo>
                        <a:cubicBezTo>
                          <a:pt x="20965" y="12986"/>
                          <a:pt x="21301" y="14189"/>
                          <a:pt x="21413" y="15583"/>
                        </a:cubicBezTo>
                        <a:cubicBezTo>
                          <a:pt x="21600" y="17546"/>
                          <a:pt x="21450" y="19573"/>
                          <a:pt x="20965" y="21600"/>
                        </a:cubicBezTo>
                        <a:lnTo>
                          <a:pt x="16219" y="20080"/>
                        </a:lnTo>
                        <a:cubicBezTo>
                          <a:pt x="16630" y="18433"/>
                          <a:pt x="16817" y="16976"/>
                          <a:pt x="16667" y="15709"/>
                        </a:cubicBezTo>
                        <a:cubicBezTo>
                          <a:pt x="16555" y="14506"/>
                          <a:pt x="16256" y="13492"/>
                          <a:pt x="15770" y="12732"/>
                        </a:cubicBezTo>
                        <a:cubicBezTo>
                          <a:pt x="15284" y="11972"/>
                          <a:pt x="14499" y="11529"/>
                          <a:pt x="13416" y="11275"/>
                        </a:cubicBezTo>
                        <a:cubicBezTo>
                          <a:pt x="12332" y="11085"/>
                          <a:pt x="10128" y="11402"/>
                          <a:pt x="6801" y="12289"/>
                        </a:cubicBezTo>
                        <a:lnTo>
                          <a:pt x="785" y="1387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44" name="Freeform: Shape 5382"/>
                  <p:cNvSpPr/>
                  <p:nvPr/>
                </p:nvSpPr>
                <p:spPr>
                  <a:xfrm>
                    <a:off x="35507" y="222611"/>
                    <a:ext cx="32492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9771"/>
                        </a:moveTo>
                        <a:lnTo>
                          <a:pt x="15175" y="2657"/>
                        </a:lnTo>
                        <a:lnTo>
                          <a:pt x="15815" y="14486"/>
                        </a:lnTo>
                        <a:lnTo>
                          <a:pt x="640" y="21600"/>
                        </a:lnTo>
                        <a:lnTo>
                          <a:pt x="0" y="9771"/>
                        </a:lnTo>
                        <a:close/>
                        <a:moveTo>
                          <a:pt x="17239" y="1714"/>
                        </a:moveTo>
                        <a:lnTo>
                          <a:pt x="20960" y="0"/>
                        </a:lnTo>
                        <a:lnTo>
                          <a:pt x="21600" y="11829"/>
                        </a:lnTo>
                        <a:lnTo>
                          <a:pt x="17879" y="13542"/>
                        </a:lnTo>
                        <a:lnTo>
                          <a:pt x="17239" y="17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45" name="Freeform: Shape 5383"/>
                  <p:cNvSpPr/>
                  <p:nvPr/>
                </p:nvSpPr>
                <p:spPr>
                  <a:xfrm>
                    <a:off x="38344" y="237241"/>
                    <a:ext cx="24220" cy="2237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00" h="21253" fill="norm" stroke="1" extrusionOk="0">
                        <a:moveTo>
                          <a:pt x="15968" y="19758"/>
                        </a:moveTo>
                        <a:lnTo>
                          <a:pt x="14216" y="14274"/>
                        </a:lnTo>
                        <a:cubicBezTo>
                          <a:pt x="15206" y="13901"/>
                          <a:pt x="15930" y="13319"/>
                          <a:pt x="16387" y="12572"/>
                        </a:cubicBezTo>
                        <a:cubicBezTo>
                          <a:pt x="16806" y="11824"/>
                          <a:pt x="16958" y="10868"/>
                          <a:pt x="16806" y="9788"/>
                        </a:cubicBezTo>
                        <a:cubicBezTo>
                          <a:pt x="16615" y="8376"/>
                          <a:pt x="15968" y="7296"/>
                          <a:pt x="14939" y="6590"/>
                        </a:cubicBezTo>
                        <a:cubicBezTo>
                          <a:pt x="13911" y="5884"/>
                          <a:pt x="12349" y="5718"/>
                          <a:pt x="10215" y="6091"/>
                        </a:cubicBezTo>
                        <a:cubicBezTo>
                          <a:pt x="7853" y="6507"/>
                          <a:pt x="6253" y="7213"/>
                          <a:pt x="5415" y="8251"/>
                        </a:cubicBezTo>
                        <a:cubicBezTo>
                          <a:pt x="4577" y="9290"/>
                          <a:pt x="4234" y="10536"/>
                          <a:pt x="4463" y="11990"/>
                        </a:cubicBezTo>
                        <a:cubicBezTo>
                          <a:pt x="4615" y="13070"/>
                          <a:pt x="5034" y="13942"/>
                          <a:pt x="5720" y="14524"/>
                        </a:cubicBezTo>
                        <a:cubicBezTo>
                          <a:pt x="6406" y="15105"/>
                          <a:pt x="7434" y="15438"/>
                          <a:pt x="8882" y="15479"/>
                        </a:cubicBezTo>
                        <a:lnTo>
                          <a:pt x="8806" y="21253"/>
                        </a:lnTo>
                        <a:cubicBezTo>
                          <a:pt x="6329" y="21087"/>
                          <a:pt x="4387" y="20256"/>
                          <a:pt x="2939" y="18802"/>
                        </a:cubicBezTo>
                        <a:cubicBezTo>
                          <a:pt x="1491" y="17348"/>
                          <a:pt x="539" y="15230"/>
                          <a:pt x="158" y="12447"/>
                        </a:cubicBezTo>
                        <a:cubicBezTo>
                          <a:pt x="-299" y="9290"/>
                          <a:pt x="234" y="6590"/>
                          <a:pt x="1796" y="4388"/>
                        </a:cubicBezTo>
                        <a:cubicBezTo>
                          <a:pt x="3358" y="2187"/>
                          <a:pt x="5758" y="816"/>
                          <a:pt x="8996" y="234"/>
                        </a:cubicBezTo>
                        <a:cubicBezTo>
                          <a:pt x="12273" y="-347"/>
                          <a:pt x="14977" y="151"/>
                          <a:pt x="17072" y="1730"/>
                        </a:cubicBezTo>
                        <a:cubicBezTo>
                          <a:pt x="19168" y="3308"/>
                          <a:pt x="20463" y="5718"/>
                          <a:pt x="20920" y="8958"/>
                        </a:cubicBezTo>
                        <a:cubicBezTo>
                          <a:pt x="21301" y="11616"/>
                          <a:pt x="21073" y="13776"/>
                          <a:pt x="20273" y="15521"/>
                        </a:cubicBezTo>
                        <a:cubicBezTo>
                          <a:pt x="19472" y="17265"/>
                          <a:pt x="18025" y="18636"/>
                          <a:pt x="16006" y="1971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46" name="Freeform: Shape 5384"/>
                  <p:cNvSpPr/>
                  <p:nvPr/>
                </p:nvSpPr>
                <p:spPr>
                  <a:xfrm>
                    <a:off x="41541" y="261539"/>
                    <a:ext cx="24905" cy="234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19" h="21600" fill="norm" stroke="1" extrusionOk="0">
                        <a:moveTo>
                          <a:pt x="14001" y="5189"/>
                        </a:moveTo>
                        <a:lnTo>
                          <a:pt x="14113" y="0"/>
                        </a:lnTo>
                        <a:cubicBezTo>
                          <a:pt x="16097" y="242"/>
                          <a:pt x="17632" y="966"/>
                          <a:pt x="18755" y="2212"/>
                        </a:cubicBezTo>
                        <a:cubicBezTo>
                          <a:pt x="19878" y="3459"/>
                          <a:pt x="20627" y="5430"/>
                          <a:pt x="21039" y="8166"/>
                        </a:cubicBezTo>
                        <a:cubicBezTo>
                          <a:pt x="21413" y="10659"/>
                          <a:pt x="21413" y="12550"/>
                          <a:pt x="21039" y="13837"/>
                        </a:cubicBezTo>
                        <a:cubicBezTo>
                          <a:pt x="20664" y="15124"/>
                          <a:pt x="20103" y="16130"/>
                          <a:pt x="19317" y="16733"/>
                        </a:cubicBezTo>
                        <a:cubicBezTo>
                          <a:pt x="18531" y="17377"/>
                          <a:pt x="17033" y="17900"/>
                          <a:pt x="14787" y="18261"/>
                        </a:cubicBezTo>
                        <a:lnTo>
                          <a:pt x="8723" y="19227"/>
                        </a:lnTo>
                        <a:cubicBezTo>
                          <a:pt x="7001" y="19508"/>
                          <a:pt x="5765" y="19830"/>
                          <a:pt x="4942" y="20152"/>
                        </a:cubicBezTo>
                        <a:cubicBezTo>
                          <a:pt x="4155" y="20474"/>
                          <a:pt x="3332" y="20956"/>
                          <a:pt x="2471" y="21600"/>
                        </a:cubicBezTo>
                        <a:lnTo>
                          <a:pt x="1647" y="16090"/>
                        </a:lnTo>
                        <a:cubicBezTo>
                          <a:pt x="1984" y="15888"/>
                          <a:pt x="2434" y="15607"/>
                          <a:pt x="3107" y="15285"/>
                        </a:cubicBezTo>
                        <a:cubicBezTo>
                          <a:pt x="3407" y="15124"/>
                          <a:pt x="3594" y="15044"/>
                          <a:pt x="3669" y="14963"/>
                        </a:cubicBezTo>
                        <a:cubicBezTo>
                          <a:pt x="2658" y="14159"/>
                          <a:pt x="1872" y="13274"/>
                          <a:pt x="1273" y="12268"/>
                        </a:cubicBezTo>
                        <a:cubicBezTo>
                          <a:pt x="674" y="11263"/>
                          <a:pt x="300" y="10137"/>
                          <a:pt x="113" y="8929"/>
                        </a:cubicBezTo>
                        <a:cubicBezTo>
                          <a:pt x="-187" y="6758"/>
                          <a:pt x="113" y="4948"/>
                          <a:pt x="1011" y="3540"/>
                        </a:cubicBezTo>
                        <a:cubicBezTo>
                          <a:pt x="1910" y="2132"/>
                          <a:pt x="3220" y="1247"/>
                          <a:pt x="4867" y="966"/>
                        </a:cubicBezTo>
                        <a:cubicBezTo>
                          <a:pt x="5952" y="764"/>
                          <a:pt x="7001" y="885"/>
                          <a:pt x="7936" y="1327"/>
                        </a:cubicBezTo>
                        <a:cubicBezTo>
                          <a:pt x="8872" y="1729"/>
                          <a:pt x="9658" y="2413"/>
                          <a:pt x="10257" y="3379"/>
                        </a:cubicBezTo>
                        <a:cubicBezTo>
                          <a:pt x="10856" y="4344"/>
                          <a:pt x="11493" y="5712"/>
                          <a:pt x="12129" y="7602"/>
                        </a:cubicBezTo>
                        <a:cubicBezTo>
                          <a:pt x="12953" y="10137"/>
                          <a:pt x="13664" y="11866"/>
                          <a:pt x="14188" y="12791"/>
                        </a:cubicBezTo>
                        <a:lnTo>
                          <a:pt x="14712" y="12711"/>
                        </a:lnTo>
                        <a:cubicBezTo>
                          <a:pt x="15723" y="12550"/>
                          <a:pt x="16359" y="12148"/>
                          <a:pt x="16734" y="11544"/>
                        </a:cubicBezTo>
                        <a:cubicBezTo>
                          <a:pt x="17071" y="10941"/>
                          <a:pt x="17145" y="9935"/>
                          <a:pt x="16921" y="8447"/>
                        </a:cubicBezTo>
                        <a:cubicBezTo>
                          <a:pt x="16771" y="7442"/>
                          <a:pt x="16472" y="6717"/>
                          <a:pt x="16022" y="6235"/>
                        </a:cubicBezTo>
                        <a:cubicBezTo>
                          <a:pt x="15573" y="5752"/>
                          <a:pt x="14862" y="5390"/>
                          <a:pt x="13926" y="5229"/>
                        </a:cubicBezTo>
                        <a:close/>
                        <a:moveTo>
                          <a:pt x="10894" y="13354"/>
                        </a:moveTo>
                        <a:cubicBezTo>
                          <a:pt x="10557" y="12671"/>
                          <a:pt x="10145" y="11584"/>
                          <a:pt x="9583" y="10096"/>
                        </a:cubicBezTo>
                        <a:cubicBezTo>
                          <a:pt x="9059" y="8608"/>
                          <a:pt x="8610" y="7642"/>
                          <a:pt x="8236" y="7240"/>
                        </a:cubicBezTo>
                        <a:cubicBezTo>
                          <a:pt x="7637" y="6597"/>
                          <a:pt x="7001" y="6315"/>
                          <a:pt x="6252" y="6476"/>
                        </a:cubicBezTo>
                        <a:cubicBezTo>
                          <a:pt x="5541" y="6597"/>
                          <a:pt x="4942" y="6999"/>
                          <a:pt x="4493" y="7683"/>
                        </a:cubicBezTo>
                        <a:cubicBezTo>
                          <a:pt x="4043" y="8366"/>
                          <a:pt x="3894" y="9131"/>
                          <a:pt x="4043" y="10016"/>
                        </a:cubicBezTo>
                        <a:cubicBezTo>
                          <a:pt x="4193" y="11021"/>
                          <a:pt x="4642" y="11906"/>
                          <a:pt x="5391" y="12711"/>
                        </a:cubicBezTo>
                        <a:cubicBezTo>
                          <a:pt x="5952" y="13314"/>
                          <a:pt x="6589" y="13636"/>
                          <a:pt x="7300" y="13756"/>
                        </a:cubicBezTo>
                        <a:cubicBezTo>
                          <a:pt x="7749" y="13837"/>
                          <a:pt x="8610" y="13756"/>
                          <a:pt x="9846" y="13555"/>
                        </a:cubicBezTo>
                        <a:lnTo>
                          <a:pt x="10894" y="1339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47" name="Freeform: Shape 5385"/>
                  <p:cNvSpPr/>
                  <p:nvPr/>
                </p:nvSpPr>
                <p:spPr>
                  <a:xfrm>
                    <a:off x="44297" y="297335"/>
                    <a:ext cx="32841" cy="1898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076" fill="norm" stroke="1" extrusionOk="0">
                        <a:moveTo>
                          <a:pt x="0" y="12397"/>
                        </a:moveTo>
                        <a:lnTo>
                          <a:pt x="2128" y="11814"/>
                        </a:lnTo>
                        <a:cubicBezTo>
                          <a:pt x="2099" y="9970"/>
                          <a:pt x="2186" y="8465"/>
                          <a:pt x="2445" y="7252"/>
                        </a:cubicBezTo>
                        <a:cubicBezTo>
                          <a:pt x="2675" y="6038"/>
                          <a:pt x="3135" y="4922"/>
                          <a:pt x="3825" y="3903"/>
                        </a:cubicBezTo>
                        <a:cubicBezTo>
                          <a:pt x="4515" y="2883"/>
                          <a:pt x="5407" y="2155"/>
                          <a:pt x="6500" y="1718"/>
                        </a:cubicBezTo>
                        <a:lnTo>
                          <a:pt x="7248" y="5213"/>
                        </a:lnTo>
                        <a:cubicBezTo>
                          <a:pt x="6126" y="5796"/>
                          <a:pt x="5350" y="6524"/>
                          <a:pt x="4861" y="7349"/>
                        </a:cubicBezTo>
                        <a:cubicBezTo>
                          <a:pt x="4199" y="8562"/>
                          <a:pt x="3883" y="9873"/>
                          <a:pt x="3940" y="11329"/>
                        </a:cubicBezTo>
                        <a:lnTo>
                          <a:pt x="10699" y="9533"/>
                        </a:lnTo>
                        <a:cubicBezTo>
                          <a:pt x="10699" y="8028"/>
                          <a:pt x="10930" y="6427"/>
                          <a:pt x="11303" y="4728"/>
                        </a:cubicBezTo>
                        <a:cubicBezTo>
                          <a:pt x="11562" y="3466"/>
                          <a:pt x="12022" y="2446"/>
                          <a:pt x="12626" y="1670"/>
                        </a:cubicBezTo>
                        <a:cubicBezTo>
                          <a:pt x="13230" y="893"/>
                          <a:pt x="13978" y="359"/>
                          <a:pt x="14812" y="117"/>
                        </a:cubicBezTo>
                        <a:cubicBezTo>
                          <a:pt x="16337" y="-272"/>
                          <a:pt x="17631" y="311"/>
                          <a:pt x="18724" y="1864"/>
                        </a:cubicBezTo>
                        <a:cubicBezTo>
                          <a:pt x="19472" y="2883"/>
                          <a:pt x="20018" y="4582"/>
                          <a:pt x="20392" y="6912"/>
                        </a:cubicBezTo>
                        <a:lnTo>
                          <a:pt x="21399" y="6621"/>
                        </a:lnTo>
                        <a:lnTo>
                          <a:pt x="21600" y="8708"/>
                        </a:lnTo>
                        <a:lnTo>
                          <a:pt x="20593" y="8999"/>
                        </a:lnTo>
                        <a:cubicBezTo>
                          <a:pt x="20680" y="11135"/>
                          <a:pt x="20479" y="12882"/>
                          <a:pt x="19961" y="14241"/>
                        </a:cubicBezTo>
                        <a:cubicBezTo>
                          <a:pt x="19328" y="16037"/>
                          <a:pt x="18379" y="17251"/>
                          <a:pt x="17056" y="17930"/>
                        </a:cubicBezTo>
                        <a:lnTo>
                          <a:pt x="16365" y="14290"/>
                        </a:lnTo>
                        <a:cubicBezTo>
                          <a:pt x="17171" y="13853"/>
                          <a:pt x="17775" y="13270"/>
                          <a:pt x="18149" y="12445"/>
                        </a:cubicBezTo>
                        <a:cubicBezTo>
                          <a:pt x="18523" y="11669"/>
                          <a:pt x="18753" y="10650"/>
                          <a:pt x="18781" y="9436"/>
                        </a:cubicBezTo>
                        <a:lnTo>
                          <a:pt x="12655" y="11086"/>
                        </a:lnTo>
                        <a:cubicBezTo>
                          <a:pt x="12569" y="12980"/>
                          <a:pt x="12454" y="14193"/>
                          <a:pt x="12368" y="14824"/>
                        </a:cubicBezTo>
                        <a:cubicBezTo>
                          <a:pt x="12195" y="16037"/>
                          <a:pt x="11907" y="17008"/>
                          <a:pt x="11562" y="17834"/>
                        </a:cubicBezTo>
                        <a:cubicBezTo>
                          <a:pt x="11217" y="18659"/>
                          <a:pt x="10757" y="19338"/>
                          <a:pt x="10239" y="19872"/>
                        </a:cubicBezTo>
                        <a:cubicBezTo>
                          <a:pt x="9721" y="20406"/>
                          <a:pt x="9089" y="20746"/>
                          <a:pt x="8427" y="20940"/>
                        </a:cubicBezTo>
                        <a:cubicBezTo>
                          <a:pt x="6960" y="21328"/>
                          <a:pt x="5666" y="20891"/>
                          <a:pt x="4515" y="19532"/>
                        </a:cubicBezTo>
                        <a:cubicBezTo>
                          <a:pt x="3394" y="18222"/>
                          <a:pt x="2675" y="16329"/>
                          <a:pt x="2358" y="13805"/>
                        </a:cubicBezTo>
                        <a:lnTo>
                          <a:pt x="201" y="14387"/>
                        </a:lnTo>
                        <a:lnTo>
                          <a:pt x="0" y="12300"/>
                        </a:lnTo>
                        <a:close/>
                        <a:moveTo>
                          <a:pt x="4113" y="13465"/>
                        </a:moveTo>
                        <a:cubicBezTo>
                          <a:pt x="4343" y="14824"/>
                          <a:pt x="4803" y="15892"/>
                          <a:pt x="5522" y="16620"/>
                        </a:cubicBezTo>
                        <a:cubicBezTo>
                          <a:pt x="6213" y="17348"/>
                          <a:pt x="7018" y="17591"/>
                          <a:pt x="7938" y="17348"/>
                        </a:cubicBezTo>
                        <a:cubicBezTo>
                          <a:pt x="8715" y="17153"/>
                          <a:pt x="9290" y="16668"/>
                          <a:pt x="9693" y="15892"/>
                        </a:cubicBezTo>
                        <a:cubicBezTo>
                          <a:pt x="10095" y="15115"/>
                          <a:pt x="10412" y="13708"/>
                          <a:pt x="10584" y="11717"/>
                        </a:cubicBezTo>
                        <a:lnTo>
                          <a:pt x="4113" y="13465"/>
                        </a:lnTo>
                        <a:close/>
                        <a:moveTo>
                          <a:pt x="18580" y="7446"/>
                        </a:moveTo>
                        <a:cubicBezTo>
                          <a:pt x="18321" y="6087"/>
                          <a:pt x="17890" y="5068"/>
                          <a:pt x="17286" y="4436"/>
                        </a:cubicBezTo>
                        <a:cubicBezTo>
                          <a:pt x="16682" y="3757"/>
                          <a:pt x="15991" y="3563"/>
                          <a:pt x="15273" y="3757"/>
                        </a:cubicBezTo>
                        <a:cubicBezTo>
                          <a:pt x="14553" y="3951"/>
                          <a:pt x="13978" y="4436"/>
                          <a:pt x="13547" y="5261"/>
                        </a:cubicBezTo>
                        <a:cubicBezTo>
                          <a:pt x="13115" y="6087"/>
                          <a:pt x="12828" y="7349"/>
                          <a:pt x="12713" y="9048"/>
                        </a:cubicBezTo>
                        <a:lnTo>
                          <a:pt x="18580" y="749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48" name="Freeform: Shape 5386"/>
                  <p:cNvSpPr/>
                  <p:nvPr/>
                </p:nvSpPr>
                <p:spPr>
                  <a:xfrm>
                    <a:off x="51512" y="320047"/>
                    <a:ext cx="26938" cy="1285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421" y="21526"/>
                        </a:moveTo>
                        <a:lnTo>
                          <a:pt x="0" y="16090"/>
                        </a:lnTo>
                        <a:lnTo>
                          <a:pt x="16480" y="10653"/>
                        </a:lnTo>
                        <a:cubicBezTo>
                          <a:pt x="15779" y="9551"/>
                          <a:pt x="15078" y="8008"/>
                          <a:pt x="14306" y="6098"/>
                        </a:cubicBezTo>
                        <a:cubicBezTo>
                          <a:pt x="13535" y="4188"/>
                          <a:pt x="12974" y="2425"/>
                          <a:pt x="12553" y="808"/>
                        </a:cubicBezTo>
                        <a:lnTo>
                          <a:pt x="15043" y="0"/>
                        </a:lnTo>
                        <a:cubicBezTo>
                          <a:pt x="15954" y="2792"/>
                          <a:pt x="16971" y="5217"/>
                          <a:pt x="18129" y="7126"/>
                        </a:cubicBezTo>
                        <a:cubicBezTo>
                          <a:pt x="19285" y="9037"/>
                          <a:pt x="20338" y="10359"/>
                          <a:pt x="21319" y="11021"/>
                        </a:cubicBezTo>
                        <a:lnTo>
                          <a:pt x="21600" y="14547"/>
                        </a:lnTo>
                        <a:lnTo>
                          <a:pt x="456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49" name="Freeform: Shape 5387"/>
                  <p:cNvSpPr/>
                  <p:nvPr/>
                </p:nvSpPr>
                <p:spPr>
                  <a:xfrm>
                    <a:off x="49425" y="338120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894"/>
                        </a:moveTo>
                        <a:lnTo>
                          <a:pt x="18706" y="0"/>
                        </a:lnTo>
                        <a:lnTo>
                          <a:pt x="21600" y="18706"/>
                        </a:lnTo>
                        <a:lnTo>
                          <a:pt x="2894" y="21600"/>
                        </a:lnTo>
                        <a:lnTo>
                          <a:pt x="0" y="28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50" name="Freeform: Shape 5388"/>
                  <p:cNvSpPr/>
                  <p:nvPr/>
                </p:nvSpPr>
                <p:spPr>
                  <a:xfrm>
                    <a:off x="55622" y="347421"/>
                    <a:ext cx="28031" cy="1740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7118" y="597"/>
                        </a:moveTo>
                        <a:lnTo>
                          <a:pt x="19511" y="0"/>
                        </a:lnTo>
                        <a:lnTo>
                          <a:pt x="21600" y="21111"/>
                        </a:lnTo>
                        <a:lnTo>
                          <a:pt x="19679" y="21600"/>
                        </a:lnTo>
                        <a:cubicBezTo>
                          <a:pt x="18095" y="19863"/>
                          <a:pt x="16074" y="18289"/>
                          <a:pt x="13614" y="16824"/>
                        </a:cubicBezTo>
                        <a:cubicBezTo>
                          <a:pt x="11154" y="15359"/>
                          <a:pt x="8626" y="14382"/>
                          <a:pt x="6133" y="13893"/>
                        </a:cubicBezTo>
                        <a:cubicBezTo>
                          <a:pt x="4347" y="13514"/>
                          <a:pt x="2460" y="13459"/>
                          <a:pt x="404" y="13785"/>
                        </a:cubicBezTo>
                        <a:lnTo>
                          <a:pt x="0" y="9660"/>
                        </a:lnTo>
                        <a:cubicBezTo>
                          <a:pt x="1584" y="9281"/>
                          <a:pt x="3572" y="9335"/>
                          <a:pt x="5931" y="9660"/>
                        </a:cubicBezTo>
                        <a:cubicBezTo>
                          <a:pt x="8290" y="9986"/>
                          <a:pt x="10581" y="10854"/>
                          <a:pt x="12872" y="12156"/>
                        </a:cubicBezTo>
                        <a:cubicBezTo>
                          <a:pt x="15130" y="13405"/>
                          <a:pt x="17084" y="14870"/>
                          <a:pt x="18736" y="16552"/>
                        </a:cubicBezTo>
                        <a:lnTo>
                          <a:pt x="17152" y="59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51" name="Freeform: Shape 5389"/>
                  <p:cNvSpPr/>
                  <p:nvPr/>
                </p:nvSpPr>
                <p:spPr>
                  <a:xfrm>
                    <a:off x="58377" y="368761"/>
                    <a:ext cx="28086" cy="228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1" h="21529" fill="norm" stroke="1" extrusionOk="0">
                        <a:moveTo>
                          <a:pt x="0" y="3908"/>
                        </a:moveTo>
                        <a:lnTo>
                          <a:pt x="20158" y="0"/>
                        </a:lnTo>
                        <a:lnTo>
                          <a:pt x="21365" y="9257"/>
                        </a:lnTo>
                        <a:cubicBezTo>
                          <a:pt x="21600" y="11149"/>
                          <a:pt x="21600" y="12713"/>
                          <a:pt x="21365" y="13906"/>
                        </a:cubicBezTo>
                        <a:cubicBezTo>
                          <a:pt x="21097" y="15141"/>
                          <a:pt x="20593" y="16128"/>
                          <a:pt x="19822" y="16951"/>
                        </a:cubicBezTo>
                        <a:cubicBezTo>
                          <a:pt x="19051" y="17774"/>
                          <a:pt x="18212" y="18267"/>
                          <a:pt x="17273" y="18432"/>
                        </a:cubicBezTo>
                        <a:cubicBezTo>
                          <a:pt x="16401" y="18596"/>
                          <a:pt x="15563" y="18432"/>
                          <a:pt x="14724" y="18062"/>
                        </a:cubicBezTo>
                        <a:cubicBezTo>
                          <a:pt x="13886" y="17692"/>
                          <a:pt x="13181" y="16869"/>
                          <a:pt x="12544" y="15840"/>
                        </a:cubicBezTo>
                        <a:cubicBezTo>
                          <a:pt x="12377" y="17403"/>
                          <a:pt x="11907" y="18679"/>
                          <a:pt x="11169" y="19625"/>
                        </a:cubicBezTo>
                        <a:cubicBezTo>
                          <a:pt x="10397" y="20612"/>
                          <a:pt x="9458" y="21189"/>
                          <a:pt x="8284" y="21435"/>
                        </a:cubicBezTo>
                        <a:cubicBezTo>
                          <a:pt x="7345" y="21600"/>
                          <a:pt x="6440" y="21559"/>
                          <a:pt x="5568" y="21230"/>
                        </a:cubicBezTo>
                        <a:cubicBezTo>
                          <a:pt x="4695" y="20901"/>
                          <a:pt x="3991" y="20407"/>
                          <a:pt x="3455" y="19790"/>
                        </a:cubicBezTo>
                        <a:cubicBezTo>
                          <a:pt x="2918" y="19173"/>
                          <a:pt x="2482" y="18309"/>
                          <a:pt x="2113" y="17280"/>
                        </a:cubicBezTo>
                        <a:cubicBezTo>
                          <a:pt x="1744" y="16251"/>
                          <a:pt x="1476" y="14935"/>
                          <a:pt x="1275" y="13371"/>
                        </a:cubicBezTo>
                        <a:lnTo>
                          <a:pt x="67" y="3950"/>
                        </a:lnTo>
                        <a:close/>
                        <a:moveTo>
                          <a:pt x="2817" y="6706"/>
                        </a:moveTo>
                        <a:lnTo>
                          <a:pt x="3622" y="12878"/>
                        </a:lnTo>
                        <a:cubicBezTo>
                          <a:pt x="3756" y="13947"/>
                          <a:pt x="3891" y="14688"/>
                          <a:pt x="3991" y="15100"/>
                        </a:cubicBezTo>
                        <a:cubicBezTo>
                          <a:pt x="4192" y="15840"/>
                          <a:pt x="4461" y="16416"/>
                          <a:pt x="4796" y="16869"/>
                        </a:cubicBezTo>
                        <a:cubicBezTo>
                          <a:pt x="5132" y="17321"/>
                          <a:pt x="5534" y="17692"/>
                          <a:pt x="6071" y="17897"/>
                        </a:cubicBezTo>
                        <a:cubicBezTo>
                          <a:pt x="6607" y="18144"/>
                          <a:pt x="7178" y="18185"/>
                          <a:pt x="7815" y="18062"/>
                        </a:cubicBezTo>
                        <a:cubicBezTo>
                          <a:pt x="8553" y="17897"/>
                          <a:pt x="9190" y="17568"/>
                          <a:pt x="9693" y="16992"/>
                        </a:cubicBezTo>
                        <a:cubicBezTo>
                          <a:pt x="10196" y="16416"/>
                          <a:pt x="10498" y="15676"/>
                          <a:pt x="10599" y="14811"/>
                        </a:cubicBezTo>
                        <a:cubicBezTo>
                          <a:pt x="10733" y="13947"/>
                          <a:pt x="10666" y="12713"/>
                          <a:pt x="10465" y="11109"/>
                        </a:cubicBezTo>
                        <a:lnTo>
                          <a:pt x="9727" y="5390"/>
                        </a:lnTo>
                        <a:lnTo>
                          <a:pt x="2784" y="6747"/>
                        </a:lnTo>
                        <a:close/>
                        <a:moveTo>
                          <a:pt x="12108" y="4896"/>
                        </a:moveTo>
                        <a:lnTo>
                          <a:pt x="12812" y="10245"/>
                        </a:lnTo>
                        <a:cubicBezTo>
                          <a:pt x="13013" y="11685"/>
                          <a:pt x="13215" y="12713"/>
                          <a:pt x="13449" y="13330"/>
                        </a:cubicBezTo>
                        <a:cubicBezTo>
                          <a:pt x="13751" y="14112"/>
                          <a:pt x="14187" y="14688"/>
                          <a:pt x="14690" y="15017"/>
                        </a:cubicBezTo>
                        <a:cubicBezTo>
                          <a:pt x="15227" y="15346"/>
                          <a:pt x="15831" y="15428"/>
                          <a:pt x="16535" y="15305"/>
                        </a:cubicBezTo>
                        <a:cubicBezTo>
                          <a:pt x="17206" y="15181"/>
                          <a:pt x="17776" y="14853"/>
                          <a:pt x="18212" y="14359"/>
                        </a:cubicBezTo>
                        <a:cubicBezTo>
                          <a:pt x="18682" y="13865"/>
                          <a:pt x="18950" y="13248"/>
                          <a:pt x="19051" y="12467"/>
                        </a:cubicBezTo>
                        <a:cubicBezTo>
                          <a:pt x="19151" y="11685"/>
                          <a:pt x="19051" y="10409"/>
                          <a:pt x="18850" y="8640"/>
                        </a:cubicBezTo>
                        <a:lnTo>
                          <a:pt x="18212" y="3703"/>
                        </a:lnTo>
                        <a:lnTo>
                          <a:pt x="12108" y="48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364" name="Graphic 2243"/>
                <p:cNvGrpSpPr/>
                <p:nvPr/>
              </p:nvGrpSpPr>
              <p:grpSpPr>
                <a:xfrm>
                  <a:off x="12511" y="53884"/>
                  <a:ext cx="44183" cy="125740"/>
                  <a:chOff x="0" y="0"/>
                  <a:chExt cx="44181" cy="125739"/>
                </a:xfrm>
              </p:grpSpPr>
              <p:sp>
                <p:nvSpPr>
                  <p:cNvPr id="1353" name="Freeform: Shape 5362"/>
                  <p:cNvSpPr/>
                  <p:nvPr/>
                </p:nvSpPr>
                <p:spPr>
                  <a:xfrm>
                    <a:off x="0" y="-1"/>
                    <a:ext cx="16262" cy="139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50" h="21390" fill="norm" stroke="1" extrusionOk="0">
                        <a:moveTo>
                          <a:pt x="4850" y="2204"/>
                        </a:moveTo>
                        <a:lnTo>
                          <a:pt x="6336" y="6645"/>
                        </a:lnTo>
                        <a:cubicBezTo>
                          <a:pt x="5136" y="7385"/>
                          <a:pt x="4279" y="8260"/>
                          <a:pt x="3879" y="9269"/>
                        </a:cubicBezTo>
                        <a:cubicBezTo>
                          <a:pt x="3479" y="10279"/>
                          <a:pt x="3422" y="11557"/>
                          <a:pt x="3764" y="12970"/>
                        </a:cubicBezTo>
                        <a:cubicBezTo>
                          <a:pt x="4108" y="14450"/>
                          <a:pt x="4679" y="15527"/>
                          <a:pt x="5422" y="16065"/>
                        </a:cubicBezTo>
                        <a:cubicBezTo>
                          <a:pt x="6165" y="16671"/>
                          <a:pt x="6850" y="16806"/>
                          <a:pt x="7593" y="16536"/>
                        </a:cubicBezTo>
                        <a:cubicBezTo>
                          <a:pt x="8051" y="16402"/>
                          <a:pt x="8393" y="16065"/>
                          <a:pt x="8679" y="15662"/>
                        </a:cubicBezTo>
                        <a:cubicBezTo>
                          <a:pt x="8908" y="15258"/>
                          <a:pt x="9079" y="14585"/>
                          <a:pt x="9136" y="13711"/>
                        </a:cubicBezTo>
                        <a:cubicBezTo>
                          <a:pt x="9136" y="13104"/>
                          <a:pt x="9136" y="11758"/>
                          <a:pt x="9136" y="9673"/>
                        </a:cubicBezTo>
                        <a:cubicBezTo>
                          <a:pt x="9079" y="6982"/>
                          <a:pt x="9250" y="5030"/>
                          <a:pt x="9822" y="3752"/>
                        </a:cubicBezTo>
                        <a:cubicBezTo>
                          <a:pt x="10565" y="1935"/>
                          <a:pt x="11708" y="791"/>
                          <a:pt x="13251" y="253"/>
                        </a:cubicBezTo>
                        <a:cubicBezTo>
                          <a:pt x="14279" y="-84"/>
                          <a:pt x="15251" y="-84"/>
                          <a:pt x="16279" y="253"/>
                        </a:cubicBezTo>
                        <a:cubicBezTo>
                          <a:pt x="17308" y="656"/>
                          <a:pt x="18222" y="1397"/>
                          <a:pt x="18965" y="2473"/>
                        </a:cubicBezTo>
                        <a:cubicBezTo>
                          <a:pt x="19708" y="3550"/>
                          <a:pt x="20337" y="5030"/>
                          <a:pt x="20736" y="6780"/>
                        </a:cubicBezTo>
                        <a:cubicBezTo>
                          <a:pt x="21422" y="9673"/>
                          <a:pt x="21422" y="12028"/>
                          <a:pt x="20736" y="13912"/>
                        </a:cubicBezTo>
                        <a:cubicBezTo>
                          <a:pt x="19994" y="15729"/>
                          <a:pt x="18736" y="17008"/>
                          <a:pt x="16965" y="17680"/>
                        </a:cubicBezTo>
                        <a:lnTo>
                          <a:pt x="15651" y="13037"/>
                        </a:lnTo>
                        <a:cubicBezTo>
                          <a:pt x="16622" y="12499"/>
                          <a:pt x="17251" y="11826"/>
                          <a:pt x="17537" y="11019"/>
                        </a:cubicBezTo>
                        <a:cubicBezTo>
                          <a:pt x="17822" y="10211"/>
                          <a:pt x="17822" y="9135"/>
                          <a:pt x="17537" y="7856"/>
                        </a:cubicBezTo>
                        <a:cubicBezTo>
                          <a:pt x="17194" y="6510"/>
                          <a:pt x="16736" y="5501"/>
                          <a:pt x="16051" y="4896"/>
                        </a:cubicBezTo>
                        <a:cubicBezTo>
                          <a:pt x="15651" y="4492"/>
                          <a:pt x="15136" y="4357"/>
                          <a:pt x="14622" y="4559"/>
                        </a:cubicBezTo>
                        <a:cubicBezTo>
                          <a:pt x="14165" y="4694"/>
                          <a:pt x="13822" y="5097"/>
                          <a:pt x="13594" y="5636"/>
                        </a:cubicBezTo>
                        <a:cubicBezTo>
                          <a:pt x="13308" y="6376"/>
                          <a:pt x="13251" y="7924"/>
                          <a:pt x="13308" y="10413"/>
                        </a:cubicBezTo>
                        <a:cubicBezTo>
                          <a:pt x="13422" y="12835"/>
                          <a:pt x="13308" y="14652"/>
                          <a:pt x="13136" y="15931"/>
                        </a:cubicBezTo>
                        <a:cubicBezTo>
                          <a:pt x="12908" y="17209"/>
                          <a:pt x="12451" y="18285"/>
                          <a:pt x="11765" y="19161"/>
                        </a:cubicBezTo>
                        <a:cubicBezTo>
                          <a:pt x="11080" y="20035"/>
                          <a:pt x="10108" y="20708"/>
                          <a:pt x="8851" y="21112"/>
                        </a:cubicBezTo>
                        <a:cubicBezTo>
                          <a:pt x="7708" y="21516"/>
                          <a:pt x="6564" y="21449"/>
                          <a:pt x="5422" y="21112"/>
                        </a:cubicBezTo>
                        <a:cubicBezTo>
                          <a:pt x="4279" y="20708"/>
                          <a:pt x="3250" y="19901"/>
                          <a:pt x="2451" y="18757"/>
                        </a:cubicBezTo>
                        <a:cubicBezTo>
                          <a:pt x="1650" y="17545"/>
                          <a:pt x="1022" y="15998"/>
                          <a:pt x="508" y="13979"/>
                        </a:cubicBezTo>
                        <a:cubicBezTo>
                          <a:pt x="-178" y="11019"/>
                          <a:pt x="-178" y="8596"/>
                          <a:pt x="565" y="6645"/>
                        </a:cubicBezTo>
                        <a:cubicBezTo>
                          <a:pt x="1307" y="4694"/>
                          <a:pt x="2793" y="3213"/>
                          <a:pt x="4907" y="213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54" name="Freeform: Shape 5363"/>
                  <p:cNvSpPr/>
                  <p:nvPr/>
                </p:nvSpPr>
                <p:spPr>
                  <a:xfrm>
                    <a:off x="3571" y="14654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79" h="21101" fill="norm" stroke="1" extrusionOk="0">
                        <a:moveTo>
                          <a:pt x="7984" y="407"/>
                        </a:moveTo>
                        <a:cubicBezTo>
                          <a:pt x="9687" y="-63"/>
                          <a:pt x="11468" y="-141"/>
                          <a:pt x="13249" y="251"/>
                        </a:cubicBezTo>
                        <a:cubicBezTo>
                          <a:pt x="15107" y="642"/>
                          <a:pt x="16655" y="1503"/>
                          <a:pt x="17894" y="2755"/>
                        </a:cubicBezTo>
                        <a:cubicBezTo>
                          <a:pt x="19210" y="4085"/>
                          <a:pt x="20061" y="5651"/>
                          <a:pt x="20604" y="7607"/>
                        </a:cubicBezTo>
                        <a:cubicBezTo>
                          <a:pt x="21455" y="10581"/>
                          <a:pt x="21145" y="13242"/>
                          <a:pt x="19829" y="15668"/>
                        </a:cubicBezTo>
                        <a:cubicBezTo>
                          <a:pt x="18435" y="18094"/>
                          <a:pt x="16345" y="19738"/>
                          <a:pt x="13403" y="20598"/>
                        </a:cubicBezTo>
                        <a:cubicBezTo>
                          <a:pt x="10462" y="21459"/>
                          <a:pt x="7829" y="21225"/>
                          <a:pt x="5352" y="19816"/>
                        </a:cubicBezTo>
                        <a:cubicBezTo>
                          <a:pt x="2875" y="18486"/>
                          <a:pt x="1249" y="16372"/>
                          <a:pt x="475" y="13477"/>
                        </a:cubicBezTo>
                        <a:cubicBezTo>
                          <a:pt x="-68" y="11677"/>
                          <a:pt x="-145" y="9876"/>
                          <a:pt x="242" y="7999"/>
                        </a:cubicBezTo>
                        <a:cubicBezTo>
                          <a:pt x="552" y="6120"/>
                          <a:pt x="1404" y="4555"/>
                          <a:pt x="2720" y="3303"/>
                        </a:cubicBezTo>
                        <a:cubicBezTo>
                          <a:pt x="4036" y="1973"/>
                          <a:pt x="5816" y="1033"/>
                          <a:pt x="7984" y="407"/>
                        </a:cubicBezTo>
                        <a:close/>
                        <a:moveTo>
                          <a:pt x="9223" y="5807"/>
                        </a:moveTo>
                        <a:cubicBezTo>
                          <a:pt x="7287" y="6355"/>
                          <a:pt x="5971" y="7215"/>
                          <a:pt x="5197" y="8468"/>
                        </a:cubicBezTo>
                        <a:cubicBezTo>
                          <a:pt x="4422" y="9721"/>
                          <a:pt x="4268" y="10973"/>
                          <a:pt x="4655" y="12303"/>
                        </a:cubicBezTo>
                        <a:cubicBezTo>
                          <a:pt x="5042" y="13634"/>
                          <a:pt x="5893" y="14651"/>
                          <a:pt x="7132" y="15277"/>
                        </a:cubicBezTo>
                        <a:cubicBezTo>
                          <a:pt x="8448" y="15903"/>
                          <a:pt x="9997" y="15903"/>
                          <a:pt x="11933" y="15277"/>
                        </a:cubicBezTo>
                        <a:cubicBezTo>
                          <a:pt x="13790" y="14729"/>
                          <a:pt x="15184" y="13868"/>
                          <a:pt x="15880" y="12616"/>
                        </a:cubicBezTo>
                        <a:cubicBezTo>
                          <a:pt x="16655" y="11442"/>
                          <a:pt x="16810" y="10111"/>
                          <a:pt x="16423" y="8781"/>
                        </a:cubicBezTo>
                        <a:cubicBezTo>
                          <a:pt x="16035" y="7450"/>
                          <a:pt x="15184" y="6433"/>
                          <a:pt x="13945" y="5807"/>
                        </a:cubicBezTo>
                        <a:cubicBezTo>
                          <a:pt x="12707" y="5181"/>
                          <a:pt x="11081" y="5181"/>
                          <a:pt x="9146" y="572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55" name="Freeform: Shape 5364"/>
                  <p:cNvSpPr/>
                  <p:nvPr/>
                </p:nvSpPr>
                <p:spPr>
                  <a:xfrm>
                    <a:off x="7295" y="27275"/>
                    <a:ext cx="13209" cy="1307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2" h="21600" fill="norm" stroke="1" extrusionOk="0">
                        <a:moveTo>
                          <a:pt x="2427" y="17121"/>
                        </a:moveTo>
                        <a:lnTo>
                          <a:pt x="5064" y="16326"/>
                        </a:lnTo>
                        <a:cubicBezTo>
                          <a:pt x="3924" y="15965"/>
                          <a:pt x="2926" y="15315"/>
                          <a:pt x="2071" y="14376"/>
                        </a:cubicBezTo>
                        <a:cubicBezTo>
                          <a:pt x="1215" y="13437"/>
                          <a:pt x="645" y="12426"/>
                          <a:pt x="288" y="11269"/>
                        </a:cubicBezTo>
                        <a:cubicBezTo>
                          <a:pt x="-68" y="10042"/>
                          <a:pt x="-68" y="8886"/>
                          <a:pt x="146" y="7802"/>
                        </a:cubicBezTo>
                        <a:cubicBezTo>
                          <a:pt x="431" y="6718"/>
                          <a:pt x="930" y="5779"/>
                          <a:pt x="1785" y="5057"/>
                        </a:cubicBezTo>
                        <a:cubicBezTo>
                          <a:pt x="2640" y="4334"/>
                          <a:pt x="3852" y="3757"/>
                          <a:pt x="5564" y="3251"/>
                        </a:cubicBezTo>
                        <a:lnTo>
                          <a:pt x="16827" y="0"/>
                        </a:lnTo>
                        <a:lnTo>
                          <a:pt x="18182" y="4768"/>
                        </a:lnTo>
                        <a:lnTo>
                          <a:pt x="10055" y="7152"/>
                        </a:lnTo>
                        <a:cubicBezTo>
                          <a:pt x="7559" y="7874"/>
                          <a:pt x="6063" y="8380"/>
                          <a:pt x="5564" y="8741"/>
                        </a:cubicBezTo>
                        <a:cubicBezTo>
                          <a:pt x="5064" y="9102"/>
                          <a:pt x="4708" y="9536"/>
                          <a:pt x="4494" y="10113"/>
                        </a:cubicBezTo>
                        <a:cubicBezTo>
                          <a:pt x="4280" y="10692"/>
                          <a:pt x="4280" y="11341"/>
                          <a:pt x="4494" y="11992"/>
                        </a:cubicBezTo>
                        <a:cubicBezTo>
                          <a:pt x="4708" y="12786"/>
                          <a:pt x="5136" y="13509"/>
                          <a:pt x="5778" y="14014"/>
                        </a:cubicBezTo>
                        <a:cubicBezTo>
                          <a:pt x="6419" y="14520"/>
                          <a:pt x="7061" y="14810"/>
                          <a:pt x="7773" y="14881"/>
                        </a:cubicBezTo>
                        <a:cubicBezTo>
                          <a:pt x="8487" y="14881"/>
                          <a:pt x="10126" y="14593"/>
                          <a:pt x="12693" y="13870"/>
                        </a:cubicBezTo>
                        <a:lnTo>
                          <a:pt x="20178" y="11703"/>
                        </a:lnTo>
                        <a:lnTo>
                          <a:pt x="21532" y="16471"/>
                        </a:lnTo>
                        <a:lnTo>
                          <a:pt x="3782" y="21600"/>
                        </a:lnTo>
                        <a:lnTo>
                          <a:pt x="2499" y="171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56" name="Freeform: Shape 5365"/>
                  <p:cNvSpPr/>
                  <p:nvPr/>
                </p:nvSpPr>
                <p:spPr>
                  <a:xfrm>
                    <a:off x="10823" y="37410"/>
                    <a:ext cx="15235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1" h="21600" fill="norm" stroke="1" extrusionOk="0">
                        <a:moveTo>
                          <a:pt x="16857" y="13999"/>
                        </a:moveTo>
                        <a:lnTo>
                          <a:pt x="13577" y="15500"/>
                        </a:lnTo>
                        <a:lnTo>
                          <a:pt x="12772" y="11000"/>
                        </a:lnTo>
                        <a:lnTo>
                          <a:pt x="6583" y="13900"/>
                        </a:lnTo>
                        <a:cubicBezTo>
                          <a:pt x="5346" y="14500"/>
                          <a:pt x="4602" y="14900"/>
                          <a:pt x="4417" y="15100"/>
                        </a:cubicBezTo>
                        <a:cubicBezTo>
                          <a:pt x="4232" y="15300"/>
                          <a:pt x="4108" y="15599"/>
                          <a:pt x="3984" y="15899"/>
                        </a:cubicBezTo>
                        <a:cubicBezTo>
                          <a:pt x="3922" y="16300"/>
                          <a:pt x="3922" y="16700"/>
                          <a:pt x="3984" y="17100"/>
                        </a:cubicBezTo>
                        <a:cubicBezTo>
                          <a:pt x="4108" y="17700"/>
                          <a:pt x="4355" y="18500"/>
                          <a:pt x="4850" y="19600"/>
                        </a:cubicBezTo>
                        <a:lnTo>
                          <a:pt x="1756" y="21600"/>
                        </a:lnTo>
                        <a:cubicBezTo>
                          <a:pt x="1075" y="20300"/>
                          <a:pt x="580" y="18600"/>
                          <a:pt x="209" y="16700"/>
                        </a:cubicBezTo>
                        <a:cubicBezTo>
                          <a:pt x="23" y="15500"/>
                          <a:pt x="-39" y="14400"/>
                          <a:pt x="23" y="13300"/>
                        </a:cubicBezTo>
                        <a:cubicBezTo>
                          <a:pt x="85" y="12200"/>
                          <a:pt x="271" y="11400"/>
                          <a:pt x="580" y="10799"/>
                        </a:cubicBezTo>
                        <a:cubicBezTo>
                          <a:pt x="889" y="10200"/>
                          <a:pt x="1385" y="9600"/>
                          <a:pt x="2003" y="9099"/>
                        </a:cubicBezTo>
                        <a:cubicBezTo>
                          <a:pt x="2437" y="8700"/>
                          <a:pt x="3427" y="8200"/>
                          <a:pt x="4850" y="7599"/>
                        </a:cubicBezTo>
                        <a:lnTo>
                          <a:pt x="11597" y="4500"/>
                        </a:lnTo>
                        <a:lnTo>
                          <a:pt x="11039" y="1500"/>
                        </a:lnTo>
                        <a:lnTo>
                          <a:pt x="14320" y="0"/>
                        </a:lnTo>
                        <a:lnTo>
                          <a:pt x="14876" y="3000"/>
                        </a:lnTo>
                        <a:lnTo>
                          <a:pt x="17971" y="1600"/>
                        </a:lnTo>
                        <a:lnTo>
                          <a:pt x="21561" y="7100"/>
                        </a:lnTo>
                        <a:lnTo>
                          <a:pt x="16114" y="9600"/>
                        </a:lnTo>
                        <a:lnTo>
                          <a:pt x="16919" y="1409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57" name="Freeform: Shape 5366"/>
                  <p:cNvSpPr/>
                  <p:nvPr/>
                </p:nvSpPr>
                <p:spPr>
                  <a:xfrm>
                    <a:off x="12457" y="46035"/>
                    <a:ext cx="15874" cy="1425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540" y="4307"/>
                        </a:moveTo>
                        <a:lnTo>
                          <a:pt x="13984" y="6692"/>
                        </a:lnTo>
                        <a:cubicBezTo>
                          <a:pt x="15828" y="7620"/>
                          <a:pt x="17018" y="9078"/>
                          <a:pt x="17494" y="11065"/>
                        </a:cubicBezTo>
                        <a:cubicBezTo>
                          <a:pt x="17732" y="12059"/>
                          <a:pt x="17792" y="13053"/>
                          <a:pt x="17673" y="13980"/>
                        </a:cubicBezTo>
                        <a:cubicBezTo>
                          <a:pt x="17554" y="14908"/>
                          <a:pt x="17256" y="15637"/>
                          <a:pt x="16840" y="16233"/>
                        </a:cubicBezTo>
                        <a:cubicBezTo>
                          <a:pt x="16423" y="16830"/>
                          <a:pt x="15947" y="17293"/>
                          <a:pt x="15352" y="17625"/>
                        </a:cubicBezTo>
                        <a:cubicBezTo>
                          <a:pt x="14757" y="17956"/>
                          <a:pt x="13805" y="18353"/>
                          <a:pt x="12436" y="18818"/>
                        </a:cubicBezTo>
                        <a:lnTo>
                          <a:pt x="3749" y="21600"/>
                        </a:lnTo>
                        <a:lnTo>
                          <a:pt x="2618" y="17227"/>
                        </a:lnTo>
                        <a:lnTo>
                          <a:pt x="10472" y="14709"/>
                        </a:lnTo>
                        <a:cubicBezTo>
                          <a:pt x="12020" y="14246"/>
                          <a:pt x="12972" y="13848"/>
                          <a:pt x="13388" y="13517"/>
                        </a:cubicBezTo>
                        <a:cubicBezTo>
                          <a:pt x="13745" y="13252"/>
                          <a:pt x="14043" y="12788"/>
                          <a:pt x="14162" y="12324"/>
                        </a:cubicBezTo>
                        <a:cubicBezTo>
                          <a:pt x="14281" y="11794"/>
                          <a:pt x="14281" y="11264"/>
                          <a:pt x="14162" y="10601"/>
                        </a:cubicBezTo>
                        <a:cubicBezTo>
                          <a:pt x="13984" y="9873"/>
                          <a:pt x="13626" y="9276"/>
                          <a:pt x="13210" y="8812"/>
                        </a:cubicBezTo>
                        <a:cubicBezTo>
                          <a:pt x="12734" y="8348"/>
                          <a:pt x="12139" y="8084"/>
                          <a:pt x="11484" y="8018"/>
                        </a:cubicBezTo>
                        <a:cubicBezTo>
                          <a:pt x="10770" y="8018"/>
                          <a:pt x="9818" y="8150"/>
                          <a:pt x="8568" y="8547"/>
                        </a:cubicBezTo>
                        <a:lnTo>
                          <a:pt x="1131" y="10933"/>
                        </a:lnTo>
                        <a:lnTo>
                          <a:pt x="0" y="6560"/>
                        </a:lnTo>
                        <a:lnTo>
                          <a:pt x="20469" y="0"/>
                        </a:lnTo>
                        <a:lnTo>
                          <a:pt x="21600" y="437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58" name="Freeform: Shape 5367"/>
                  <p:cNvSpPr/>
                  <p:nvPr/>
                </p:nvSpPr>
                <p:spPr>
                  <a:xfrm>
                    <a:off x="17136" y="66674"/>
                    <a:ext cx="17667" cy="1508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293" y="21600"/>
                        </a:moveTo>
                        <a:lnTo>
                          <a:pt x="4117" y="16842"/>
                        </a:lnTo>
                        <a:lnTo>
                          <a:pt x="7806" y="13586"/>
                        </a:lnTo>
                        <a:lnTo>
                          <a:pt x="5721" y="5009"/>
                        </a:lnTo>
                        <a:lnTo>
                          <a:pt x="1123" y="4633"/>
                        </a:lnTo>
                        <a:lnTo>
                          <a:pt x="0" y="0"/>
                        </a:lnTo>
                        <a:lnTo>
                          <a:pt x="20478" y="2191"/>
                        </a:lnTo>
                        <a:lnTo>
                          <a:pt x="21600" y="6761"/>
                        </a:lnTo>
                        <a:lnTo>
                          <a:pt x="5347" y="21537"/>
                        </a:lnTo>
                        <a:close/>
                        <a:moveTo>
                          <a:pt x="10586" y="11144"/>
                        </a:moveTo>
                        <a:lnTo>
                          <a:pt x="16681" y="5885"/>
                        </a:lnTo>
                        <a:lnTo>
                          <a:pt x="9143" y="5259"/>
                        </a:lnTo>
                        <a:lnTo>
                          <a:pt x="10586" y="1114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59" name="Freeform: Shape 5368"/>
                  <p:cNvSpPr/>
                  <p:nvPr/>
                </p:nvSpPr>
                <p:spPr>
                  <a:xfrm>
                    <a:off x="21946" y="76394"/>
                    <a:ext cx="16626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4" h="21600" fill="norm" stroke="1" extrusionOk="0">
                        <a:moveTo>
                          <a:pt x="13606" y="124"/>
                        </a:moveTo>
                        <a:lnTo>
                          <a:pt x="14173" y="4691"/>
                        </a:lnTo>
                        <a:lnTo>
                          <a:pt x="15251" y="4073"/>
                        </a:lnTo>
                        <a:cubicBezTo>
                          <a:pt x="16441" y="3332"/>
                          <a:pt x="17348" y="3085"/>
                          <a:pt x="18028" y="3209"/>
                        </a:cubicBezTo>
                        <a:cubicBezTo>
                          <a:pt x="18709" y="3456"/>
                          <a:pt x="19275" y="4073"/>
                          <a:pt x="19843" y="5307"/>
                        </a:cubicBezTo>
                        <a:cubicBezTo>
                          <a:pt x="20409" y="6542"/>
                          <a:pt x="20806" y="8270"/>
                          <a:pt x="21146" y="10615"/>
                        </a:cubicBezTo>
                        <a:cubicBezTo>
                          <a:pt x="21430" y="12961"/>
                          <a:pt x="21600" y="15305"/>
                          <a:pt x="21543" y="17650"/>
                        </a:cubicBezTo>
                        <a:lnTo>
                          <a:pt x="18765" y="18144"/>
                        </a:lnTo>
                        <a:cubicBezTo>
                          <a:pt x="18765" y="16787"/>
                          <a:pt x="18652" y="15428"/>
                          <a:pt x="18482" y="14318"/>
                        </a:cubicBezTo>
                        <a:cubicBezTo>
                          <a:pt x="18311" y="13084"/>
                          <a:pt x="18085" y="12343"/>
                          <a:pt x="17745" y="11973"/>
                        </a:cubicBezTo>
                        <a:cubicBezTo>
                          <a:pt x="17404" y="11602"/>
                          <a:pt x="16894" y="11602"/>
                          <a:pt x="16214" y="12096"/>
                        </a:cubicBezTo>
                        <a:lnTo>
                          <a:pt x="15194" y="12714"/>
                        </a:lnTo>
                        <a:lnTo>
                          <a:pt x="15987" y="18762"/>
                        </a:lnTo>
                        <a:lnTo>
                          <a:pt x="13039" y="20613"/>
                        </a:lnTo>
                        <a:lnTo>
                          <a:pt x="12246" y="14565"/>
                        </a:lnTo>
                        <a:lnTo>
                          <a:pt x="1077" y="21600"/>
                        </a:lnTo>
                        <a:lnTo>
                          <a:pt x="0" y="13453"/>
                        </a:lnTo>
                        <a:lnTo>
                          <a:pt x="11168" y="6419"/>
                        </a:lnTo>
                        <a:lnTo>
                          <a:pt x="10602" y="1851"/>
                        </a:lnTo>
                        <a:lnTo>
                          <a:pt x="13549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60" name="Freeform: Shape 5369"/>
                  <p:cNvSpPr/>
                  <p:nvPr/>
                </p:nvSpPr>
                <p:spPr>
                  <a:xfrm>
                    <a:off x="23870" y="84353"/>
                    <a:ext cx="12725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26" h="21600" fill="norm" stroke="1" extrusionOk="0">
                        <a:moveTo>
                          <a:pt x="1406" y="18155"/>
                        </a:moveTo>
                        <a:lnTo>
                          <a:pt x="0" y="9409"/>
                        </a:lnTo>
                        <a:lnTo>
                          <a:pt x="18420" y="0"/>
                        </a:lnTo>
                        <a:lnTo>
                          <a:pt x="19677" y="8083"/>
                        </a:lnTo>
                        <a:lnTo>
                          <a:pt x="17088" y="9409"/>
                        </a:lnTo>
                        <a:cubicBezTo>
                          <a:pt x="18568" y="10203"/>
                          <a:pt x="19529" y="10999"/>
                          <a:pt x="20120" y="11927"/>
                        </a:cubicBezTo>
                        <a:cubicBezTo>
                          <a:pt x="20713" y="12854"/>
                          <a:pt x="21083" y="14047"/>
                          <a:pt x="21304" y="15372"/>
                        </a:cubicBezTo>
                        <a:cubicBezTo>
                          <a:pt x="21600" y="17360"/>
                          <a:pt x="21600" y="19480"/>
                          <a:pt x="21304" y="21600"/>
                        </a:cubicBezTo>
                        <a:lnTo>
                          <a:pt x="16644" y="21070"/>
                        </a:lnTo>
                        <a:cubicBezTo>
                          <a:pt x="16940" y="19347"/>
                          <a:pt x="17014" y="17757"/>
                          <a:pt x="16792" y="16564"/>
                        </a:cubicBezTo>
                        <a:cubicBezTo>
                          <a:pt x="16570" y="15372"/>
                          <a:pt x="16274" y="14444"/>
                          <a:pt x="15756" y="13782"/>
                        </a:cubicBezTo>
                        <a:cubicBezTo>
                          <a:pt x="15239" y="13119"/>
                          <a:pt x="14425" y="12854"/>
                          <a:pt x="13389" y="12854"/>
                        </a:cubicBezTo>
                        <a:cubicBezTo>
                          <a:pt x="12354" y="12854"/>
                          <a:pt x="10209" y="13650"/>
                          <a:pt x="7101" y="15239"/>
                        </a:cubicBezTo>
                        <a:lnTo>
                          <a:pt x="1406" y="1815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61" name="Freeform: Shape 5370"/>
                  <p:cNvSpPr/>
                  <p:nvPr/>
                </p:nvSpPr>
                <p:spPr>
                  <a:xfrm>
                    <a:off x="26275" y="91502"/>
                    <a:ext cx="15874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2907"/>
                        </a:moveTo>
                        <a:lnTo>
                          <a:pt x="14817" y="3556"/>
                        </a:lnTo>
                        <a:lnTo>
                          <a:pt x="15947" y="12248"/>
                        </a:lnTo>
                        <a:lnTo>
                          <a:pt x="1131" y="21600"/>
                        </a:lnTo>
                        <a:lnTo>
                          <a:pt x="0" y="12907"/>
                        </a:lnTo>
                        <a:close/>
                        <a:moveTo>
                          <a:pt x="16840" y="2239"/>
                        </a:moveTo>
                        <a:lnTo>
                          <a:pt x="20469" y="0"/>
                        </a:lnTo>
                        <a:lnTo>
                          <a:pt x="21600" y="8693"/>
                        </a:lnTo>
                        <a:lnTo>
                          <a:pt x="17970" y="10932"/>
                        </a:lnTo>
                        <a:lnTo>
                          <a:pt x="16840" y="223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62" name="Freeform: Shape 5371"/>
                  <p:cNvSpPr/>
                  <p:nvPr/>
                </p:nvSpPr>
                <p:spPr>
                  <a:xfrm>
                    <a:off x="28476" y="101091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08" h="21112" fill="norm" stroke="1" extrusionOk="0">
                        <a:moveTo>
                          <a:pt x="16781" y="18593"/>
                        </a:moveTo>
                        <a:lnTo>
                          <a:pt x="14459" y="13442"/>
                        </a:lnTo>
                        <a:cubicBezTo>
                          <a:pt x="15388" y="12943"/>
                          <a:pt x="16085" y="12279"/>
                          <a:pt x="16395" y="11531"/>
                        </a:cubicBezTo>
                        <a:cubicBezTo>
                          <a:pt x="16704" y="10700"/>
                          <a:pt x="16781" y="9786"/>
                          <a:pt x="16472" y="8789"/>
                        </a:cubicBezTo>
                        <a:cubicBezTo>
                          <a:pt x="16085" y="7460"/>
                          <a:pt x="15388" y="6463"/>
                          <a:pt x="14304" y="5965"/>
                        </a:cubicBezTo>
                        <a:cubicBezTo>
                          <a:pt x="13220" y="5384"/>
                          <a:pt x="11671" y="5467"/>
                          <a:pt x="9581" y="6131"/>
                        </a:cubicBezTo>
                        <a:cubicBezTo>
                          <a:pt x="7259" y="6796"/>
                          <a:pt x="5788" y="7709"/>
                          <a:pt x="5091" y="8872"/>
                        </a:cubicBezTo>
                        <a:cubicBezTo>
                          <a:pt x="4394" y="9952"/>
                          <a:pt x="4162" y="11281"/>
                          <a:pt x="4549" y="12611"/>
                        </a:cubicBezTo>
                        <a:cubicBezTo>
                          <a:pt x="4859" y="13608"/>
                          <a:pt x="5323" y="14439"/>
                          <a:pt x="6098" y="14937"/>
                        </a:cubicBezTo>
                        <a:cubicBezTo>
                          <a:pt x="6794" y="15435"/>
                          <a:pt x="7878" y="15602"/>
                          <a:pt x="9349" y="15435"/>
                        </a:cubicBezTo>
                        <a:lnTo>
                          <a:pt x="9969" y="21085"/>
                        </a:lnTo>
                        <a:cubicBezTo>
                          <a:pt x="7492" y="21251"/>
                          <a:pt x="5478" y="20669"/>
                          <a:pt x="3929" y="19506"/>
                        </a:cubicBezTo>
                        <a:cubicBezTo>
                          <a:pt x="2304" y="18260"/>
                          <a:pt x="1143" y="16350"/>
                          <a:pt x="446" y="13691"/>
                        </a:cubicBezTo>
                        <a:cubicBezTo>
                          <a:pt x="-328" y="10617"/>
                          <a:pt x="-96" y="7959"/>
                          <a:pt x="1143" y="5632"/>
                        </a:cubicBezTo>
                        <a:cubicBezTo>
                          <a:pt x="2459" y="3306"/>
                          <a:pt x="4704" y="1644"/>
                          <a:pt x="7800" y="648"/>
                        </a:cubicBezTo>
                        <a:cubicBezTo>
                          <a:pt x="10975" y="-349"/>
                          <a:pt x="13685" y="-183"/>
                          <a:pt x="15930" y="1063"/>
                        </a:cubicBezTo>
                        <a:cubicBezTo>
                          <a:pt x="18175" y="2309"/>
                          <a:pt x="19723" y="4469"/>
                          <a:pt x="20575" y="7626"/>
                        </a:cubicBezTo>
                        <a:cubicBezTo>
                          <a:pt x="21272" y="10118"/>
                          <a:pt x="21272" y="12279"/>
                          <a:pt x="20652" y="14106"/>
                        </a:cubicBezTo>
                        <a:cubicBezTo>
                          <a:pt x="20033" y="15934"/>
                          <a:pt x="18795" y="17430"/>
                          <a:pt x="16859" y="1875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63" name="Freeform: Shape 5372"/>
                  <p:cNvSpPr/>
                  <p:nvPr/>
                </p:nvSpPr>
                <p:spPr>
                  <a:xfrm>
                    <a:off x="31481" y="113039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0" h="21600" fill="norm" stroke="1" extrusionOk="0">
                        <a:moveTo>
                          <a:pt x="13470" y="4877"/>
                        </a:moveTo>
                        <a:lnTo>
                          <a:pt x="13020" y="0"/>
                        </a:lnTo>
                        <a:cubicBezTo>
                          <a:pt x="14970" y="0"/>
                          <a:pt x="16545" y="465"/>
                          <a:pt x="17745" y="1471"/>
                        </a:cubicBezTo>
                        <a:cubicBezTo>
                          <a:pt x="18945" y="2477"/>
                          <a:pt x="19920" y="4258"/>
                          <a:pt x="20595" y="6736"/>
                        </a:cubicBezTo>
                        <a:cubicBezTo>
                          <a:pt x="21195" y="8981"/>
                          <a:pt x="21420" y="10762"/>
                          <a:pt x="21195" y="12078"/>
                        </a:cubicBezTo>
                        <a:cubicBezTo>
                          <a:pt x="20970" y="13317"/>
                          <a:pt x="20520" y="14323"/>
                          <a:pt x="19845" y="15019"/>
                        </a:cubicBezTo>
                        <a:cubicBezTo>
                          <a:pt x="19170" y="15716"/>
                          <a:pt x="17745" y="16413"/>
                          <a:pt x="15645" y="17033"/>
                        </a:cubicBezTo>
                        <a:lnTo>
                          <a:pt x="9870" y="18658"/>
                        </a:lnTo>
                        <a:cubicBezTo>
                          <a:pt x="8220" y="19123"/>
                          <a:pt x="7020" y="19587"/>
                          <a:pt x="6269" y="19974"/>
                        </a:cubicBezTo>
                        <a:cubicBezTo>
                          <a:pt x="5520" y="20361"/>
                          <a:pt x="4770" y="20904"/>
                          <a:pt x="4020" y="21600"/>
                        </a:cubicBezTo>
                        <a:lnTo>
                          <a:pt x="2594" y="16568"/>
                        </a:lnTo>
                        <a:cubicBezTo>
                          <a:pt x="2594" y="16568"/>
                          <a:pt x="3345" y="16025"/>
                          <a:pt x="3944" y="15639"/>
                        </a:cubicBezTo>
                        <a:cubicBezTo>
                          <a:pt x="4245" y="15484"/>
                          <a:pt x="4395" y="15329"/>
                          <a:pt x="4470" y="15329"/>
                        </a:cubicBezTo>
                        <a:cubicBezTo>
                          <a:pt x="3420" y="14709"/>
                          <a:pt x="2519" y="13935"/>
                          <a:pt x="1845" y="13084"/>
                        </a:cubicBezTo>
                        <a:cubicBezTo>
                          <a:pt x="1170" y="12232"/>
                          <a:pt x="645" y="11226"/>
                          <a:pt x="344" y="10064"/>
                        </a:cubicBezTo>
                        <a:cubicBezTo>
                          <a:pt x="-180" y="8052"/>
                          <a:pt x="-105" y="6348"/>
                          <a:pt x="570" y="4877"/>
                        </a:cubicBezTo>
                        <a:cubicBezTo>
                          <a:pt x="1319" y="3406"/>
                          <a:pt x="2445" y="2477"/>
                          <a:pt x="4020" y="2013"/>
                        </a:cubicBezTo>
                        <a:cubicBezTo>
                          <a:pt x="5069" y="1704"/>
                          <a:pt x="6120" y="1704"/>
                          <a:pt x="7095" y="2013"/>
                        </a:cubicBezTo>
                        <a:cubicBezTo>
                          <a:pt x="8070" y="2322"/>
                          <a:pt x="8895" y="2787"/>
                          <a:pt x="9570" y="3639"/>
                        </a:cubicBezTo>
                        <a:cubicBezTo>
                          <a:pt x="10245" y="4413"/>
                          <a:pt x="11069" y="5730"/>
                          <a:pt x="11820" y="7355"/>
                        </a:cubicBezTo>
                        <a:cubicBezTo>
                          <a:pt x="12945" y="9600"/>
                          <a:pt x="13770" y="11148"/>
                          <a:pt x="14445" y="11923"/>
                        </a:cubicBezTo>
                        <a:lnTo>
                          <a:pt x="14970" y="11768"/>
                        </a:lnTo>
                        <a:cubicBezTo>
                          <a:pt x="15945" y="11458"/>
                          <a:pt x="16545" y="11071"/>
                          <a:pt x="16770" y="10452"/>
                        </a:cubicBezTo>
                        <a:cubicBezTo>
                          <a:pt x="17070" y="9832"/>
                          <a:pt x="16995" y="8903"/>
                          <a:pt x="16620" y="7510"/>
                        </a:cubicBezTo>
                        <a:cubicBezTo>
                          <a:pt x="16395" y="6581"/>
                          <a:pt x="16020" y="5961"/>
                          <a:pt x="15495" y="5497"/>
                        </a:cubicBezTo>
                        <a:cubicBezTo>
                          <a:pt x="14970" y="5110"/>
                          <a:pt x="14295" y="4877"/>
                          <a:pt x="13320" y="4800"/>
                        </a:cubicBezTo>
                        <a:close/>
                        <a:moveTo>
                          <a:pt x="11370" y="12929"/>
                        </a:moveTo>
                        <a:cubicBezTo>
                          <a:pt x="10995" y="12309"/>
                          <a:pt x="10470" y="11381"/>
                          <a:pt x="9720" y="10064"/>
                        </a:cubicBezTo>
                        <a:cubicBezTo>
                          <a:pt x="9045" y="8748"/>
                          <a:pt x="8520" y="7897"/>
                          <a:pt x="8070" y="7510"/>
                        </a:cubicBezTo>
                        <a:cubicBezTo>
                          <a:pt x="7395" y="6968"/>
                          <a:pt x="6720" y="6813"/>
                          <a:pt x="6045" y="7045"/>
                        </a:cubicBezTo>
                        <a:cubicBezTo>
                          <a:pt x="5370" y="7277"/>
                          <a:pt x="4845" y="7665"/>
                          <a:pt x="4470" y="8361"/>
                        </a:cubicBezTo>
                        <a:cubicBezTo>
                          <a:pt x="4095" y="9058"/>
                          <a:pt x="4020" y="9832"/>
                          <a:pt x="4245" y="10607"/>
                        </a:cubicBezTo>
                        <a:cubicBezTo>
                          <a:pt x="4470" y="11536"/>
                          <a:pt x="5069" y="12309"/>
                          <a:pt x="5820" y="13007"/>
                        </a:cubicBezTo>
                        <a:cubicBezTo>
                          <a:pt x="6420" y="13471"/>
                          <a:pt x="7095" y="13703"/>
                          <a:pt x="7770" y="13703"/>
                        </a:cubicBezTo>
                        <a:cubicBezTo>
                          <a:pt x="8220" y="13703"/>
                          <a:pt x="9045" y="13548"/>
                          <a:pt x="10245" y="13162"/>
                        </a:cubicBezTo>
                        <a:lnTo>
                          <a:pt x="11220" y="1285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370" name="Graphic 2243"/>
                <p:cNvGrpSpPr/>
                <p:nvPr/>
              </p:nvGrpSpPr>
              <p:grpSpPr>
                <a:xfrm>
                  <a:off x="38564" y="44340"/>
                  <a:ext cx="27598" cy="62913"/>
                  <a:chOff x="0" y="0"/>
                  <a:chExt cx="27596" cy="62912"/>
                </a:xfrm>
              </p:grpSpPr>
              <p:sp>
                <p:nvSpPr>
                  <p:cNvPr id="1365" name="Freeform: Shape 5357"/>
                  <p:cNvSpPr/>
                  <p:nvPr/>
                </p:nvSpPr>
                <p:spPr>
                  <a:xfrm>
                    <a:off x="702" y="0"/>
                    <a:ext cx="17755" cy="1495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4737"/>
                        </a:moveTo>
                        <a:lnTo>
                          <a:pt x="18674" y="0"/>
                        </a:lnTo>
                        <a:lnTo>
                          <a:pt x="21600" y="16421"/>
                        </a:lnTo>
                        <a:lnTo>
                          <a:pt x="18461" y="17242"/>
                        </a:lnTo>
                        <a:lnTo>
                          <a:pt x="16333" y="5305"/>
                        </a:lnTo>
                        <a:lnTo>
                          <a:pt x="12183" y="6379"/>
                        </a:lnTo>
                        <a:lnTo>
                          <a:pt x="14152" y="17495"/>
                        </a:lnTo>
                        <a:lnTo>
                          <a:pt x="11013" y="18252"/>
                        </a:lnTo>
                        <a:lnTo>
                          <a:pt x="8991" y="7137"/>
                        </a:lnTo>
                        <a:lnTo>
                          <a:pt x="3937" y="8400"/>
                        </a:lnTo>
                        <a:lnTo>
                          <a:pt x="6172" y="20779"/>
                        </a:lnTo>
                        <a:lnTo>
                          <a:pt x="3033" y="21600"/>
                        </a:lnTo>
                        <a:lnTo>
                          <a:pt x="0" y="473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66" name="Freeform: Shape 5358"/>
                  <p:cNvSpPr/>
                  <p:nvPr/>
                </p:nvSpPr>
                <p:spPr>
                  <a:xfrm>
                    <a:off x="0" y="15330"/>
                    <a:ext cx="17014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39" h="21195" fill="norm" stroke="1" extrusionOk="0">
                        <a:moveTo>
                          <a:pt x="3696" y="3312"/>
                        </a:moveTo>
                        <a:lnTo>
                          <a:pt x="4082" y="9258"/>
                        </a:lnTo>
                        <a:cubicBezTo>
                          <a:pt x="3586" y="9484"/>
                          <a:pt x="3310" y="9860"/>
                          <a:pt x="3146" y="10237"/>
                        </a:cubicBezTo>
                        <a:cubicBezTo>
                          <a:pt x="2980" y="10763"/>
                          <a:pt x="2925" y="11591"/>
                          <a:pt x="3146" y="12645"/>
                        </a:cubicBezTo>
                        <a:cubicBezTo>
                          <a:pt x="3365" y="14000"/>
                          <a:pt x="3641" y="14903"/>
                          <a:pt x="4027" y="15504"/>
                        </a:cubicBezTo>
                        <a:cubicBezTo>
                          <a:pt x="4302" y="15881"/>
                          <a:pt x="4633" y="16107"/>
                          <a:pt x="5129" y="16258"/>
                        </a:cubicBezTo>
                        <a:cubicBezTo>
                          <a:pt x="5460" y="16258"/>
                          <a:pt x="6065" y="16258"/>
                          <a:pt x="6892" y="15956"/>
                        </a:cubicBezTo>
                        <a:lnTo>
                          <a:pt x="8931" y="15354"/>
                        </a:lnTo>
                        <a:cubicBezTo>
                          <a:pt x="7168" y="14300"/>
                          <a:pt x="6121" y="12570"/>
                          <a:pt x="5790" y="10312"/>
                        </a:cubicBezTo>
                        <a:cubicBezTo>
                          <a:pt x="5404" y="7753"/>
                          <a:pt x="5846" y="5495"/>
                          <a:pt x="7223" y="3538"/>
                        </a:cubicBezTo>
                        <a:cubicBezTo>
                          <a:pt x="8270" y="1958"/>
                          <a:pt x="9757" y="979"/>
                          <a:pt x="11631" y="378"/>
                        </a:cubicBezTo>
                        <a:cubicBezTo>
                          <a:pt x="14001" y="-300"/>
                          <a:pt x="15874" y="-74"/>
                          <a:pt x="17362" y="1130"/>
                        </a:cubicBezTo>
                        <a:cubicBezTo>
                          <a:pt x="18849" y="2334"/>
                          <a:pt x="19786" y="4066"/>
                          <a:pt x="20117" y="6323"/>
                        </a:cubicBezTo>
                        <a:cubicBezTo>
                          <a:pt x="20502" y="8656"/>
                          <a:pt x="20007" y="10838"/>
                          <a:pt x="18739" y="12870"/>
                        </a:cubicBezTo>
                        <a:lnTo>
                          <a:pt x="20723" y="12269"/>
                        </a:lnTo>
                        <a:lnTo>
                          <a:pt x="21439" y="17010"/>
                        </a:lnTo>
                        <a:lnTo>
                          <a:pt x="8876" y="20622"/>
                        </a:lnTo>
                        <a:cubicBezTo>
                          <a:pt x="7223" y="21074"/>
                          <a:pt x="5955" y="21300"/>
                          <a:pt x="5074" y="21149"/>
                        </a:cubicBezTo>
                        <a:cubicBezTo>
                          <a:pt x="4192" y="20999"/>
                          <a:pt x="3476" y="20697"/>
                          <a:pt x="2925" y="20171"/>
                        </a:cubicBezTo>
                        <a:cubicBezTo>
                          <a:pt x="2374" y="19644"/>
                          <a:pt x="1823" y="18816"/>
                          <a:pt x="1382" y="17762"/>
                        </a:cubicBezTo>
                        <a:cubicBezTo>
                          <a:pt x="941" y="16708"/>
                          <a:pt x="610" y="15354"/>
                          <a:pt x="335" y="13623"/>
                        </a:cubicBezTo>
                        <a:cubicBezTo>
                          <a:pt x="-161" y="10387"/>
                          <a:pt x="-106" y="7978"/>
                          <a:pt x="500" y="6399"/>
                        </a:cubicBezTo>
                        <a:cubicBezTo>
                          <a:pt x="1107" y="4818"/>
                          <a:pt x="2043" y="3840"/>
                          <a:pt x="3255" y="3463"/>
                        </a:cubicBezTo>
                        <a:cubicBezTo>
                          <a:pt x="3365" y="3463"/>
                          <a:pt x="3531" y="3388"/>
                          <a:pt x="3696" y="3312"/>
                        </a:cubicBezTo>
                        <a:close/>
                        <a:moveTo>
                          <a:pt x="12623" y="5495"/>
                        </a:moveTo>
                        <a:cubicBezTo>
                          <a:pt x="11135" y="5947"/>
                          <a:pt x="10088" y="6624"/>
                          <a:pt x="9537" y="7603"/>
                        </a:cubicBezTo>
                        <a:cubicBezTo>
                          <a:pt x="8986" y="8581"/>
                          <a:pt x="8765" y="9634"/>
                          <a:pt x="8931" y="10838"/>
                        </a:cubicBezTo>
                        <a:cubicBezTo>
                          <a:pt x="9096" y="12118"/>
                          <a:pt x="9647" y="13021"/>
                          <a:pt x="10474" y="13699"/>
                        </a:cubicBezTo>
                        <a:cubicBezTo>
                          <a:pt x="11300" y="14300"/>
                          <a:pt x="12457" y="14451"/>
                          <a:pt x="13835" y="14074"/>
                        </a:cubicBezTo>
                        <a:cubicBezTo>
                          <a:pt x="15268" y="13623"/>
                          <a:pt x="16315" y="12945"/>
                          <a:pt x="16865" y="11892"/>
                        </a:cubicBezTo>
                        <a:cubicBezTo>
                          <a:pt x="17417" y="10838"/>
                          <a:pt x="17637" y="9710"/>
                          <a:pt x="17417" y="8506"/>
                        </a:cubicBezTo>
                        <a:cubicBezTo>
                          <a:pt x="17251" y="7301"/>
                          <a:pt x="16755" y="6399"/>
                          <a:pt x="15929" y="5796"/>
                        </a:cubicBezTo>
                        <a:cubicBezTo>
                          <a:pt x="15102" y="5194"/>
                          <a:pt x="14001" y="5119"/>
                          <a:pt x="12568" y="557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67" name="Freeform: Shape 5359"/>
                  <p:cNvSpPr/>
                  <p:nvPr/>
                </p:nvSpPr>
                <p:spPr>
                  <a:xfrm>
                    <a:off x="2015" y="26314"/>
                    <a:ext cx="1771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667" y="0"/>
                        </a:moveTo>
                        <a:lnTo>
                          <a:pt x="19467" y="5936"/>
                        </a:lnTo>
                        <a:lnTo>
                          <a:pt x="10507" y="14098"/>
                        </a:lnTo>
                        <a:lnTo>
                          <a:pt x="20800" y="15829"/>
                        </a:lnTo>
                        <a:lnTo>
                          <a:pt x="21600" y="21600"/>
                        </a:lnTo>
                        <a:lnTo>
                          <a:pt x="7520" y="18467"/>
                        </a:lnTo>
                        <a:lnTo>
                          <a:pt x="4960" y="17890"/>
                        </a:lnTo>
                        <a:cubicBezTo>
                          <a:pt x="4107" y="17643"/>
                          <a:pt x="3413" y="17395"/>
                          <a:pt x="2934" y="17065"/>
                        </a:cubicBezTo>
                        <a:cubicBezTo>
                          <a:pt x="2453" y="16736"/>
                          <a:pt x="2027" y="16406"/>
                          <a:pt x="1707" y="15911"/>
                        </a:cubicBezTo>
                        <a:cubicBezTo>
                          <a:pt x="1386" y="15417"/>
                          <a:pt x="1067" y="14757"/>
                          <a:pt x="800" y="14016"/>
                        </a:cubicBezTo>
                        <a:cubicBezTo>
                          <a:pt x="533" y="13273"/>
                          <a:pt x="320" y="12284"/>
                          <a:pt x="213" y="11213"/>
                        </a:cubicBezTo>
                        <a:cubicBezTo>
                          <a:pt x="53" y="10141"/>
                          <a:pt x="0" y="9068"/>
                          <a:pt x="0" y="7997"/>
                        </a:cubicBezTo>
                        <a:lnTo>
                          <a:pt x="2720" y="6595"/>
                        </a:lnTo>
                        <a:cubicBezTo>
                          <a:pt x="2720" y="7502"/>
                          <a:pt x="2773" y="8327"/>
                          <a:pt x="2880" y="8986"/>
                        </a:cubicBezTo>
                        <a:cubicBezTo>
                          <a:pt x="3040" y="10305"/>
                          <a:pt x="3413" y="11130"/>
                          <a:pt x="4000" y="11624"/>
                        </a:cubicBezTo>
                        <a:cubicBezTo>
                          <a:pt x="4587" y="12037"/>
                          <a:pt x="5280" y="12367"/>
                          <a:pt x="6080" y="12449"/>
                        </a:cubicBezTo>
                        <a:lnTo>
                          <a:pt x="1856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68" name="Freeform: Shape 5360"/>
                  <p:cNvSpPr/>
                  <p:nvPr/>
                </p:nvSpPr>
                <p:spPr>
                  <a:xfrm>
                    <a:off x="4770" y="39914"/>
                    <a:ext cx="1702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93" h="21296" fill="norm" stroke="1" extrusionOk="0">
                        <a:moveTo>
                          <a:pt x="19292" y="0"/>
                        </a:moveTo>
                        <a:lnTo>
                          <a:pt x="20006" y="4791"/>
                        </a:lnTo>
                        <a:lnTo>
                          <a:pt x="17972" y="5400"/>
                        </a:lnTo>
                        <a:cubicBezTo>
                          <a:pt x="18797" y="5780"/>
                          <a:pt x="19456" y="6465"/>
                          <a:pt x="20061" y="7377"/>
                        </a:cubicBezTo>
                        <a:cubicBezTo>
                          <a:pt x="20666" y="8290"/>
                          <a:pt x="21051" y="9430"/>
                          <a:pt x="21270" y="10723"/>
                        </a:cubicBezTo>
                        <a:cubicBezTo>
                          <a:pt x="21600" y="12930"/>
                          <a:pt x="21270" y="15059"/>
                          <a:pt x="20226" y="17036"/>
                        </a:cubicBezTo>
                        <a:cubicBezTo>
                          <a:pt x="19182" y="18938"/>
                          <a:pt x="17532" y="20307"/>
                          <a:pt x="15279" y="20915"/>
                        </a:cubicBezTo>
                        <a:cubicBezTo>
                          <a:pt x="12971" y="21600"/>
                          <a:pt x="10993" y="21372"/>
                          <a:pt x="9454" y="20155"/>
                        </a:cubicBezTo>
                        <a:cubicBezTo>
                          <a:pt x="7914" y="18938"/>
                          <a:pt x="6980" y="17264"/>
                          <a:pt x="6651" y="14983"/>
                        </a:cubicBezTo>
                        <a:cubicBezTo>
                          <a:pt x="6486" y="13918"/>
                          <a:pt x="6486" y="12930"/>
                          <a:pt x="6651" y="11940"/>
                        </a:cubicBezTo>
                        <a:cubicBezTo>
                          <a:pt x="6815" y="11028"/>
                          <a:pt x="7200" y="9887"/>
                          <a:pt x="7804" y="8746"/>
                        </a:cubicBezTo>
                        <a:lnTo>
                          <a:pt x="769" y="10800"/>
                        </a:lnTo>
                        <a:lnTo>
                          <a:pt x="0" y="5704"/>
                        </a:lnTo>
                        <a:lnTo>
                          <a:pt x="19292" y="0"/>
                        </a:lnTo>
                        <a:close/>
                        <a:moveTo>
                          <a:pt x="13356" y="7073"/>
                        </a:moveTo>
                        <a:cubicBezTo>
                          <a:pt x="11762" y="7530"/>
                          <a:pt x="10717" y="8290"/>
                          <a:pt x="10058" y="9430"/>
                        </a:cubicBezTo>
                        <a:cubicBezTo>
                          <a:pt x="9454" y="10496"/>
                          <a:pt x="9234" y="11637"/>
                          <a:pt x="9399" y="12930"/>
                        </a:cubicBezTo>
                        <a:cubicBezTo>
                          <a:pt x="9563" y="14147"/>
                          <a:pt x="10058" y="14983"/>
                          <a:pt x="10883" y="15592"/>
                        </a:cubicBezTo>
                        <a:cubicBezTo>
                          <a:pt x="11707" y="16200"/>
                          <a:pt x="12861" y="16200"/>
                          <a:pt x="14455" y="15743"/>
                        </a:cubicBezTo>
                        <a:cubicBezTo>
                          <a:pt x="15939" y="15287"/>
                          <a:pt x="16928" y="14602"/>
                          <a:pt x="17532" y="13538"/>
                        </a:cubicBezTo>
                        <a:cubicBezTo>
                          <a:pt x="18138" y="12549"/>
                          <a:pt x="18303" y="11408"/>
                          <a:pt x="18138" y="10192"/>
                        </a:cubicBezTo>
                        <a:cubicBezTo>
                          <a:pt x="17917" y="8975"/>
                          <a:pt x="17423" y="7986"/>
                          <a:pt x="16599" y="7377"/>
                        </a:cubicBezTo>
                        <a:cubicBezTo>
                          <a:pt x="15774" y="6769"/>
                          <a:pt x="14675" y="6617"/>
                          <a:pt x="13301" y="707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69" name="Freeform: Shape 5361"/>
                  <p:cNvSpPr/>
                  <p:nvPr/>
                </p:nvSpPr>
                <p:spPr>
                  <a:xfrm>
                    <a:off x="12148" y="50212"/>
                    <a:ext cx="15449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4" h="21600" fill="norm" stroke="1" extrusionOk="0">
                        <a:moveTo>
                          <a:pt x="16550" y="15322"/>
                        </a:moveTo>
                        <a:lnTo>
                          <a:pt x="13256" y="16493"/>
                        </a:lnTo>
                        <a:lnTo>
                          <a:pt x="12645" y="11597"/>
                        </a:lnTo>
                        <a:lnTo>
                          <a:pt x="6422" y="13939"/>
                        </a:lnTo>
                        <a:cubicBezTo>
                          <a:pt x="5140" y="14365"/>
                          <a:pt x="4408" y="14790"/>
                          <a:pt x="4225" y="14896"/>
                        </a:cubicBezTo>
                        <a:cubicBezTo>
                          <a:pt x="4042" y="15109"/>
                          <a:pt x="3859" y="15322"/>
                          <a:pt x="3798" y="15747"/>
                        </a:cubicBezTo>
                        <a:cubicBezTo>
                          <a:pt x="3676" y="16173"/>
                          <a:pt x="3676" y="16598"/>
                          <a:pt x="3798" y="17024"/>
                        </a:cubicBezTo>
                        <a:cubicBezTo>
                          <a:pt x="3859" y="17663"/>
                          <a:pt x="4103" y="18620"/>
                          <a:pt x="4530" y="19791"/>
                        </a:cubicBezTo>
                        <a:lnTo>
                          <a:pt x="1419" y="21600"/>
                        </a:lnTo>
                        <a:cubicBezTo>
                          <a:pt x="808" y="20109"/>
                          <a:pt x="381" y="18302"/>
                          <a:pt x="137" y="16173"/>
                        </a:cubicBezTo>
                        <a:cubicBezTo>
                          <a:pt x="-46" y="14896"/>
                          <a:pt x="-46" y="13726"/>
                          <a:pt x="137" y="12556"/>
                        </a:cubicBezTo>
                        <a:cubicBezTo>
                          <a:pt x="259" y="11384"/>
                          <a:pt x="503" y="10534"/>
                          <a:pt x="808" y="9895"/>
                        </a:cubicBezTo>
                        <a:cubicBezTo>
                          <a:pt x="1113" y="9257"/>
                          <a:pt x="1662" y="8725"/>
                          <a:pt x="2273" y="8299"/>
                        </a:cubicBezTo>
                        <a:cubicBezTo>
                          <a:pt x="2761" y="7980"/>
                          <a:pt x="3676" y="7555"/>
                          <a:pt x="5140" y="7023"/>
                        </a:cubicBezTo>
                        <a:lnTo>
                          <a:pt x="11913" y="4468"/>
                        </a:lnTo>
                        <a:lnTo>
                          <a:pt x="11486" y="1170"/>
                        </a:lnTo>
                        <a:lnTo>
                          <a:pt x="14781" y="0"/>
                        </a:lnTo>
                        <a:lnTo>
                          <a:pt x="15208" y="3298"/>
                        </a:lnTo>
                        <a:lnTo>
                          <a:pt x="18259" y="2128"/>
                        </a:lnTo>
                        <a:lnTo>
                          <a:pt x="21554" y="8405"/>
                        </a:lnTo>
                        <a:lnTo>
                          <a:pt x="16062" y="10427"/>
                        </a:lnTo>
                        <a:lnTo>
                          <a:pt x="16672" y="1532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378" name="Graphic 2243"/>
                <p:cNvGrpSpPr/>
                <p:nvPr/>
              </p:nvGrpSpPr>
              <p:grpSpPr>
                <a:xfrm>
                  <a:off x="61963" y="39049"/>
                  <a:ext cx="27594" cy="74042"/>
                  <a:chOff x="0" y="0"/>
                  <a:chExt cx="27592" cy="74041"/>
                </a:xfrm>
              </p:grpSpPr>
              <p:sp>
                <p:nvSpPr>
                  <p:cNvPr id="1371" name="Freeform: Shape 5350"/>
                  <p:cNvSpPr/>
                  <p:nvPr/>
                </p:nvSpPr>
                <p:spPr>
                  <a:xfrm>
                    <a:off x="0" y="0"/>
                    <a:ext cx="17929" cy="1543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4589"/>
                        </a:moveTo>
                        <a:lnTo>
                          <a:pt x="18492" y="0"/>
                        </a:lnTo>
                        <a:lnTo>
                          <a:pt x="19282" y="4222"/>
                        </a:lnTo>
                        <a:lnTo>
                          <a:pt x="8535" y="16031"/>
                        </a:lnTo>
                        <a:lnTo>
                          <a:pt x="20863" y="12972"/>
                        </a:lnTo>
                        <a:lnTo>
                          <a:pt x="21600" y="17010"/>
                        </a:lnTo>
                        <a:lnTo>
                          <a:pt x="3108" y="21600"/>
                        </a:lnTo>
                        <a:lnTo>
                          <a:pt x="2318" y="17255"/>
                        </a:lnTo>
                        <a:lnTo>
                          <a:pt x="12802" y="5629"/>
                        </a:lnTo>
                        <a:lnTo>
                          <a:pt x="737" y="8627"/>
                        </a:lnTo>
                        <a:lnTo>
                          <a:pt x="0" y="458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72" name="Freeform: Shape 5351"/>
                  <p:cNvSpPr/>
                  <p:nvPr/>
                </p:nvSpPr>
                <p:spPr>
                  <a:xfrm>
                    <a:off x="3279" y="12191"/>
                    <a:ext cx="15962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1408"/>
                        </a:moveTo>
                        <a:lnTo>
                          <a:pt x="15031" y="3195"/>
                        </a:lnTo>
                        <a:lnTo>
                          <a:pt x="15860" y="13387"/>
                        </a:lnTo>
                        <a:lnTo>
                          <a:pt x="828" y="21600"/>
                        </a:lnTo>
                        <a:lnTo>
                          <a:pt x="0" y="11408"/>
                        </a:lnTo>
                        <a:close/>
                        <a:moveTo>
                          <a:pt x="17102" y="1977"/>
                        </a:moveTo>
                        <a:lnTo>
                          <a:pt x="20772" y="0"/>
                        </a:lnTo>
                        <a:lnTo>
                          <a:pt x="21600" y="10192"/>
                        </a:lnTo>
                        <a:lnTo>
                          <a:pt x="17931" y="12169"/>
                        </a:lnTo>
                        <a:lnTo>
                          <a:pt x="17102" y="19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73" name="Freeform: Shape 5352"/>
                  <p:cNvSpPr/>
                  <p:nvPr/>
                </p:nvSpPr>
                <p:spPr>
                  <a:xfrm>
                    <a:off x="871" y="22414"/>
                    <a:ext cx="1697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38" h="21195" fill="norm" stroke="1" extrusionOk="0">
                        <a:moveTo>
                          <a:pt x="3650" y="3312"/>
                        </a:moveTo>
                        <a:lnTo>
                          <a:pt x="4037" y="9258"/>
                        </a:lnTo>
                        <a:cubicBezTo>
                          <a:pt x="3539" y="9484"/>
                          <a:pt x="3263" y="9860"/>
                          <a:pt x="3098" y="10237"/>
                        </a:cubicBezTo>
                        <a:cubicBezTo>
                          <a:pt x="2932" y="10763"/>
                          <a:pt x="2877" y="11591"/>
                          <a:pt x="3098" y="12645"/>
                        </a:cubicBezTo>
                        <a:cubicBezTo>
                          <a:pt x="3318" y="14000"/>
                          <a:pt x="3595" y="14903"/>
                          <a:pt x="3982" y="15504"/>
                        </a:cubicBezTo>
                        <a:cubicBezTo>
                          <a:pt x="4257" y="15881"/>
                          <a:pt x="4589" y="16107"/>
                          <a:pt x="5086" y="16258"/>
                        </a:cubicBezTo>
                        <a:cubicBezTo>
                          <a:pt x="5418" y="16258"/>
                          <a:pt x="6025" y="16258"/>
                          <a:pt x="6854" y="15956"/>
                        </a:cubicBezTo>
                        <a:lnTo>
                          <a:pt x="8898" y="15354"/>
                        </a:lnTo>
                        <a:cubicBezTo>
                          <a:pt x="7130" y="14300"/>
                          <a:pt x="6080" y="12570"/>
                          <a:pt x="5749" y="10312"/>
                        </a:cubicBezTo>
                        <a:cubicBezTo>
                          <a:pt x="5362" y="7753"/>
                          <a:pt x="5805" y="5495"/>
                          <a:pt x="7185" y="3538"/>
                        </a:cubicBezTo>
                        <a:cubicBezTo>
                          <a:pt x="8290" y="1958"/>
                          <a:pt x="9726" y="979"/>
                          <a:pt x="11605" y="378"/>
                        </a:cubicBezTo>
                        <a:cubicBezTo>
                          <a:pt x="13981" y="-300"/>
                          <a:pt x="15859" y="-74"/>
                          <a:pt x="17350" y="1130"/>
                        </a:cubicBezTo>
                        <a:cubicBezTo>
                          <a:pt x="18842" y="2334"/>
                          <a:pt x="19781" y="4066"/>
                          <a:pt x="20113" y="6323"/>
                        </a:cubicBezTo>
                        <a:cubicBezTo>
                          <a:pt x="20499" y="8656"/>
                          <a:pt x="20002" y="10838"/>
                          <a:pt x="18731" y="12870"/>
                        </a:cubicBezTo>
                        <a:lnTo>
                          <a:pt x="20720" y="12269"/>
                        </a:lnTo>
                        <a:lnTo>
                          <a:pt x="21438" y="17010"/>
                        </a:lnTo>
                        <a:lnTo>
                          <a:pt x="8843" y="20622"/>
                        </a:lnTo>
                        <a:cubicBezTo>
                          <a:pt x="7185" y="21074"/>
                          <a:pt x="5915" y="21300"/>
                          <a:pt x="5031" y="21149"/>
                        </a:cubicBezTo>
                        <a:cubicBezTo>
                          <a:pt x="4147" y="20999"/>
                          <a:pt x="3429" y="20697"/>
                          <a:pt x="2877" y="20171"/>
                        </a:cubicBezTo>
                        <a:cubicBezTo>
                          <a:pt x="2324" y="19644"/>
                          <a:pt x="1772" y="18816"/>
                          <a:pt x="1385" y="17762"/>
                        </a:cubicBezTo>
                        <a:cubicBezTo>
                          <a:pt x="943" y="16708"/>
                          <a:pt x="611" y="15354"/>
                          <a:pt x="336" y="13623"/>
                        </a:cubicBezTo>
                        <a:cubicBezTo>
                          <a:pt x="-162" y="10387"/>
                          <a:pt x="-107" y="7978"/>
                          <a:pt x="501" y="6399"/>
                        </a:cubicBezTo>
                        <a:cubicBezTo>
                          <a:pt x="1109" y="4818"/>
                          <a:pt x="2048" y="3840"/>
                          <a:pt x="3263" y="3463"/>
                        </a:cubicBezTo>
                        <a:cubicBezTo>
                          <a:pt x="3374" y="3463"/>
                          <a:pt x="3539" y="3388"/>
                          <a:pt x="3705" y="3312"/>
                        </a:cubicBezTo>
                        <a:close/>
                        <a:moveTo>
                          <a:pt x="12599" y="5419"/>
                        </a:moveTo>
                        <a:cubicBezTo>
                          <a:pt x="11108" y="5871"/>
                          <a:pt x="10058" y="6549"/>
                          <a:pt x="9506" y="7527"/>
                        </a:cubicBezTo>
                        <a:cubicBezTo>
                          <a:pt x="8953" y="8506"/>
                          <a:pt x="8732" y="9559"/>
                          <a:pt x="8898" y="10763"/>
                        </a:cubicBezTo>
                        <a:cubicBezTo>
                          <a:pt x="9119" y="11967"/>
                          <a:pt x="9616" y="12945"/>
                          <a:pt x="10445" y="13623"/>
                        </a:cubicBezTo>
                        <a:cubicBezTo>
                          <a:pt x="11274" y="14300"/>
                          <a:pt x="12378" y="14376"/>
                          <a:pt x="13815" y="14000"/>
                        </a:cubicBezTo>
                        <a:cubicBezTo>
                          <a:pt x="15251" y="13548"/>
                          <a:pt x="16301" y="12870"/>
                          <a:pt x="16853" y="11817"/>
                        </a:cubicBezTo>
                        <a:cubicBezTo>
                          <a:pt x="17406" y="10838"/>
                          <a:pt x="17627" y="9634"/>
                          <a:pt x="17406" y="8430"/>
                        </a:cubicBezTo>
                        <a:cubicBezTo>
                          <a:pt x="17240" y="7226"/>
                          <a:pt x="16743" y="6323"/>
                          <a:pt x="15914" y="5721"/>
                        </a:cubicBezTo>
                        <a:cubicBezTo>
                          <a:pt x="15085" y="5119"/>
                          <a:pt x="13981" y="5044"/>
                          <a:pt x="12544" y="541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74" name="Freeform: Shape 5353"/>
                  <p:cNvSpPr/>
                  <p:nvPr/>
                </p:nvSpPr>
                <p:spPr>
                  <a:xfrm>
                    <a:off x="7460" y="34609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47" h="21233" fill="norm" stroke="1" extrusionOk="0">
                        <a:moveTo>
                          <a:pt x="7670" y="15388"/>
                        </a:moveTo>
                        <a:lnTo>
                          <a:pt x="7900" y="21233"/>
                        </a:lnTo>
                        <a:cubicBezTo>
                          <a:pt x="5901" y="20979"/>
                          <a:pt x="4211" y="20131"/>
                          <a:pt x="2904" y="18776"/>
                        </a:cubicBezTo>
                        <a:cubicBezTo>
                          <a:pt x="1597" y="17421"/>
                          <a:pt x="751" y="15558"/>
                          <a:pt x="290" y="13185"/>
                        </a:cubicBezTo>
                        <a:cubicBezTo>
                          <a:pt x="-402" y="9459"/>
                          <a:pt x="136" y="6409"/>
                          <a:pt x="1981" y="4123"/>
                        </a:cubicBezTo>
                        <a:cubicBezTo>
                          <a:pt x="3518" y="2259"/>
                          <a:pt x="5594" y="1073"/>
                          <a:pt x="8284" y="396"/>
                        </a:cubicBezTo>
                        <a:cubicBezTo>
                          <a:pt x="11513" y="-367"/>
                          <a:pt x="14203" y="-28"/>
                          <a:pt x="16432" y="1412"/>
                        </a:cubicBezTo>
                        <a:cubicBezTo>
                          <a:pt x="18661" y="2852"/>
                          <a:pt x="19968" y="4969"/>
                          <a:pt x="20584" y="7849"/>
                        </a:cubicBezTo>
                        <a:cubicBezTo>
                          <a:pt x="21198" y="11068"/>
                          <a:pt x="20737" y="13779"/>
                          <a:pt x="19200" y="16150"/>
                        </a:cubicBezTo>
                        <a:cubicBezTo>
                          <a:pt x="17662" y="18438"/>
                          <a:pt x="14895" y="20046"/>
                          <a:pt x="10898" y="20894"/>
                        </a:cubicBezTo>
                        <a:lnTo>
                          <a:pt x="8131" y="6663"/>
                        </a:lnTo>
                        <a:cubicBezTo>
                          <a:pt x="6594" y="7087"/>
                          <a:pt x="5517" y="7764"/>
                          <a:pt x="4825" y="8865"/>
                        </a:cubicBezTo>
                        <a:cubicBezTo>
                          <a:pt x="4134" y="9967"/>
                          <a:pt x="3903" y="11153"/>
                          <a:pt x="4211" y="12423"/>
                        </a:cubicBezTo>
                        <a:cubicBezTo>
                          <a:pt x="4364" y="13355"/>
                          <a:pt x="4748" y="14033"/>
                          <a:pt x="5287" y="14541"/>
                        </a:cubicBezTo>
                        <a:cubicBezTo>
                          <a:pt x="5824" y="15049"/>
                          <a:pt x="6670" y="15303"/>
                          <a:pt x="7670" y="15388"/>
                        </a:cubicBezTo>
                        <a:close/>
                        <a:moveTo>
                          <a:pt x="12974" y="14541"/>
                        </a:moveTo>
                        <a:cubicBezTo>
                          <a:pt x="14433" y="14118"/>
                          <a:pt x="15510" y="13440"/>
                          <a:pt x="16125" y="12423"/>
                        </a:cubicBezTo>
                        <a:cubicBezTo>
                          <a:pt x="16740" y="11407"/>
                          <a:pt x="16971" y="10305"/>
                          <a:pt x="16740" y="9204"/>
                        </a:cubicBezTo>
                        <a:cubicBezTo>
                          <a:pt x="16509" y="7934"/>
                          <a:pt x="15894" y="7003"/>
                          <a:pt x="14895" y="6409"/>
                        </a:cubicBezTo>
                        <a:cubicBezTo>
                          <a:pt x="13896" y="5817"/>
                          <a:pt x="12743" y="5647"/>
                          <a:pt x="11282" y="5986"/>
                        </a:cubicBezTo>
                        <a:lnTo>
                          <a:pt x="12897" y="1445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75" name="Freeform: Shape 5354"/>
                  <p:cNvSpPr/>
                  <p:nvPr/>
                </p:nvSpPr>
                <p:spPr>
                  <a:xfrm>
                    <a:off x="9800" y="44462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02" h="21600" fill="norm" stroke="1" extrusionOk="0">
                        <a:moveTo>
                          <a:pt x="1050" y="15745"/>
                        </a:moveTo>
                        <a:lnTo>
                          <a:pt x="0" y="7027"/>
                        </a:lnTo>
                        <a:lnTo>
                          <a:pt x="19051" y="0"/>
                        </a:lnTo>
                        <a:lnTo>
                          <a:pt x="20026" y="8067"/>
                        </a:lnTo>
                        <a:lnTo>
                          <a:pt x="17325" y="9109"/>
                        </a:lnTo>
                        <a:cubicBezTo>
                          <a:pt x="18751" y="10019"/>
                          <a:pt x="19800" y="10930"/>
                          <a:pt x="20326" y="11970"/>
                        </a:cubicBezTo>
                        <a:cubicBezTo>
                          <a:pt x="20850" y="13012"/>
                          <a:pt x="21226" y="14182"/>
                          <a:pt x="21376" y="15485"/>
                        </a:cubicBezTo>
                        <a:cubicBezTo>
                          <a:pt x="21600" y="17436"/>
                          <a:pt x="21526" y="19518"/>
                          <a:pt x="21151" y="21600"/>
                        </a:cubicBezTo>
                        <a:lnTo>
                          <a:pt x="16426" y="20558"/>
                        </a:lnTo>
                        <a:cubicBezTo>
                          <a:pt x="16800" y="18867"/>
                          <a:pt x="16875" y="17436"/>
                          <a:pt x="16726" y="16134"/>
                        </a:cubicBezTo>
                        <a:cubicBezTo>
                          <a:pt x="16576" y="14964"/>
                          <a:pt x="16276" y="13922"/>
                          <a:pt x="15750" y="13273"/>
                        </a:cubicBezTo>
                        <a:cubicBezTo>
                          <a:pt x="15226" y="12621"/>
                          <a:pt x="14475" y="12101"/>
                          <a:pt x="13425" y="12101"/>
                        </a:cubicBezTo>
                        <a:cubicBezTo>
                          <a:pt x="12375" y="12101"/>
                          <a:pt x="10200" y="12491"/>
                          <a:pt x="6975" y="13663"/>
                        </a:cubicBezTo>
                        <a:lnTo>
                          <a:pt x="1050" y="158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76" name="Freeform: Shape 5355"/>
                  <p:cNvSpPr/>
                  <p:nvPr/>
                </p:nvSpPr>
                <p:spPr>
                  <a:xfrm>
                    <a:off x="11631" y="51480"/>
                    <a:ext cx="15962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1338"/>
                        </a:moveTo>
                        <a:lnTo>
                          <a:pt x="15031" y="3064"/>
                        </a:lnTo>
                        <a:lnTo>
                          <a:pt x="15860" y="13329"/>
                        </a:lnTo>
                        <a:lnTo>
                          <a:pt x="828" y="21600"/>
                        </a:lnTo>
                        <a:lnTo>
                          <a:pt x="0" y="11338"/>
                        </a:lnTo>
                        <a:close/>
                        <a:moveTo>
                          <a:pt x="17102" y="1991"/>
                        </a:moveTo>
                        <a:lnTo>
                          <a:pt x="20772" y="0"/>
                        </a:lnTo>
                        <a:lnTo>
                          <a:pt x="21600" y="10264"/>
                        </a:lnTo>
                        <a:lnTo>
                          <a:pt x="17931" y="12256"/>
                        </a:lnTo>
                        <a:lnTo>
                          <a:pt x="17102" y="199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77" name="Freeform: Shape 5356"/>
                  <p:cNvSpPr/>
                  <p:nvPr/>
                </p:nvSpPr>
                <p:spPr>
                  <a:xfrm>
                    <a:off x="13022" y="61341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0" h="21600" fill="norm" stroke="1" extrusionOk="0">
                        <a:moveTo>
                          <a:pt x="13644" y="5003"/>
                        </a:moveTo>
                        <a:lnTo>
                          <a:pt x="13493" y="0"/>
                        </a:lnTo>
                        <a:cubicBezTo>
                          <a:pt x="15464" y="79"/>
                          <a:pt x="17055" y="714"/>
                          <a:pt x="18191" y="1906"/>
                        </a:cubicBezTo>
                        <a:cubicBezTo>
                          <a:pt x="19329" y="3018"/>
                          <a:pt x="20238" y="4923"/>
                          <a:pt x="20768" y="7544"/>
                        </a:cubicBezTo>
                        <a:cubicBezTo>
                          <a:pt x="21223" y="9926"/>
                          <a:pt x="21375" y="11753"/>
                          <a:pt x="21072" y="13024"/>
                        </a:cubicBezTo>
                        <a:cubicBezTo>
                          <a:pt x="20768" y="14294"/>
                          <a:pt x="20238" y="15247"/>
                          <a:pt x="19556" y="15962"/>
                        </a:cubicBezTo>
                        <a:cubicBezTo>
                          <a:pt x="18798" y="16597"/>
                          <a:pt x="17358" y="17233"/>
                          <a:pt x="15160" y="17709"/>
                        </a:cubicBezTo>
                        <a:lnTo>
                          <a:pt x="9173" y="18979"/>
                        </a:lnTo>
                        <a:cubicBezTo>
                          <a:pt x="7506" y="19377"/>
                          <a:pt x="6217" y="19695"/>
                          <a:pt x="5460" y="20092"/>
                        </a:cubicBezTo>
                        <a:cubicBezTo>
                          <a:pt x="4701" y="20409"/>
                          <a:pt x="3868" y="20965"/>
                          <a:pt x="3110" y="21600"/>
                        </a:cubicBezTo>
                        <a:lnTo>
                          <a:pt x="2048" y="16280"/>
                        </a:lnTo>
                        <a:cubicBezTo>
                          <a:pt x="2048" y="16280"/>
                          <a:pt x="2807" y="15803"/>
                          <a:pt x="3489" y="15406"/>
                        </a:cubicBezTo>
                        <a:cubicBezTo>
                          <a:pt x="3792" y="15247"/>
                          <a:pt x="3944" y="15168"/>
                          <a:pt x="4020" y="15088"/>
                        </a:cubicBezTo>
                        <a:cubicBezTo>
                          <a:pt x="2959" y="14374"/>
                          <a:pt x="2124" y="13501"/>
                          <a:pt x="1519" y="12547"/>
                        </a:cubicBezTo>
                        <a:cubicBezTo>
                          <a:pt x="912" y="11594"/>
                          <a:pt x="458" y="10562"/>
                          <a:pt x="230" y="9371"/>
                        </a:cubicBezTo>
                        <a:cubicBezTo>
                          <a:pt x="-225" y="7306"/>
                          <a:pt x="3" y="5559"/>
                          <a:pt x="836" y="4130"/>
                        </a:cubicBezTo>
                        <a:cubicBezTo>
                          <a:pt x="1670" y="2700"/>
                          <a:pt x="2883" y="1827"/>
                          <a:pt x="4550" y="1430"/>
                        </a:cubicBezTo>
                        <a:cubicBezTo>
                          <a:pt x="5611" y="1191"/>
                          <a:pt x="6672" y="1271"/>
                          <a:pt x="7657" y="1588"/>
                        </a:cubicBezTo>
                        <a:cubicBezTo>
                          <a:pt x="8642" y="1906"/>
                          <a:pt x="9401" y="2541"/>
                          <a:pt x="10082" y="3414"/>
                        </a:cubicBezTo>
                        <a:cubicBezTo>
                          <a:pt x="10764" y="4289"/>
                          <a:pt x="11447" y="5639"/>
                          <a:pt x="12128" y="7385"/>
                        </a:cubicBezTo>
                        <a:cubicBezTo>
                          <a:pt x="13113" y="9768"/>
                          <a:pt x="13872" y="11435"/>
                          <a:pt x="14402" y="12310"/>
                        </a:cubicBezTo>
                        <a:lnTo>
                          <a:pt x="14933" y="12310"/>
                        </a:lnTo>
                        <a:cubicBezTo>
                          <a:pt x="15918" y="11992"/>
                          <a:pt x="16525" y="11594"/>
                          <a:pt x="16903" y="10959"/>
                        </a:cubicBezTo>
                        <a:cubicBezTo>
                          <a:pt x="17206" y="10403"/>
                          <a:pt x="17206" y="9371"/>
                          <a:pt x="16903" y="7941"/>
                        </a:cubicBezTo>
                        <a:cubicBezTo>
                          <a:pt x="16676" y="6989"/>
                          <a:pt x="16373" y="6273"/>
                          <a:pt x="15918" y="5876"/>
                        </a:cubicBezTo>
                        <a:cubicBezTo>
                          <a:pt x="15464" y="5400"/>
                          <a:pt x="14705" y="5162"/>
                          <a:pt x="13796" y="5003"/>
                        </a:cubicBezTo>
                        <a:close/>
                        <a:moveTo>
                          <a:pt x="10916" y="13103"/>
                        </a:moveTo>
                        <a:cubicBezTo>
                          <a:pt x="10538" y="12467"/>
                          <a:pt x="10082" y="11435"/>
                          <a:pt x="9476" y="10006"/>
                        </a:cubicBezTo>
                        <a:cubicBezTo>
                          <a:pt x="8870" y="8576"/>
                          <a:pt x="8415" y="7703"/>
                          <a:pt x="8037" y="7306"/>
                        </a:cubicBezTo>
                        <a:cubicBezTo>
                          <a:pt x="7430" y="6750"/>
                          <a:pt x="6748" y="6512"/>
                          <a:pt x="5990" y="6671"/>
                        </a:cubicBezTo>
                        <a:cubicBezTo>
                          <a:pt x="5308" y="6830"/>
                          <a:pt x="4701" y="7226"/>
                          <a:pt x="4323" y="7941"/>
                        </a:cubicBezTo>
                        <a:cubicBezTo>
                          <a:pt x="3944" y="8656"/>
                          <a:pt x="3792" y="9371"/>
                          <a:pt x="3944" y="10244"/>
                        </a:cubicBezTo>
                        <a:cubicBezTo>
                          <a:pt x="4171" y="11197"/>
                          <a:pt x="4625" y="12071"/>
                          <a:pt x="5384" y="12785"/>
                        </a:cubicBezTo>
                        <a:cubicBezTo>
                          <a:pt x="5990" y="13342"/>
                          <a:pt x="6596" y="13660"/>
                          <a:pt x="7354" y="13660"/>
                        </a:cubicBezTo>
                        <a:cubicBezTo>
                          <a:pt x="7809" y="13660"/>
                          <a:pt x="8642" y="13660"/>
                          <a:pt x="9855" y="13342"/>
                        </a:cubicBezTo>
                        <a:lnTo>
                          <a:pt x="10840" y="1310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386" name="Graphic 2243"/>
                <p:cNvGrpSpPr/>
                <p:nvPr/>
              </p:nvGrpSpPr>
              <p:grpSpPr>
                <a:xfrm>
                  <a:off x="80329" y="38305"/>
                  <a:ext cx="23745" cy="62477"/>
                  <a:chOff x="0" y="0"/>
                  <a:chExt cx="23744" cy="62475"/>
                </a:xfrm>
              </p:grpSpPr>
              <p:sp>
                <p:nvSpPr>
                  <p:cNvPr id="1379" name="Freeform: Shape 5343"/>
                  <p:cNvSpPr/>
                  <p:nvPr/>
                </p:nvSpPr>
                <p:spPr>
                  <a:xfrm>
                    <a:off x="0" y="0"/>
                    <a:ext cx="14737" cy="131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4102" y="21528"/>
                        </a:moveTo>
                        <a:lnTo>
                          <a:pt x="3205" y="16776"/>
                        </a:lnTo>
                        <a:lnTo>
                          <a:pt x="7178" y="13896"/>
                        </a:lnTo>
                        <a:lnTo>
                          <a:pt x="5576" y="5327"/>
                        </a:lnTo>
                        <a:lnTo>
                          <a:pt x="897" y="4608"/>
                        </a:lnTo>
                        <a:lnTo>
                          <a:pt x="0" y="0"/>
                        </a:lnTo>
                        <a:lnTo>
                          <a:pt x="20702" y="3816"/>
                        </a:lnTo>
                        <a:lnTo>
                          <a:pt x="21600" y="8424"/>
                        </a:lnTo>
                        <a:lnTo>
                          <a:pt x="4102" y="21600"/>
                        </a:lnTo>
                        <a:close/>
                        <a:moveTo>
                          <a:pt x="10127" y="11808"/>
                        </a:moveTo>
                        <a:lnTo>
                          <a:pt x="16664" y="7128"/>
                        </a:lnTo>
                        <a:lnTo>
                          <a:pt x="9037" y="5904"/>
                        </a:lnTo>
                        <a:lnTo>
                          <a:pt x="10127" y="1173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80" name="Freeform: Shape 5344"/>
                  <p:cNvSpPr/>
                  <p:nvPr/>
                </p:nvSpPr>
                <p:spPr>
                  <a:xfrm>
                    <a:off x="3061" y="7993"/>
                    <a:ext cx="13556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1339"/>
                        </a:moveTo>
                        <a:lnTo>
                          <a:pt x="20764" y="0"/>
                        </a:lnTo>
                        <a:lnTo>
                          <a:pt x="21600" y="10261"/>
                        </a:lnTo>
                        <a:lnTo>
                          <a:pt x="836" y="21600"/>
                        </a:lnTo>
                        <a:lnTo>
                          <a:pt x="0" y="1133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81" name="Freeform: Shape 5345"/>
                  <p:cNvSpPr/>
                  <p:nvPr/>
                </p:nvSpPr>
                <p:spPr>
                  <a:xfrm>
                    <a:off x="1031" y="16669"/>
                    <a:ext cx="14406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32" h="21216" fill="norm" stroke="1" extrusionOk="0">
                        <a:moveTo>
                          <a:pt x="3606" y="3401"/>
                        </a:moveTo>
                        <a:lnTo>
                          <a:pt x="3996" y="9332"/>
                        </a:lnTo>
                        <a:cubicBezTo>
                          <a:pt x="3541" y="9597"/>
                          <a:pt x="3215" y="9862"/>
                          <a:pt x="3085" y="10305"/>
                        </a:cubicBezTo>
                        <a:cubicBezTo>
                          <a:pt x="2890" y="10837"/>
                          <a:pt x="2890" y="11633"/>
                          <a:pt x="3085" y="12695"/>
                        </a:cubicBezTo>
                        <a:cubicBezTo>
                          <a:pt x="3280" y="14023"/>
                          <a:pt x="3606" y="14997"/>
                          <a:pt x="3996" y="15528"/>
                        </a:cubicBezTo>
                        <a:cubicBezTo>
                          <a:pt x="4256" y="15882"/>
                          <a:pt x="4647" y="16148"/>
                          <a:pt x="5102" y="16237"/>
                        </a:cubicBezTo>
                        <a:cubicBezTo>
                          <a:pt x="5427" y="16237"/>
                          <a:pt x="6012" y="16237"/>
                          <a:pt x="6859" y="15971"/>
                        </a:cubicBezTo>
                        <a:lnTo>
                          <a:pt x="8941" y="15351"/>
                        </a:lnTo>
                        <a:cubicBezTo>
                          <a:pt x="7184" y="14289"/>
                          <a:pt x="6143" y="12607"/>
                          <a:pt x="5753" y="10305"/>
                        </a:cubicBezTo>
                        <a:cubicBezTo>
                          <a:pt x="5362" y="7738"/>
                          <a:pt x="5818" y="5436"/>
                          <a:pt x="7184" y="3489"/>
                        </a:cubicBezTo>
                        <a:cubicBezTo>
                          <a:pt x="8290" y="1984"/>
                          <a:pt x="9721" y="921"/>
                          <a:pt x="11608" y="391"/>
                        </a:cubicBezTo>
                        <a:cubicBezTo>
                          <a:pt x="13950" y="-318"/>
                          <a:pt x="15902" y="-52"/>
                          <a:pt x="17398" y="1098"/>
                        </a:cubicBezTo>
                        <a:cubicBezTo>
                          <a:pt x="18894" y="2249"/>
                          <a:pt x="19805" y="4020"/>
                          <a:pt x="20131" y="6322"/>
                        </a:cubicBezTo>
                        <a:cubicBezTo>
                          <a:pt x="20521" y="8712"/>
                          <a:pt x="20066" y="10837"/>
                          <a:pt x="18764" y="12872"/>
                        </a:cubicBezTo>
                        <a:lnTo>
                          <a:pt x="20717" y="12342"/>
                        </a:lnTo>
                        <a:lnTo>
                          <a:pt x="21432" y="17033"/>
                        </a:lnTo>
                        <a:lnTo>
                          <a:pt x="8811" y="20663"/>
                        </a:lnTo>
                        <a:cubicBezTo>
                          <a:pt x="7184" y="21106"/>
                          <a:pt x="5882" y="21282"/>
                          <a:pt x="5037" y="21193"/>
                        </a:cubicBezTo>
                        <a:cubicBezTo>
                          <a:pt x="4126" y="21106"/>
                          <a:pt x="3411" y="20752"/>
                          <a:pt x="2890" y="20220"/>
                        </a:cubicBezTo>
                        <a:cubicBezTo>
                          <a:pt x="2305" y="19688"/>
                          <a:pt x="1784" y="18892"/>
                          <a:pt x="1394" y="17830"/>
                        </a:cubicBezTo>
                        <a:cubicBezTo>
                          <a:pt x="938" y="16767"/>
                          <a:pt x="612" y="15439"/>
                          <a:pt x="353" y="13670"/>
                        </a:cubicBezTo>
                        <a:cubicBezTo>
                          <a:pt x="-168" y="10394"/>
                          <a:pt x="-103" y="8004"/>
                          <a:pt x="482" y="6411"/>
                        </a:cubicBezTo>
                        <a:cubicBezTo>
                          <a:pt x="1068" y="4817"/>
                          <a:pt x="2044" y="3843"/>
                          <a:pt x="3280" y="3489"/>
                        </a:cubicBezTo>
                        <a:cubicBezTo>
                          <a:pt x="3411" y="3489"/>
                          <a:pt x="3541" y="3489"/>
                          <a:pt x="3735" y="3401"/>
                        </a:cubicBezTo>
                        <a:close/>
                        <a:moveTo>
                          <a:pt x="12584" y="5525"/>
                        </a:moveTo>
                        <a:cubicBezTo>
                          <a:pt x="11088" y="5968"/>
                          <a:pt x="10047" y="6675"/>
                          <a:pt x="9461" y="7650"/>
                        </a:cubicBezTo>
                        <a:cubicBezTo>
                          <a:pt x="8876" y="8623"/>
                          <a:pt x="8680" y="9685"/>
                          <a:pt x="8876" y="10837"/>
                        </a:cubicBezTo>
                        <a:cubicBezTo>
                          <a:pt x="9070" y="12076"/>
                          <a:pt x="9591" y="13050"/>
                          <a:pt x="10437" y="13670"/>
                        </a:cubicBezTo>
                        <a:cubicBezTo>
                          <a:pt x="11282" y="14289"/>
                          <a:pt x="12388" y="14466"/>
                          <a:pt x="13820" y="14023"/>
                        </a:cubicBezTo>
                        <a:cubicBezTo>
                          <a:pt x="15252" y="13581"/>
                          <a:pt x="16292" y="12872"/>
                          <a:pt x="16878" y="11899"/>
                        </a:cubicBezTo>
                        <a:cubicBezTo>
                          <a:pt x="17464" y="10837"/>
                          <a:pt x="17658" y="9774"/>
                          <a:pt x="17464" y="8535"/>
                        </a:cubicBezTo>
                        <a:cubicBezTo>
                          <a:pt x="17268" y="7295"/>
                          <a:pt x="16747" y="6411"/>
                          <a:pt x="15967" y="5790"/>
                        </a:cubicBezTo>
                        <a:cubicBezTo>
                          <a:pt x="15186" y="5170"/>
                          <a:pt x="14015" y="5083"/>
                          <a:pt x="12584" y="552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82" name="Freeform: Shape 5346"/>
                  <p:cNvSpPr/>
                  <p:nvPr/>
                </p:nvSpPr>
                <p:spPr>
                  <a:xfrm>
                    <a:off x="5645" y="27078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30" h="21209" fill="norm" stroke="1" extrusionOk="0">
                        <a:moveTo>
                          <a:pt x="7687" y="15337"/>
                        </a:moveTo>
                        <a:lnTo>
                          <a:pt x="7867" y="21209"/>
                        </a:lnTo>
                        <a:cubicBezTo>
                          <a:pt x="5886" y="20910"/>
                          <a:pt x="4177" y="20114"/>
                          <a:pt x="2916" y="18721"/>
                        </a:cubicBezTo>
                        <a:cubicBezTo>
                          <a:pt x="1656" y="17427"/>
                          <a:pt x="757" y="15536"/>
                          <a:pt x="306" y="13147"/>
                        </a:cubicBezTo>
                        <a:cubicBezTo>
                          <a:pt x="-413" y="9364"/>
                          <a:pt x="126" y="6378"/>
                          <a:pt x="2017" y="4089"/>
                        </a:cubicBezTo>
                        <a:cubicBezTo>
                          <a:pt x="3547" y="2297"/>
                          <a:pt x="5617" y="1004"/>
                          <a:pt x="8317" y="406"/>
                        </a:cubicBezTo>
                        <a:cubicBezTo>
                          <a:pt x="11557" y="-391"/>
                          <a:pt x="14257" y="7"/>
                          <a:pt x="16417" y="1401"/>
                        </a:cubicBezTo>
                        <a:cubicBezTo>
                          <a:pt x="18577" y="2794"/>
                          <a:pt x="19927" y="4984"/>
                          <a:pt x="20558" y="7871"/>
                        </a:cubicBezTo>
                        <a:cubicBezTo>
                          <a:pt x="21187" y="11056"/>
                          <a:pt x="20737" y="13844"/>
                          <a:pt x="19117" y="16132"/>
                        </a:cubicBezTo>
                        <a:cubicBezTo>
                          <a:pt x="17588" y="18422"/>
                          <a:pt x="14797" y="20015"/>
                          <a:pt x="10837" y="20811"/>
                        </a:cubicBezTo>
                        <a:lnTo>
                          <a:pt x="8137" y="6577"/>
                        </a:lnTo>
                        <a:cubicBezTo>
                          <a:pt x="6607" y="6975"/>
                          <a:pt x="5527" y="7673"/>
                          <a:pt x="4807" y="8767"/>
                        </a:cubicBezTo>
                        <a:cubicBezTo>
                          <a:pt x="4087" y="9862"/>
                          <a:pt x="3907" y="11056"/>
                          <a:pt x="4177" y="12351"/>
                        </a:cubicBezTo>
                        <a:cubicBezTo>
                          <a:pt x="4356" y="13246"/>
                          <a:pt x="4717" y="13943"/>
                          <a:pt x="5257" y="14440"/>
                        </a:cubicBezTo>
                        <a:cubicBezTo>
                          <a:pt x="5796" y="14938"/>
                          <a:pt x="6607" y="15237"/>
                          <a:pt x="7687" y="15337"/>
                        </a:cubicBezTo>
                        <a:close/>
                        <a:moveTo>
                          <a:pt x="12997" y="14440"/>
                        </a:moveTo>
                        <a:cubicBezTo>
                          <a:pt x="14437" y="14043"/>
                          <a:pt x="15517" y="13346"/>
                          <a:pt x="16146" y="12351"/>
                        </a:cubicBezTo>
                        <a:cubicBezTo>
                          <a:pt x="16777" y="11355"/>
                          <a:pt x="16957" y="10260"/>
                          <a:pt x="16777" y="9166"/>
                        </a:cubicBezTo>
                        <a:cubicBezTo>
                          <a:pt x="16507" y="7970"/>
                          <a:pt x="15967" y="6975"/>
                          <a:pt x="14977" y="6378"/>
                        </a:cubicBezTo>
                        <a:cubicBezTo>
                          <a:pt x="13987" y="5781"/>
                          <a:pt x="12817" y="5582"/>
                          <a:pt x="11377" y="5981"/>
                        </a:cubicBezTo>
                        <a:lnTo>
                          <a:pt x="12997" y="1444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83" name="Freeform: Shape 5347"/>
                  <p:cNvSpPr/>
                  <p:nvPr/>
                </p:nvSpPr>
                <p:spPr>
                  <a:xfrm>
                    <a:off x="7636" y="35432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4" h="21600" fill="norm" stroke="1" extrusionOk="0">
                        <a:moveTo>
                          <a:pt x="1058" y="15780"/>
                        </a:moveTo>
                        <a:lnTo>
                          <a:pt x="0" y="7047"/>
                        </a:lnTo>
                        <a:lnTo>
                          <a:pt x="19044" y="0"/>
                        </a:lnTo>
                        <a:lnTo>
                          <a:pt x="20013" y="8120"/>
                        </a:lnTo>
                        <a:lnTo>
                          <a:pt x="17280" y="9191"/>
                        </a:lnTo>
                        <a:cubicBezTo>
                          <a:pt x="18691" y="10111"/>
                          <a:pt x="19748" y="11031"/>
                          <a:pt x="20278" y="11949"/>
                        </a:cubicBezTo>
                        <a:cubicBezTo>
                          <a:pt x="20807" y="12869"/>
                          <a:pt x="21159" y="14093"/>
                          <a:pt x="21335" y="15473"/>
                        </a:cubicBezTo>
                        <a:cubicBezTo>
                          <a:pt x="21600" y="17464"/>
                          <a:pt x="21512" y="19456"/>
                          <a:pt x="21072" y="21600"/>
                        </a:cubicBezTo>
                        <a:lnTo>
                          <a:pt x="16311" y="20529"/>
                        </a:lnTo>
                        <a:cubicBezTo>
                          <a:pt x="16663" y="18844"/>
                          <a:pt x="16752" y="17311"/>
                          <a:pt x="16663" y="16086"/>
                        </a:cubicBezTo>
                        <a:cubicBezTo>
                          <a:pt x="16487" y="14860"/>
                          <a:pt x="16222" y="13940"/>
                          <a:pt x="15693" y="13175"/>
                        </a:cubicBezTo>
                        <a:cubicBezTo>
                          <a:pt x="15165" y="12409"/>
                          <a:pt x="14459" y="12102"/>
                          <a:pt x="13313" y="11949"/>
                        </a:cubicBezTo>
                        <a:cubicBezTo>
                          <a:pt x="12255" y="11949"/>
                          <a:pt x="10051" y="12409"/>
                          <a:pt x="6876" y="13635"/>
                        </a:cubicBezTo>
                        <a:lnTo>
                          <a:pt x="969" y="157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84" name="Freeform: Shape 5348"/>
                  <p:cNvSpPr/>
                  <p:nvPr/>
                </p:nvSpPr>
                <p:spPr>
                  <a:xfrm>
                    <a:off x="10188" y="41401"/>
                    <a:ext cx="13557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1339"/>
                        </a:moveTo>
                        <a:lnTo>
                          <a:pt x="15051" y="3060"/>
                        </a:lnTo>
                        <a:lnTo>
                          <a:pt x="15886" y="13318"/>
                        </a:lnTo>
                        <a:lnTo>
                          <a:pt x="836" y="21600"/>
                        </a:lnTo>
                        <a:lnTo>
                          <a:pt x="0" y="11339"/>
                        </a:lnTo>
                        <a:close/>
                        <a:moveTo>
                          <a:pt x="17071" y="1979"/>
                        </a:moveTo>
                        <a:lnTo>
                          <a:pt x="20764" y="0"/>
                        </a:lnTo>
                        <a:lnTo>
                          <a:pt x="21600" y="10261"/>
                        </a:lnTo>
                        <a:lnTo>
                          <a:pt x="17907" y="12240"/>
                        </a:lnTo>
                        <a:lnTo>
                          <a:pt x="17071" y="197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85" name="Freeform: Shape 5349"/>
                  <p:cNvSpPr/>
                  <p:nvPr/>
                </p:nvSpPr>
                <p:spPr>
                  <a:xfrm>
                    <a:off x="10317" y="49775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53" h="21600" fill="norm" stroke="1" extrusionOk="0">
                        <a:moveTo>
                          <a:pt x="13725" y="5050"/>
                        </a:moveTo>
                        <a:lnTo>
                          <a:pt x="13547" y="0"/>
                        </a:lnTo>
                        <a:cubicBezTo>
                          <a:pt x="15503" y="94"/>
                          <a:pt x="17103" y="749"/>
                          <a:pt x="18259" y="1870"/>
                        </a:cubicBezTo>
                        <a:cubicBezTo>
                          <a:pt x="19414" y="2992"/>
                          <a:pt x="20304" y="4863"/>
                          <a:pt x="20836" y="7480"/>
                        </a:cubicBezTo>
                        <a:cubicBezTo>
                          <a:pt x="21281" y="9819"/>
                          <a:pt x="21370" y="11688"/>
                          <a:pt x="21103" y="12998"/>
                        </a:cubicBezTo>
                        <a:cubicBezTo>
                          <a:pt x="20836" y="14307"/>
                          <a:pt x="20304" y="15241"/>
                          <a:pt x="19592" y="15896"/>
                        </a:cubicBezTo>
                        <a:cubicBezTo>
                          <a:pt x="18881" y="16550"/>
                          <a:pt x="17370" y="17112"/>
                          <a:pt x="15147" y="17580"/>
                        </a:cubicBezTo>
                        <a:lnTo>
                          <a:pt x="9192" y="18889"/>
                        </a:lnTo>
                        <a:cubicBezTo>
                          <a:pt x="7504" y="19262"/>
                          <a:pt x="6258" y="19636"/>
                          <a:pt x="5548" y="20010"/>
                        </a:cubicBezTo>
                        <a:cubicBezTo>
                          <a:pt x="4748" y="20385"/>
                          <a:pt x="3948" y="20851"/>
                          <a:pt x="3148" y="21600"/>
                        </a:cubicBezTo>
                        <a:lnTo>
                          <a:pt x="2081" y="16270"/>
                        </a:lnTo>
                        <a:cubicBezTo>
                          <a:pt x="2081" y="16270"/>
                          <a:pt x="2881" y="15803"/>
                          <a:pt x="3503" y="15429"/>
                        </a:cubicBezTo>
                        <a:cubicBezTo>
                          <a:pt x="3770" y="15241"/>
                          <a:pt x="3948" y="15148"/>
                          <a:pt x="4037" y="15148"/>
                        </a:cubicBezTo>
                        <a:cubicBezTo>
                          <a:pt x="2970" y="14400"/>
                          <a:pt x="2170" y="13558"/>
                          <a:pt x="1548" y="12624"/>
                        </a:cubicBezTo>
                        <a:cubicBezTo>
                          <a:pt x="925" y="11688"/>
                          <a:pt x="481" y="10566"/>
                          <a:pt x="215" y="9444"/>
                        </a:cubicBezTo>
                        <a:cubicBezTo>
                          <a:pt x="-230" y="7387"/>
                          <a:pt x="37" y="5610"/>
                          <a:pt x="836" y="4207"/>
                        </a:cubicBezTo>
                        <a:cubicBezTo>
                          <a:pt x="1637" y="2805"/>
                          <a:pt x="2881" y="1870"/>
                          <a:pt x="4570" y="1496"/>
                        </a:cubicBezTo>
                        <a:cubicBezTo>
                          <a:pt x="5637" y="1215"/>
                          <a:pt x="6703" y="1309"/>
                          <a:pt x="7681" y="1683"/>
                        </a:cubicBezTo>
                        <a:cubicBezTo>
                          <a:pt x="8659" y="2058"/>
                          <a:pt x="9459" y="2618"/>
                          <a:pt x="10081" y="3554"/>
                        </a:cubicBezTo>
                        <a:cubicBezTo>
                          <a:pt x="10703" y="4395"/>
                          <a:pt x="11415" y="5797"/>
                          <a:pt x="12125" y="7574"/>
                        </a:cubicBezTo>
                        <a:cubicBezTo>
                          <a:pt x="13104" y="10005"/>
                          <a:pt x="13814" y="11594"/>
                          <a:pt x="14437" y="12530"/>
                        </a:cubicBezTo>
                        <a:lnTo>
                          <a:pt x="14970" y="12530"/>
                        </a:lnTo>
                        <a:cubicBezTo>
                          <a:pt x="15948" y="12156"/>
                          <a:pt x="16570" y="11781"/>
                          <a:pt x="16925" y="11221"/>
                        </a:cubicBezTo>
                        <a:cubicBezTo>
                          <a:pt x="17281" y="10660"/>
                          <a:pt x="17281" y="9631"/>
                          <a:pt x="16925" y="8229"/>
                        </a:cubicBezTo>
                        <a:cubicBezTo>
                          <a:pt x="16748" y="7293"/>
                          <a:pt x="16393" y="6546"/>
                          <a:pt x="15948" y="6078"/>
                        </a:cubicBezTo>
                        <a:cubicBezTo>
                          <a:pt x="15503" y="5610"/>
                          <a:pt x="14793" y="5330"/>
                          <a:pt x="13814" y="5237"/>
                        </a:cubicBezTo>
                        <a:close/>
                        <a:moveTo>
                          <a:pt x="11059" y="13090"/>
                        </a:moveTo>
                        <a:cubicBezTo>
                          <a:pt x="10703" y="12436"/>
                          <a:pt x="10259" y="11408"/>
                          <a:pt x="9637" y="10005"/>
                        </a:cubicBezTo>
                        <a:cubicBezTo>
                          <a:pt x="9015" y="8602"/>
                          <a:pt x="8570" y="7667"/>
                          <a:pt x="8125" y="7293"/>
                        </a:cubicBezTo>
                        <a:cubicBezTo>
                          <a:pt x="7504" y="6733"/>
                          <a:pt x="6881" y="6452"/>
                          <a:pt x="6169" y="6639"/>
                        </a:cubicBezTo>
                        <a:cubicBezTo>
                          <a:pt x="5459" y="6826"/>
                          <a:pt x="4925" y="7200"/>
                          <a:pt x="4481" y="7855"/>
                        </a:cubicBezTo>
                        <a:cubicBezTo>
                          <a:pt x="4037" y="8509"/>
                          <a:pt x="3948" y="9257"/>
                          <a:pt x="4126" y="10192"/>
                        </a:cubicBezTo>
                        <a:cubicBezTo>
                          <a:pt x="4303" y="11128"/>
                          <a:pt x="4836" y="11969"/>
                          <a:pt x="5548" y="12717"/>
                        </a:cubicBezTo>
                        <a:cubicBezTo>
                          <a:pt x="6169" y="13277"/>
                          <a:pt x="6792" y="13558"/>
                          <a:pt x="7504" y="13652"/>
                        </a:cubicBezTo>
                        <a:cubicBezTo>
                          <a:pt x="7947" y="13652"/>
                          <a:pt x="8837" y="13652"/>
                          <a:pt x="9992" y="13277"/>
                        </a:cubicBezTo>
                        <a:lnTo>
                          <a:pt x="10970" y="1309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394" name="Graphic 2243"/>
                <p:cNvGrpSpPr/>
                <p:nvPr/>
              </p:nvGrpSpPr>
              <p:grpSpPr>
                <a:xfrm>
                  <a:off x="120165" y="28248"/>
                  <a:ext cx="23387" cy="77401"/>
                  <a:chOff x="0" y="0"/>
                  <a:chExt cx="23385" cy="77400"/>
                </a:xfrm>
              </p:grpSpPr>
              <p:sp>
                <p:nvSpPr>
                  <p:cNvPr id="1387" name="Freeform: Shape 5336"/>
                  <p:cNvSpPr/>
                  <p:nvPr/>
                </p:nvSpPr>
                <p:spPr>
                  <a:xfrm>
                    <a:off x="0" y="0"/>
                    <a:ext cx="15349" cy="150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3328"/>
                        </a:moveTo>
                        <a:lnTo>
                          <a:pt x="18461" y="0"/>
                        </a:lnTo>
                        <a:lnTo>
                          <a:pt x="19446" y="5714"/>
                        </a:lnTo>
                        <a:lnTo>
                          <a:pt x="7446" y="11428"/>
                        </a:lnTo>
                        <a:lnTo>
                          <a:pt x="20615" y="12558"/>
                        </a:lnTo>
                        <a:lnTo>
                          <a:pt x="21600" y="18272"/>
                        </a:lnTo>
                        <a:lnTo>
                          <a:pt x="3139" y="21600"/>
                        </a:lnTo>
                        <a:lnTo>
                          <a:pt x="2523" y="18083"/>
                        </a:lnTo>
                        <a:lnTo>
                          <a:pt x="17046" y="15447"/>
                        </a:lnTo>
                        <a:lnTo>
                          <a:pt x="1846" y="14316"/>
                        </a:lnTo>
                        <a:lnTo>
                          <a:pt x="1231" y="10675"/>
                        </a:lnTo>
                        <a:lnTo>
                          <a:pt x="15138" y="4333"/>
                        </a:lnTo>
                        <a:lnTo>
                          <a:pt x="615" y="6970"/>
                        </a:lnTo>
                        <a:lnTo>
                          <a:pt x="0" y="345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88" name="Freeform: Shape 5337"/>
                  <p:cNvSpPr/>
                  <p:nvPr/>
                </p:nvSpPr>
                <p:spPr>
                  <a:xfrm>
                    <a:off x="1851" y="14762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87" h="21129" fill="norm" stroke="1" extrusionOk="0">
                        <a:moveTo>
                          <a:pt x="9034" y="151"/>
                        </a:moveTo>
                        <a:cubicBezTo>
                          <a:pt x="10766" y="-126"/>
                          <a:pt x="12498" y="-34"/>
                          <a:pt x="14321" y="521"/>
                        </a:cubicBezTo>
                        <a:cubicBezTo>
                          <a:pt x="16142" y="1074"/>
                          <a:pt x="17602" y="2090"/>
                          <a:pt x="18695" y="3567"/>
                        </a:cubicBezTo>
                        <a:cubicBezTo>
                          <a:pt x="19788" y="5044"/>
                          <a:pt x="20608" y="6705"/>
                          <a:pt x="20882" y="8643"/>
                        </a:cubicBezTo>
                        <a:cubicBezTo>
                          <a:pt x="21429" y="11689"/>
                          <a:pt x="20882" y="14367"/>
                          <a:pt x="19241" y="16674"/>
                        </a:cubicBezTo>
                        <a:cubicBezTo>
                          <a:pt x="17602" y="18982"/>
                          <a:pt x="15323" y="20367"/>
                          <a:pt x="12406" y="20920"/>
                        </a:cubicBezTo>
                        <a:cubicBezTo>
                          <a:pt x="9399" y="21474"/>
                          <a:pt x="6756" y="20920"/>
                          <a:pt x="4477" y="19350"/>
                        </a:cubicBezTo>
                        <a:cubicBezTo>
                          <a:pt x="2199" y="17781"/>
                          <a:pt x="741" y="15474"/>
                          <a:pt x="194" y="12428"/>
                        </a:cubicBezTo>
                        <a:cubicBezTo>
                          <a:pt x="-171" y="10582"/>
                          <a:pt x="11" y="8735"/>
                          <a:pt x="467" y="6981"/>
                        </a:cubicBezTo>
                        <a:cubicBezTo>
                          <a:pt x="1015" y="5136"/>
                          <a:pt x="2017" y="3659"/>
                          <a:pt x="3384" y="2551"/>
                        </a:cubicBezTo>
                        <a:cubicBezTo>
                          <a:pt x="4842" y="1351"/>
                          <a:pt x="6665" y="613"/>
                          <a:pt x="8943" y="244"/>
                        </a:cubicBezTo>
                        <a:close/>
                        <a:moveTo>
                          <a:pt x="9764" y="5689"/>
                        </a:moveTo>
                        <a:cubicBezTo>
                          <a:pt x="7758" y="6059"/>
                          <a:pt x="6391" y="6798"/>
                          <a:pt x="5480" y="7905"/>
                        </a:cubicBezTo>
                        <a:cubicBezTo>
                          <a:pt x="4568" y="9012"/>
                          <a:pt x="4295" y="10304"/>
                          <a:pt x="4477" y="11689"/>
                        </a:cubicBezTo>
                        <a:cubicBezTo>
                          <a:pt x="4751" y="13073"/>
                          <a:pt x="5480" y="14182"/>
                          <a:pt x="6665" y="14920"/>
                        </a:cubicBezTo>
                        <a:cubicBezTo>
                          <a:pt x="7849" y="15659"/>
                          <a:pt x="9490" y="15844"/>
                          <a:pt x="11495" y="15474"/>
                        </a:cubicBezTo>
                        <a:cubicBezTo>
                          <a:pt x="13409" y="15105"/>
                          <a:pt x="14867" y="14367"/>
                          <a:pt x="15779" y="13258"/>
                        </a:cubicBezTo>
                        <a:cubicBezTo>
                          <a:pt x="16690" y="12151"/>
                          <a:pt x="16963" y="10859"/>
                          <a:pt x="16690" y="9474"/>
                        </a:cubicBezTo>
                        <a:cubicBezTo>
                          <a:pt x="16416" y="8090"/>
                          <a:pt x="15688" y="6981"/>
                          <a:pt x="14503" y="6243"/>
                        </a:cubicBezTo>
                        <a:cubicBezTo>
                          <a:pt x="13317" y="5504"/>
                          <a:pt x="11677" y="5321"/>
                          <a:pt x="9764" y="559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89" name="Freeform: Shape 5338"/>
                  <p:cNvSpPr/>
                  <p:nvPr/>
                </p:nvSpPr>
                <p:spPr>
                  <a:xfrm>
                    <a:off x="3593" y="23822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1" h="21600" fill="norm" stroke="1" extrusionOk="0">
                        <a:moveTo>
                          <a:pt x="892" y="14603"/>
                        </a:moveTo>
                        <a:lnTo>
                          <a:pt x="0" y="5781"/>
                        </a:lnTo>
                        <a:lnTo>
                          <a:pt x="19458" y="0"/>
                        </a:lnTo>
                        <a:lnTo>
                          <a:pt x="20261" y="8063"/>
                        </a:lnTo>
                        <a:lnTo>
                          <a:pt x="17494" y="8822"/>
                        </a:lnTo>
                        <a:cubicBezTo>
                          <a:pt x="18922" y="9888"/>
                          <a:pt x="19904" y="10801"/>
                          <a:pt x="20440" y="11865"/>
                        </a:cubicBezTo>
                        <a:cubicBezTo>
                          <a:pt x="20976" y="12778"/>
                          <a:pt x="21332" y="13994"/>
                          <a:pt x="21421" y="15516"/>
                        </a:cubicBezTo>
                        <a:cubicBezTo>
                          <a:pt x="21600" y="17494"/>
                          <a:pt x="21421" y="19471"/>
                          <a:pt x="21065" y="21600"/>
                        </a:cubicBezTo>
                        <a:lnTo>
                          <a:pt x="16334" y="20232"/>
                        </a:lnTo>
                        <a:cubicBezTo>
                          <a:pt x="16692" y="18559"/>
                          <a:pt x="16869" y="17189"/>
                          <a:pt x="16780" y="15821"/>
                        </a:cubicBezTo>
                        <a:cubicBezTo>
                          <a:pt x="16692" y="14603"/>
                          <a:pt x="16334" y="13691"/>
                          <a:pt x="15888" y="12930"/>
                        </a:cubicBezTo>
                        <a:cubicBezTo>
                          <a:pt x="15441" y="12169"/>
                          <a:pt x="14638" y="11712"/>
                          <a:pt x="13567" y="11560"/>
                        </a:cubicBezTo>
                        <a:cubicBezTo>
                          <a:pt x="12496" y="11408"/>
                          <a:pt x="10265" y="11865"/>
                          <a:pt x="6962" y="12778"/>
                        </a:cubicBezTo>
                        <a:lnTo>
                          <a:pt x="981" y="1460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90" name="Freeform: Shape 5339"/>
                  <p:cNvSpPr/>
                  <p:nvPr/>
                </p:nvSpPr>
                <p:spPr>
                  <a:xfrm>
                    <a:off x="5087" y="33128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87" h="21129" fill="norm" stroke="1" extrusionOk="0">
                        <a:moveTo>
                          <a:pt x="9034" y="151"/>
                        </a:moveTo>
                        <a:cubicBezTo>
                          <a:pt x="10766" y="-126"/>
                          <a:pt x="12498" y="-34"/>
                          <a:pt x="14321" y="521"/>
                        </a:cubicBezTo>
                        <a:cubicBezTo>
                          <a:pt x="16142" y="1074"/>
                          <a:pt x="17601" y="2090"/>
                          <a:pt x="18695" y="3567"/>
                        </a:cubicBezTo>
                        <a:cubicBezTo>
                          <a:pt x="19788" y="5044"/>
                          <a:pt x="20608" y="6705"/>
                          <a:pt x="20882" y="8643"/>
                        </a:cubicBezTo>
                        <a:cubicBezTo>
                          <a:pt x="21429" y="11689"/>
                          <a:pt x="20882" y="14367"/>
                          <a:pt x="19241" y="16674"/>
                        </a:cubicBezTo>
                        <a:cubicBezTo>
                          <a:pt x="17601" y="18982"/>
                          <a:pt x="15323" y="20367"/>
                          <a:pt x="12406" y="20920"/>
                        </a:cubicBezTo>
                        <a:cubicBezTo>
                          <a:pt x="9399" y="21474"/>
                          <a:pt x="6756" y="20920"/>
                          <a:pt x="4477" y="19350"/>
                        </a:cubicBezTo>
                        <a:cubicBezTo>
                          <a:pt x="2199" y="17781"/>
                          <a:pt x="741" y="15474"/>
                          <a:pt x="194" y="12520"/>
                        </a:cubicBezTo>
                        <a:cubicBezTo>
                          <a:pt x="-171" y="10674"/>
                          <a:pt x="11" y="8828"/>
                          <a:pt x="467" y="7074"/>
                        </a:cubicBezTo>
                        <a:cubicBezTo>
                          <a:pt x="1015" y="5228"/>
                          <a:pt x="2017" y="3752"/>
                          <a:pt x="3384" y="2643"/>
                        </a:cubicBezTo>
                        <a:cubicBezTo>
                          <a:pt x="4842" y="1536"/>
                          <a:pt x="6665" y="705"/>
                          <a:pt x="8943" y="336"/>
                        </a:cubicBezTo>
                        <a:close/>
                        <a:moveTo>
                          <a:pt x="9764" y="5597"/>
                        </a:moveTo>
                        <a:cubicBezTo>
                          <a:pt x="7758" y="5966"/>
                          <a:pt x="6391" y="6705"/>
                          <a:pt x="5480" y="7813"/>
                        </a:cubicBezTo>
                        <a:cubicBezTo>
                          <a:pt x="4568" y="8920"/>
                          <a:pt x="4295" y="10212"/>
                          <a:pt x="4477" y="11597"/>
                        </a:cubicBezTo>
                        <a:cubicBezTo>
                          <a:pt x="4751" y="12981"/>
                          <a:pt x="5480" y="14090"/>
                          <a:pt x="6665" y="14827"/>
                        </a:cubicBezTo>
                        <a:cubicBezTo>
                          <a:pt x="7849" y="15567"/>
                          <a:pt x="9490" y="15751"/>
                          <a:pt x="11495" y="15382"/>
                        </a:cubicBezTo>
                        <a:cubicBezTo>
                          <a:pt x="13409" y="15012"/>
                          <a:pt x="14867" y="14274"/>
                          <a:pt x="15779" y="13166"/>
                        </a:cubicBezTo>
                        <a:cubicBezTo>
                          <a:pt x="16690" y="12058"/>
                          <a:pt x="16963" y="10766"/>
                          <a:pt x="16690" y="9382"/>
                        </a:cubicBezTo>
                        <a:cubicBezTo>
                          <a:pt x="16416" y="7997"/>
                          <a:pt x="15688" y="6890"/>
                          <a:pt x="14503" y="6151"/>
                        </a:cubicBezTo>
                        <a:cubicBezTo>
                          <a:pt x="13317" y="5412"/>
                          <a:pt x="11677" y="5228"/>
                          <a:pt x="9764" y="550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91" name="Freeform: Shape 5340"/>
                  <p:cNvSpPr/>
                  <p:nvPr/>
                </p:nvSpPr>
                <p:spPr>
                  <a:xfrm>
                    <a:off x="7083" y="44011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52" h="21265" fill="norm" stroke="1" extrusionOk="0">
                        <a:moveTo>
                          <a:pt x="16021" y="19565"/>
                        </a:moveTo>
                        <a:lnTo>
                          <a:pt x="14213" y="14065"/>
                        </a:lnTo>
                        <a:cubicBezTo>
                          <a:pt x="15207" y="13666"/>
                          <a:pt x="15929" y="13065"/>
                          <a:pt x="16291" y="12365"/>
                        </a:cubicBezTo>
                        <a:cubicBezTo>
                          <a:pt x="16743" y="11565"/>
                          <a:pt x="16834" y="10665"/>
                          <a:pt x="16653" y="9565"/>
                        </a:cubicBezTo>
                        <a:cubicBezTo>
                          <a:pt x="16381" y="8165"/>
                          <a:pt x="15840" y="7066"/>
                          <a:pt x="14755" y="6365"/>
                        </a:cubicBezTo>
                        <a:cubicBezTo>
                          <a:pt x="13761" y="5665"/>
                          <a:pt x="12134" y="5564"/>
                          <a:pt x="10056" y="5965"/>
                        </a:cubicBezTo>
                        <a:cubicBezTo>
                          <a:pt x="7706" y="6365"/>
                          <a:pt x="6169" y="7164"/>
                          <a:pt x="5357" y="8265"/>
                        </a:cubicBezTo>
                        <a:cubicBezTo>
                          <a:pt x="4543" y="9365"/>
                          <a:pt x="4271" y="10564"/>
                          <a:pt x="4452" y="12066"/>
                        </a:cubicBezTo>
                        <a:cubicBezTo>
                          <a:pt x="4633" y="13165"/>
                          <a:pt x="5085" y="13965"/>
                          <a:pt x="5717" y="14565"/>
                        </a:cubicBezTo>
                        <a:cubicBezTo>
                          <a:pt x="6350" y="15165"/>
                          <a:pt x="7434" y="15464"/>
                          <a:pt x="8880" y="15464"/>
                        </a:cubicBezTo>
                        <a:lnTo>
                          <a:pt x="8880" y="21265"/>
                        </a:lnTo>
                        <a:cubicBezTo>
                          <a:pt x="6441" y="21165"/>
                          <a:pt x="4543" y="20364"/>
                          <a:pt x="3097" y="18965"/>
                        </a:cubicBezTo>
                        <a:cubicBezTo>
                          <a:pt x="1651" y="17565"/>
                          <a:pt x="657" y="15364"/>
                          <a:pt x="205" y="12665"/>
                        </a:cubicBezTo>
                        <a:cubicBezTo>
                          <a:pt x="-338" y="9465"/>
                          <a:pt x="205" y="6765"/>
                          <a:pt x="1741" y="4565"/>
                        </a:cubicBezTo>
                        <a:cubicBezTo>
                          <a:pt x="3277" y="2264"/>
                          <a:pt x="5627" y="865"/>
                          <a:pt x="8790" y="265"/>
                        </a:cubicBezTo>
                        <a:cubicBezTo>
                          <a:pt x="12044" y="-335"/>
                          <a:pt x="14755" y="65"/>
                          <a:pt x="16834" y="1665"/>
                        </a:cubicBezTo>
                        <a:cubicBezTo>
                          <a:pt x="18913" y="3265"/>
                          <a:pt x="20268" y="5564"/>
                          <a:pt x="20810" y="8864"/>
                        </a:cubicBezTo>
                        <a:cubicBezTo>
                          <a:pt x="21262" y="11465"/>
                          <a:pt x="21081" y="13764"/>
                          <a:pt x="20268" y="15464"/>
                        </a:cubicBezTo>
                        <a:cubicBezTo>
                          <a:pt x="19454" y="17264"/>
                          <a:pt x="18099" y="18664"/>
                          <a:pt x="16110" y="1976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92" name="Freeform: Shape 5341"/>
                  <p:cNvSpPr/>
                  <p:nvPr/>
                </p:nvSpPr>
                <p:spPr>
                  <a:xfrm>
                    <a:off x="8876" y="54243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53" h="21265" fill="norm" stroke="1" extrusionOk="0">
                        <a:moveTo>
                          <a:pt x="16020" y="19565"/>
                        </a:moveTo>
                        <a:lnTo>
                          <a:pt x="14214" y="14065"/>
                        </a:lnTo>
                        <a:cubicBezTo>
                          <a:pt x="15208" y="13666"/>
                          <a:pt x="15931" y="13065"/>
                          <a:pt x="16292" y="12365"/>
                        </a:cubicBezTo>
                        <a:cubicBezTo>
                          <a:pt x="16744" y="11565"/>
                          <a:pt x="16834" y="10665"/>
                          <a:pt x="16654" y="9565"/>
                        </a:cubicBezTo>
                        <a:cubicBezTo>
                          <a:pt x="16382" y="8165"/>
                          <a:pt x="15841" y="7066"/>
                          <a:pt x="14755" y="6365"/>
                        </a:cubicBezTo>
                        <a:cubicBezTo>
                          <a:pt x="13762" y="5665"/>
                          <a:pt x="12135" y="5564"/>
                          <a:pt x="10057" y="5965"/>
                        </a:cubicBezTo>
                        <a:cubicBezTo>
                          <a:pt x="7706" y="6365"/>
                          <a:pt x="6170" y="7164"/>
                          <a:pt x="5357" y="8265"/>
                        </a:cubicBezTo>
                        <a:cubicBezTo>
                          <a:pt x="4543" y="9365"/>
                          <a:pt x="4271" y="10564"/>
                          <a:pt x="4452" y="12066"/>
                        </a:cubicBezTo>
                        <a:cubicBezTo>
                          <a:pt x="4633" y="13165"/>
                          <a:pt x="5085" y="13965"/>
                          <a:pt x="5717" y="14565"/>
                        </a:cubicBezTo>
                        <a:cubicBezTo>
                          <a:pt x="6350" y="15165"/>
                          <a:pt x="7435" y="15464"/>
                          <a:pt x="8881" y="15464"/>
                        </a:cubicBezTo>
                        <a:lnTo>
                          <a:pt x="8881" y="21265"/>
                        </a:lnTo>
                        <a:cubicBezTo>
                          <a:pt x="6441" y="21165"/>
                          <a:pt x="4543" y="20364"/>
                          <a:pt x="3097" y="18965"/>
                        </a:cubicBezTo>
                        <a:cubicBezTo>
                          <a:pt x="1651" y="17565"/>
                          <a:pt x="657" y="15464"/>
                          <a:pt x="205" y="12665"/>
                        </a:cubicBezTo>
                        <a:cubicBezTo>
                          <a:pt x="-337" y="9465"/>
                          <a:pt x="205" y="6765"/>
                          <a:pt x="1741" y="4565"/>
                        </a:cubicBezTo>
                        <a:cubicBezTo>
                          <a:pt x="3278" y="2264"/>
                          <a:pt x="5628" y="865"/>
                          <a:pt x="8790" y="265"/>
                        </a:cubicBezTo>
                        <a:cubicBezTo>
                          <a:pt x="12044" y="-335"/>
                          <a:pt x="14755" y="65"/>
                          <a:pt x="16834" y="1665"/>
                        </a:cubicBezTo>
                        <a:cubicBezTo>
                          <a:pt x="18914" y="3165"/>
                          <a:pt x="20269" y="5564"/>
                          <a:pt x="20811" y="8864"/>
                        </a:cubicBezTo>
                        <a:cubicBezTo>
                          <a:pt x="21263" y="11465"/>
                          <a:pt x="21082" y="13764"/>
                          <a:pt x="20269" y="15464"/>
                        </a:cubicBezTo>
                        <a:cubicBezTo>
                          <a:pt x="19455" y="17264"/>
                          <a:pt x="18100" y="18664"/>
                          <a:pt x="16111" y="1976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393" name="Freeform: Shape 5342"/>
                  <p:cNvSpPr/>
                  <p:nvPr/>
                </p:nvSpPr>
                <p:spPr>
                  <a:xfrm>
                    <a:off x="10685" y="64700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84" h="21129" fill="norm" stroke="1" extrusionOk="0">
                        <a:moveTo>
                          <a:pt x="9030" y="151"/>
                        </a:moveTo>
                        <a:cubicBezTo>
                          <a:pt x="10762" y="-126"/>
                          <a:pt x="12494" y="-34"/>
                          <a:pt x="14317" y="521"/>
                        </a:cubicBezTo>
                        <a:cubicBezTo>
                          <a:pt x="16140" y="1074"/>
                          <a:pt x="17599" y="2090"/>
                          <a:pt x="18692" y="3567"/>
                        </a:cubicBezTo>
                        <a:cubicBezTo>
                          <a:pt x="19785" y="5044"/>
                          <a:pt x="20606" y="6705"/>
                          <a:pt x="20879" y="8643"/>
                        </a:cubicBezTo>
                        <a:cubicBezTo>
                          <a:pt x="21426" y="11689"/>
                          <a:pt x="20879" y="14367"/>
                          <a:pt x="19239" y="16674"/>
                        </a:cubicBezTo>
                        <a:cubicBezTo>
                          <a:pt x="17599" y="18982"/>
                          <a:pt x="15319" y="20367"/>
                          <a:pt x="12403" y="20920"/>
                        </a:cubicBezTo>
                        <a:cubicBezTo>
                          <a:pt x="9395" y="21474"/>
                          <a:pt x="6752" y="20920"/>
                          <a:pt x="4473" y="19350"/>
                        </a:cubicBezTo>
                        <a:cubicBezTo>
                          <a:pt x="2195" y="17781"/>
                          <a:pt x="737" y="15474"/>
                          <a:pt x="190" y="12520"/>
                        </a:cubicBezTo>
                        <a:cubicBezTo>
                          <a:pt x="-174" y="10674"/>
                          <a:pt x="7" y="8828"/>
                          <a:pt x="555" y="7074"/>
                        </a:cubicBezTo>
                        <a:cubicBezTo>
                          <a:pt x="1102" y="5228"/>
                          <a:pt x="2104" y="3752"/>
                          <a:pt x="3471" y="2643"/>
                        </a:cubicBezTo>
                        <a:cubicBezTo>
                          <a:pt x="4929" y="1536"/>
                          <a:pt x="6752" y="705"/>
                          <a:pt x="9030" y="336"/>
                        </a:cubicBezTo>
                        <a:close/>
                        <a:moveTo>
                          <a:pt x="9669" y="5689"/>
                        </a:moveTo>
                        <a:cubicBezTo>
                          <a:pt x="7663" y="6059"/>
                          <a:pt x="6296" y="6798"/>
                          <a:pt x="5385" y="7905"/>
                        </a:cubicBezTo>
                        <a:cubicBezTo>
                          <a:pt x="4473" y="9012"/>
                          <a:pt x="4201" y="10304"/>
                          <a:pt x="4383" y="11689"/>
                        </a:cubicBezTo>
                        <a:cubicBezTo>
                          <a:pt x="4564" y="13073"/>
                          <a:pt x="5385" y="14182"/>
                          <a:pt x="6570" y="14920"/>
                        </a:cubicBezTo>
                        <a:cubicBezTo>
                          <a:pt x="7755" y="15659"/>
                          <a:pt x="9395" y="15844"/>
                          <a:pt x="11401" y="15474"/>
                        </a:cubicBezTo>
                        <a:cubicBezTo>
                          <a:pt x="13315" y="15105"/>
                          <a:pt x="14773" y="14367"/>
                          <a:pt x="15684" y="13258"/>
                        </a:cubicBezTo>
                        <a:cubicBezTo>
                          <a:pt x="16595" y="12151"/>
                          <a:pt x="16869" y="10859"/>
                          <a:pt x="16595" y="9474"/>
                        </a:cubicBezTo>
                        <a:cubicBezTo>
                          <a:pt x="16323" y="8090"/>
                          <a:pt x="15593" y="6981"/>
                          <a:pt x="14408" y="6243"/>
                        </a:cubicBezTo>
                        <a:cubicBezTo>
                          <a:pt x="13224" y="5504"/>
                          <a:pt x="11583" y="5321"/>
                          <a:pt x="9669" y="559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sp>
              <p:nvSpPr>
                <p:cNvPr id="1395" name="Freeform: Shape 5334"/>
                <p:cNvSpPr/>
                <p:nvPr/>
              </p:nvSpPr>
              <p:spPr>
                <a:xfrm>
                  <a:off x="104467" y="30928"/>
                  <a:ext cx="13207" cy="1270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8452" y="0"/>
                      </a:moveTo>
                      <a:lnTo>
                        <a:pt x="21600" y="21600"/>
                      </a:lnTo>
                      <a:lnTo>
                        <a:pt x="0" y="14245"/>
                      </a:lnTo>
                      <a:lnTo>
                        <a:pt x="1845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396" name="Freeform: Shape 5335"/>
                <p:cNvSpPr/>
                <p:nvPr/>
              </p:nvSpPr>
              <p:spPr>
                <a:xfrm>
                  <a:off x="136869" y="485166"/>
                  <a:ext cx="133285" cy="265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cubicBezTo>
                        <a:pt x="6973" y="11458"/>
                        <a:pt x="14195" y="4163"/>
                        <a:pt x="21600" y="0"/>
                      </a:cubicBezTo>
                    </a:path>
                  </a:pathLst>
                </a:custGeom>
                <a:noFill/>
                <a:ln w="799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406" name="Graphic 2243"/>
              <p:cNvGrpSpPr/>
              <p:nvPr/>
            </p:nvGrpSpPr>
            <p:grpSpPr>
              <a:xfrm>
                <a:off x="166342" y="589370"/>
                <a:ext cx="145049" cy="268930"/>
                <a:chOff x="0" y="0"/>
                <a:chExt cx="145047" cy="268929"/>
              </a:xfrm>
            </p:grpSpPr>
            <p:sp>
              <p:nvSpPr>
                <p:cNvPr id="1398" name="Freeform: Shape 5314"/>
                <p:cNvSpPr/>
                <p:nvPr/>
              </p:nvSpPr>
              <p:spPr>
                <a:xfrm>
                  <a:off x="0" y="0"/>
                  <a:ext cx="145048" cy="2689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0416"/>
                      </a:moveTo>
                      <a:lnTo>
                        <a:pt x="17244" y="0"/>
                      </a:lnTo>
                      <a:cubicBezTo>
                        <a:pt x="11331" y="362"/>
                        <a:pt x="5568" y="994"/>
                        <a:pt x="0" y="1869"/>
                      </a:cubicBezTo>
                      <a:lnTo>
                        <a:pt x="10686" y="21600"/>
                      </a:lnTo>
                      <a:cubicBezTo>
                        <a:pt x="14209" y="21045"/>
                        <a:pt x="17856" y="20648"/>
                        <a:pt x="21600" y="20416"/>
                      </a:cubicBezTo>
                      <a:close/>
                    </a:path>
                  </a:pathLst>
                </a:custGeom>
                <a:solidFill>
                  <a:srgbClr val="3AB481"/>
                </a:solidFill>
                <a:ln w="796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grpSp>
              <p:nvGrpSpPr>
                <p:cNvPr id="1405" name="Graphic 2243"/>
                <p:cNvGrpSpPr/>
                <p:nvPr/>
              </p:nvGrpSpPr>
              <p:grpSpPr>
                <a:xfrm>
                  <a:off x="42635" y="35725"/>
                  <a:ext cx="50352" cy="131886"/>
                  <a:chOff x="0" y="0"/>
                  <a:chExt cx="50351" cy="131884"/>
                </a:xfrm>
              </p:grpSpPr>
              <p:sp>
                <p:nvSpPr>
                  <p:cNvPr id="1399" name="Freeform: Shape 5316"/>
                  <p:cNvSpPr/>
                  <p:nvPr/>
                </p:nvSpPr>
                <p:spPr>
                  <a:xfrm>
                    <a:off x="-1" y="-1"/>
                    <a:ext cx="37914" cy="3384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986" y="21572"/>
                        </a:moveTo>
                        <a:lnTo>
                          <a:pt x="3114" y="16856"/>
                        </a:lnTo>
                        <a:lnTo>
                          <a:pt x="7125" y="13954"/>
                        </a:lnTo>
                        <a:lnTo>
                          <a:pt x="5531" y="5358"/>
                        </a:lnTo>
                        <a:lnTo>
                          <a:pt x="847" y="4605"/>
                        </a:lnTo>
                        <a:lnTo>
                          <a:pt x="0" y="0"/>
                        </a:lnTo>
                        <a:lnTo>
                          <a:pt x="20753" y="3935"/>
                        </a:lnTo>
                        <a:lnTo>
                          <a:pt x="21600" y="8539"/>
                        </a:lnTo>
                        <a:lnTo>
                          <a:pt x="3986" y="21600"/>
                        </a:lnTo>
                        <a:close/>
                        <a:moveTo>
                          <a:pt x="10115" y="11832"/>
                        </a:moveTo>
                        <a:lnTo>
                          <a:pt x="16692" y="7228"/>
                        </a:lnTo>
                        <a:lnTo>
                          <a:pt x="9019" y="5972"/>
                        </a:lnTo>
                        <a:lnTo>
                          <a:pt x="10090" y="1183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00" name="Freeform: Shape 5317"/>
                  <p:cNvSpPr/>
                  <p:nvPr/>
                </p:nvSpPr>
                <p:spPr>
                  <a:xfrm>
                    <a:off x="7914" y="29516"/>
                    <a:ext cx="36207" cy="1596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7" h="21600" fill="norm" stroke="1" extrusionOk="0">
                        <a:moveTo>
                          <a:pt x="14079" y="0"/>
                        </a:moveTo>
                        <a:lnTo>
                          <a:pt x="14521" y="4853"/>
                        </a:lnTo>
                        <a:lnTo>
                          <a:pt x="15614" y="4320"/>
                        </a:lnTo>
                        <a:cubicBezTo>
                          <a:pt x="16838" y="3728"/>
                          <a:pt x="17775" y="3610"/>
                          <a:pt x="18425" y="3906"/>
                        </a:cubicBezTo>
                        <a:cubicBezTo>
                          <a:pt x="19075" y="4202"/>
                          <a:pt x="19674" y="5089"/>
                          <a:pt x="20195" y="6509"/>
                        </a:cubicBezTo>
                        <a:cubicBezTo>
                          <a:pt x="20715" y="7930"/>
                          <a:pt x="21079" y="9824"/>
                          <a:pt x="21314" y="12249"/>
                        </a:cubicBezTo>
                        <a:cubicBezTo>
                          <a:pt x="21548" y="14735"/>
                          <a:pt x="21600" y="17280"/>
                          <a:pt x="21496" y="19825"/>
                        </a:cubicBezTo>
                        <a:lnTo>
                          <a:pt x="18711" y="19825"/>
                        </a:lnTo>
                        <a:cubicBezTo>
                          <a:pt x="18711" y="18463"/>
                          <a:pt x="18685" y="17043"/>
                          <a:pt x="18555" y="15801"/>
                        </a:cubicBezTo>
                        <a:cubicBezTo>
                          <a:pt x="18451" y="14558"/>
                          <a:pt x="18217" y="13670"/>
                          <a:pt x="17904" y="13256"/>
                        </a:cubicBezTo>
                        <a:cubicBezTo>
                          <a:pt x="17592" y="12842"/>
                          <a:pt x="17072" y="12782"/>
                          <a:pt x="16343" y="13137"/>
                        </a:cubicBezTo>
                        <a:lnTo>
                          <a:pt x="15328" y="13611"/>
                        </a:lnTo>
                        <a:lnTo>
                          <a:pt x="15927" y="20179"/>
                        </a:lnTo>
                        <a:lnTo>
                          <a:pt x="12908" y="21600"/>
                        </a:lnTo>
                        <a:lnTo>
                          <a:pt x="12309" y="15031"/>
                        </a:lnTo>
                        <a:lnTo>
                          <a:pt x="807" y="20416"/>
                        </a:lnTo>
                        <a:lnTo>
                          <a:pt x="0" y="11658"/>
                        </a:lnTo>
                        <a:lnTo>
                          <a:pt x="11503" y="6273"/>
                        </a:lnTo>
                        <a:lnTo>
                          <a:pt x="11060" y="1420"/>
                        </a:lnTo>
                        <a:lnTo>
                          <a:pt x="14079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01" name="Freeform: Shape 5318"/>
                  <p:cNvSpPr/>
                  <p:nvPr/>
                </p:nvSpPr>
                <p:spPr>
                  <a:xfrm>
                    <a:off x="10932" y="47751"/>
                    <a:ext cx="27538" cy="1591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8" h="21600" fill="norm" stroke="1" extrusionOk="0">
                        <a:moveTo>
                          <a:pt x="1024" y="15607"/>
                        </a:moveTo>
                        <a:lnTo>
                          <a:pt x="0" y="6824"/>
                        </a:lnTo>
                        <a:lnTo>
                          <a:pt x="19075" y="0"/>
                        </a:lnTo>
                        <a:lnTo>
                          <a:pt x="20030" y="8130"/>
                        </a:lnTo>
                        <a:lnTo>
                          <a:pt x="17334" y="9079"/>
                        </a:lnTo>
                        <a:cubicBezTo>
                          <a:pt x="18767" y="10029"/>
                          <a:pt x="19757" y="10978"/>
                          <a:pt x="20303" y="11928"/>
                        </a:cubicBezTo>
                        <a:cubicBezTo>
                          <a:pt x="20849" y="12877"/>
                          <a:pt x="21190" y="14064"/>
                          <a:pt x="21361" y="15488"/>
                        </a:cubicBezTo>
                        <a:cubicBezTo>
                          <a:pt x="21600" y="17505"/>
                          <a:pt x="21498" y="19523"/>
                          <a:pt x="21088" y="21600"/>
                        </a:cubicBezTo>
                        <a:lnTo>
                          <a:pt x="16379" y="20472"/>
                        </a:lnTo>
                        <a:cubicBezTo>
                          <a:pt x="16754" y="18811"/>
                          <a:pt x="16857" y="17327"/>
                          <a:pt x="16720" y="16081"/>
                        </a:cubicBezTo>
                        <a:cubicBezTo>
                          <a:pt x="16584" y="14835"/>
                          <a:pt x="16242" y="13886"/>
                          <a:pt x="15765" y="13173"/>
                        </a:cubicBezTo>
                        <a:cubicBezTo>
                          <a:pt x="15287" y="12461"/>
                          <a:pt x="14502" y="12046"/>
                          <a:pt x="13410" y="11928"/>
                        </a:cubicBezTo>
                        <a:cubicBezTo>
                          <a:pt x="12352" y="11809"/>
                          <a:pt x="10169" y="12343"/>
                          <a:pt x="6927" y="13470"/>
                        </a:cubicBezTo>
                        <a:lnTo>
                          <a:pt x="1024" y="156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02" name="Freeform: Shape 5319"/>
                  <p:cNvSpPr/>
                  <p:nvPr/>
                </p:nvSpPr>
                <p:spPr>
                  <a:xfrm>
                    <a:off x="14736" y="64455"/>
                    <a:ext cx="35027" cy="134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1187"/>
                        </a:moveTo>
                        <a:lnTo>
                          <a:pt x="15074" y="3096"/>
                        </a:lnTo>
                        <a:lnTo>
                          <a:pt x="15883" y="13509"/>
                        </a:lnTo>
                        <a:lnTo>
                          <a:pt x="809" y="21600"/>
                        </a:lnTo>
                        <a:lnTo>
                          <a:pt x="0" y="11187"/>
                        </a:lnTo>
                        <a:close/>
                        <a:moveTo>
                          <a:pt x="17097" y="1970"/>
                        </a:moveTo>
                        <a:lnTo>
                          <a:pt x="20791" y="0"/>
                        </a:lnTo>
                        <a:lnTo>
                          <a:pt x="21600" y="10413"/>
                        </a:lnTo>
                        <a:lnTo>
                          <a:pt x="17906" y="12383"/>
                        </a:lnTo>
                        <a:lnTo>
                          <a:pt x="17097" y="197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03" name="Freeform: Shape 5320"/>
                  <p:cNvSpPr/>
                  <p:nvPr/>
                </p:nvSpPr>
                <p:spPr>
                  <a:xfrm>
                    <a:off x="18703" y="80137"/>
                    <a:ext cx="26219" cy="242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58" h="21231" fill="norm" stroke="1" extrusionOk="0">
                        <a:moveTo>
                          <a:pt x="16341" y="19354"/>
                        </a:moveTo>
                        <a:lnTo>
                          <a:pt x="14374" y="13993"/>
                        </a:lnTo>
                        <a:cubicBezTo>
                          <a:pt x="15357" y="13571"/>
                          <a:pt x="16060" y="12959"/>
                          <a:pt x="16446" y="12193"/>
                        </a:cubicBezTo>
                        <a:cubicBezTo>
                          <a:pt x="16833" y="11427"/>
                          <a:pt x="16938" y="10508"/>
                          <a:pt x="16727" y="9435"/>
                        </a:cubicBezTo>
                        <a:cubicBezTo>
                          <a:pt x="16446" y="8018"/>
                          <a:pt x="15814" y="6984"/>
                          <a:pt x="14760" y="6372"/>
                        </a:cubicBezTo>
                        <a:cubicBezTo>
                          <a:pt x="13707" y="5721"/>
                          <a:pt x="12126" y="5644"/>
                          <a:pt x="10054" y="6103"/>
                        </a:cubicBezTo>
                        <a:cubicBezTo>
                          <a:pt x="7736" y="6640"/>
                          <a:pt x="6156" y="7406"/>
                          <a:pt x="5348" y="8478"/>
                        </a:cubicBezTo>
                        <a:cubicBezTo>
                          <a:pt x="4540" y="9550"/>
                          <a:pt x="4294" y="10814"/>
                          <a:pt x="4575" y="12231"/>
                        </a:cubicBezTo>
                        <a:cubicBezTo>
                          <a:pt x="4786" y="13303"/>
                          <a:pt x="5207" y="14107"/>
                          <a:pt x="5910" y="14682"/>
                        </a:cubicBezTo>
                        <a:cubicBezTo>
                          <a:pt x="6612" y="15256"/>
                          <a:pt x="7666" y="15525"/>
                          <a:pt x="9071" y="15486"/>
                        </a:cubicBezTo>
                        <a:lnTo>
                          <a:pt x="9246" y="21231"/>
                        </a:lnTo>
                        <a:cubicBezTo>
                          <a:pt x="6788" y="21193"/>
                          <a:pt x="4821" y="20465"/>
                          <a:pt x="3311" y="19086"/>
                        </a:cubicBezTo>
                        <a:cubicBezTo>
                          <a:pt x="1801" y="17708"/>
                          <a:pt x="782" y="15640"/>
                          <a:pt x="255" y="12920"/>
                        </a:cubicBezTo>
                        <a:cubicBezTo>
                          <a:pt x="-342" y="9780"/>
                          <a:pt x="114" y="7099"/>
                          <a:pt x="1555" y="4840"/>
                        </a:cubicBezTo>
                        <a:cubicBezTo>
                          <a:pt x="3030" y="2580"/>
                          <a:pt x="5348" y="1086"/>
                          <a:pt x="8544" y="359"/>
                        </a:cubicBezTo>
                        <a:cubicBezTo>
                          <a:pt x="11775" y="-369"/>
                          <a:pt x="14480" y="14"/>
                          <a:pt x="16622" y="1469"/>
                        </a:cubicBezTo>
                        <a:cubicBezTo>
                          <a:pt x="18764" y="2925"/>
                          <a:pt x="20169" y="5261"/>
                          <a:pt x="20766" y="8439"/>
                        </a:cubicBezTo>
                        <a:cubicBezTo>
                          <a:pt x="21258" y="11044"/>
                          <a:pt x="21117" y="13227"/>
                          <a:pt x="20415" y="14989"/>
                        </a:cubicBezTo>
                        <a:cubicBezTo>
                          <a:pt x="19678" y="16750"/>
                          <a:pt x="18308" y="18206"/>
                          <a:pt x="16341" y="1935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04" name="Freeform: Shape 5321"/>
                  <p:cNvSpPr/>
                  <p:nvPr/>
                </p:nvSpPr>
                <p:spPr>
                  <a:xfrm>
                    <a:off x="23396" y="105953"/>
                    <a:ext cx="26956" cy="259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69" h="21600" fill="norm" stroke="1" extrusionOk="0">
                        <a:moveTo>
                          <a:pt x="13732" y="5063"/>
                        </a:moveTo>
                        <a:lnTo>
                          <a:pt x="13629" y="0"/>
                        </a:lnTo>
                        <a:cubicBezTo>
                          <a:pt x="15595" y="146"/>
                          <a:pt x="17148" y="802"/>
                          <a:pt x="18321" y="1931"/>
                        </a:cubicBezTo>
                        <a:cubicBezTo>
                          <a:pt x="19495" y="3060"/>
                          <a:pt x="20322" y="4954"/>
                          <a:pt x="20840" y="7613"/>
                        </a:cubicBezTo>
                        <a:cubicBezTo>
                          <a:pt x="21323" y="10017"/>
                          <a:pt x="21392" y="11874"/>
                          <a:pt x="21082" y="13149"/>
                        </a:cubicBezTo>
                        <a:cubicBezTo>
                          <a:pt x="20771" y="14424"/>
                          <a:pt x="20253" y="15408"/>
                          <a:pt x="19529" y="16063"/>
                        </a:cubicBezTo>
                        <a:cubicBezTo>
                          <a:pt x="18804" y="16719"/>
                          <a:pt x="17320" y="17302"/>
                          <a:pt x="15112" y="17775"/>
                        </a:cubicBezTo>
                        <a:lnTo>
                          <a:pt x="9143" y="19014"/>
                        </a:lnTo>
                        <a:cubicBezTo>
                          <a:pt x="7452" y="19378"/>
                          <a:pt x="6210" y="19742"/>
                          <a:pt x="5451" y="20070"/>
                        </a:cubicBezTo>
                        <a:cubicBezTo>
                          <a:pt x="4692" y="20434"/>
                          <a:pt x="3864" y="20944"/>
                          <a:pt x="3036" y="21600"/>
                        </a:cubicBezTo>
                        <a:lnTo>
                          <a:pt x="2000" y="16282"/>
                        </a:lnTo>
                        <a:cubicBezTo>
                          <a:pt x="2311" y="16063"/>
                          <a:pt x="2794" y="15772"/>
                          <a:pt x="3415" y="15444"/>
                        </a:cubicBezTo>
                        <a:cubicBezTo>
                          <a:pt x="3691" y="15298"/>
                          <a:pt x="3898" y="15189"/>
                          <a:pt x="3967" y="15116"/>
                        </a:cubicBezTo>
                        <a:cubicBezTo>
                          <a:pt x="2932" y="14388"/>
                          <a:pt x="2104" y="13550"/>
                          <a:pt x="1483" y="12567"/>
                        </a:cubicBezTo>
                        <a:cubicBezTo>
                          <a:pt x="862" y="11620"/>
                          <a:pt x="413" y="10527"/>
                          <a:pt x="206" y="9361"/>
                        </a:cubicBezTo>
                        <a:cubicBezTo>
                          <a:pt x="-208" y="7249"/>
                          <a:pt x="-1" y="5500"/>
                          <a:pt x="862" y="4043"/>
                        </a:cubicBezTo>
                        <a:cubicBezTo>
                          <a:pt x="1690" y="2623"/>
                          <a:pt x="2932" y="1712"/>
                          <a:pt x="4588" y="1348"/>
                        </a:cubicBezTo>
                        <a:cubicBezTo>
                          <a:pt x="5692" y="1093"/>
                          <a:pt x="6693" y="1166"/>
                          <a:pt x="7659" y="1530"/>
                        </a:cubicBezTo>
                        <a:cubicBezTo>
                          <a:pt x="8625" y="1894"/>
                          <a:pt x="9419" y="2513"/>
                          <a:pt x="10074" y="3424"/>
                        </a:cubicBezTo>
                        <a:cubicBezTo>
                          <a:pt x="10730" y="4335"/>
                          <a:pt x="11386" y="5646"/>
                          <a:pt x="12111" y="7431"/>
                        </a:cubicBezTo>
                        <a:cubicBezTo>
                          <a:pt x="13042" y="9835"/>
                          <a:pt x="13801" y="11510"/>
                          <a:pt x="14388" y="12384"/>
                        </a:cubicBezTo>
                        <a:lnTo>
                          <a:pt x="14905" y="12275"/>
                        </a:lnTo>
                        <a:cubicBezTo>
                          <a:pt x="15871" y="12057"/>
                          <a:pt x="16527" y="11656"/>
                          <a:pt x="16837" y="11037"/>
                        </a:cubicBezTo>
                        <a:cubicBezTo>
                          <a:pt x="17148" y="10418"/>
                          <a:pt x="17183" y="9434"/>
                          <a:pt x="16906" y="8014"/>
                        </a:cubicBezTo>
                        <a:cubicBezTo>
                          <a:pt x="16734" y="7066"/>
                          <a:pt x="16389" y="6338"/>
                          <a:pt x="15940" y="5901"/>
                        </a:cubicBezTo>
                        <a:cubicBezTo>
                          <a:pt x="15492" y="5427"/>
                          <a:pt x="14767" y="5136"/>
                          <a:pt x="13801" y="4990"/>
                        </a:cubicBezTo>
                        <a:close/>
                        <a:moveTo>
                          <a:pt x="11006" y="13149"/>
                        </a:moveTo>
                        <a:cubicBezTo>
                          <a:pt x="10661" y="12494"/>
                          <a:pt x="10178" y="11474"/>
                          <a:pt x="9591" y="10053"/>
                        </a:cubicBezTo>
                        <a:cubicBezTo>
                          <a:pt x="9005" y="8633"/>
                          <a:pt x="8522" y="7722"/>
                          <a:pt x="8142" y="7322"/>
                        </a:cubicBezTo>
                        <a:cubicBezTo>
                          <a:pt x="7521" y="6739"/>
                          <a:pt x="6866" y="6484"/>
                          <a:pt x="6141" y="6666"/>
                        </a:cubicBezTo>
                        <a:cubicBezTo>
                          <a:pt x="5417" y="6812"/>
                          <a:pt x="4865" y="7249"/>
                          <a:pt x="4450" y="7904"/>
                        </a:cubicBezTo>
                        <a:cubicBezTo>
                          <a:pt x="4036" y="8596"/>
                          <a:pt x="3933" y="9361"/>
                          <a:pt x="4105" y="10235"/>
                        </a:cubicBezTo>
                        <a:cubicBezTo>
                          <a:pt x="4312" y="11219"/>
                          <a:pt x="4795" y="12057"/>
                          <a:pt x="5554" y="12822"/>
                        </a:cubicBezTo>
                        <a:cubicBezTo>
                          <a:pt x="6141" y="13368"/>
                          <a:pt x="6797" y="13696"/>
                          <a:pt x="7487" y="13732"/>
                        </a:cubicBezTo>
                        <a:cubicBezTo>
                          <a:pt x="7935" y="13769"/>
                          <a:pt x="8798" y="13659"/>
                          <a:pt x="10005" y="13405"/>
                        </a:cubicBezTo>
                        <a:lnTo>
                          <a:pt x="11006" y="1318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</p:grpSp>
        </p:grpSp>
        <p:grpSp>
          <p:nvGrpSpPr>
            <p:cNvPr id="1615" name="Group 4569"/>
            <p:cNvGrpSpPr/>
            <p:nvPr/>
          </p:nvGrpSpPr>
          <p:grpSpPr>
            <a:xfrm>
              <a:off x="845723" y="593218"/>
              <a:ext cx="1291300" cy="1220679"/>
              <a:chOff x="0" y="0"/>
              <a:chExt cx="1291299" cy="1220677"/>
            </a:xfrm>
          </p:grpSpPr>
          <p:grpSp>
            <p:nvGrpSpPr>
              <p:cNvPr id="1607" name="Graphic 2243"/>
              <p:cNvGrpSpPr/>
              <p:nvPr/>
            </p:nvGrpSpPr>
            <p:grpSpPr>
              <a:xfrm>
                <a:off x="605375" y="54529"/>
                <a:ext cx="685925" cy="1166149"/>
                <a:chOff x="0" y="0"/>
                <a:chExt cx="685923" cy="1166148"/>
              </a:xfrm>
            </p:grpSpPr>
            <p:sp>
              <p:nvSpPr>
                <p:cNvPr id="1408" name="Freeform: Shape 4930"/>
                <p:cNvSpPr/>
                <p:nvPr/>
              </p:nvSpPr>
              <p:spPr>
                <a:xfrm>
                  <a:off x="0" y="0"/>
                  <a:ext cx="685924" cy="11661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6210" y="0"/>
                      </a:moveTo>
                      <a:lnTo>
                        <a:pt x="0" y="5466"/>
                      </a:lnTo>
                      <a:cubicBezTo>
                        <a:pt x="1856" y="7360"/>
                        <a:pt x="2918" y="9558"/>
                        <a:pt x="2918" y="11902"/>
                      </a:cubicBezTo>
                      <a:cubicBezTo>
                        <a:pt x="2918" y="13767"/>
                        <a:pt x="2245" y="15540"/>
                        <a:pt x="1034" y="17141"/>
                      </a:cubicBezTo>
                      <a:lnTo>
                        <a:pt x="18112" y="21600"/>
                      </a:lnTo>
                      <a:cubicBezTo>
                        <a:pt x="20352" y="18636"/>
                        <a:pt x="21600" y="15354"/>
                        <a:pt x="21600" y="11902"/>
                      </a:cubicBezTo>
                      <a:cubicBezTo>
                        <a:pt x="21600" y="7568"/>
                        <a:pt x="19639" y="3505"/>
                        <a:pt x="16212" y="0"/>
                      </a:cubicBezTo>
                      <a:close/>
                    </a:path>
                  </a:pathLst>
                </a:custGeom>
                <a:solidFill>
                  <a:srgbClr val="E8431D"/>
                </a:solidFill>
                <a:ln w="796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1409" name="Freeform: Shape 4931"/>
                <p:cNvSpPr/>
                <p:nvPr/>
              </p:nvSpPr>
              <p:spPr>
                <a:xfrm flipV="1">
                  <a:off x="63362" y="271728"/>
                  <a:ext cx="568426" cy="170279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10" name="Freeform: Shape 4932"/>
                <p:cNvSpPr/>
                <p:nvPr/>
              </p:nvSpPr>
              <p:spPr>
                <a:xfrm flipV="1">
                  <a:off x="90998" y="562915"/>
                  <a:ext cx="592477" cy="36601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11" name="Freeform: Shape 4933"/>
                <p:cNvSpPr/>
                <p:nvPr/>
              </p:nvSpPr>
              <p:spPr>
                <a:xfrm>
                  <a:off x="92529" y="667775"/>
                  <a:ext cx="592520" cy="21384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12" name="Freeform: Shape 4934"/>
                <p:cNvSpPr/>
                <p:nvPr/>
              </p:nvSpPr>
              <p:spPr>
                <a:xfrm>
                  <a:off x="87894" y="721692"/>
                  <a:ext cx="589241" cy="67212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13" name="Freeform: Shape 4935"/>
                <p:cNvSpPr/>
                <p:nvPr/>
              </p:nvSpPr>
              <p:spPr>
                <a:xfrm>
                  <a:off x="83521" y="755407"/>
                  <a:ext cx="585874" cy="95853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14" name="Freeform: Shape 4936"/>
                <p:cNvSpPr/>
                <p:nvPr/>
              </p:nvSpPr>
              <p:spPr>
                <a:xfrm>
                  <a:off x="79192" y="779457"/>
                  <a:ext cx="581807" cy="116275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15" name="Freeform: Shape 4937"/>
                <p:cNvSpPr/>
                <p:nvPr/>
              </p:nvSpPr>
              <p:spPr>
                <a:xfrm>
                  <a:off x="75300" y="797649"/>
                  <a:ext cx="578571" cy="131667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16" name="Freeform: Shape 4938"/>
                <p:cNvSpPr/>
                <p:nvPr/>
              </p:nvSpPr>
              <p:spPr>
                <a:xfrm>
                  <a:off x="70839" y="816146"/>
                  <a:ext cx="574767" cy="147365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17" name="Freeform: Shape 4939"/>
                <p:cNvSpPr/>
                <p:nvPr/>
              </p:nvSpPr>
              <p:spPr>
                <a:xfrm>
                  <a:off x="66336" y="832806"/>
                  <a:ext cx="570919" cy="161577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18" name="Freeform: Shape 4940"/>
                <p:cNvSpPr/>
                <p:nvPr/>
              </p:nvSpPr>
              <p:spPr>
                <a:xfrm>
                  <a:off x="60957" y="850822"/>
                  <a:ext cx="566414" cy="176883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19" name="Freeform: Shape 4941"/>
                <p:cNvSpPr/>
                <p:nvPr/>
              </p:nvSpPr>
              <p:spPr>
                <a:xfrm>
                  <a:off x="55360" y="867876"/>
                  <a:ext cx="561692" cy="191356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20" name="Freeform: Shape 4942"/>
                <p:cNvSpPr/>
                <p:nvPr/>
              </p:nvSpPr>
              <p:spPr>
                <a:xfrm>
                  <a:off x="50068" y="882875"/>
                  <a:ext cx="557189" cy="204081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21" name="Freeform: Shape 4943"/>
                <p:cNvSpPr/>
                <p:nvPr/>
              </p:nvSpPr>
              <p:spPr>
                <a:xfrm>
                  <a:off x="46483" y="896562"/>
                  <a:ext cx="551547" cy="214707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1422" name="Freeform: Shape 4944"/>
                <p:cNvSpPr/>
                <p:nvPr/>
              </p:nvSpPr>
              <p:spPr>
                <a:xfrm>
                  <a:off x="40798" y="907014"/>
                  <a:ext cx="549142" cy="224458"/>
                </a:xfrm>
                <a:prstGeom prst="line">
                  <a:avLst/>
                </a:prstGeom>
                <a:noFill/>
                <a:ln w="3997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grpSp>
              <p:nvGrpSpPr>
                <p:cNvPr id="1436" name="Graphic 2243"/>
                <p:cNvGrpSpPr/>
                <p:nvPr/>
              </p:nvGrpSpPr>
              <p:grpSpPr>
                <a:xfrm>
                  <a:off x="47849" y="133458"/>
                  <a:ext cx="519659" cy="237753"/>
                  <a:chOff x="0" y="0"/>
                  <a:chExt cx="519657" cy="237751"/>
                </a:xfrm>
              </p:grpSpPr>
              <p:sp>
                <p:nvSpPr>
                  <p:cNvPr id="1423" name="Freeform: Shape 5116"/>
                  <p:cNvSpPr/>
                  <p:nvPr/>
                </p:nvSpPr>
                <p:spPr>
                  <a:xfrm>
                    <a:off x="0" y="211863"/>
                    <a:ext cx="17798" cy="2588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33" h="21600" fill="norm" stroke="1" extrusionOk="0">
                        <a:moveTo>
                          <a:pt x="15617" y="21563"/>
                        </a:moveTo>
                        <a:lnTo>
                          <a:pt x="14474" y="19484"/>
                        </a:lnTo>
                        <a:cubicBezTo>
                          <a:pt x="12916" y="19739"/>
                          <a:pt x="11567" y="19849"/>
                          <a:pt x="10476" y="19776"/>
                        </a:cubicBezTo>
                        <a:cubicBezTo>
                          <a:pt x="9334" y="19703"/>
                          <a:pt x="8244" y="19374"/>
                          <a:pt x="7153" y="18791"/>
                        </a:cubicBezTo>
                        <a:cubicBezTo>
                          <a:pt x="6062" y="18207"/>
                          <a:pt x="5180" y="17404"/>
                          <a:pt x="4453" y="16346"/>
                        </a:cubicBezTo>
                        <a:lnTo>
                          <a:pt x="7257" y="15142"/>
                        </a:lnTo>
                        <a:cubicBezTo>
                          <a:pt x="8088" y="16200"/>
                          <a:pt x="8970" y="16930"/>
                          <a:pt x="9853" y="17295"/>
                        </a:cubicBezTo>
                        <a:cubicBezTo>
                          <a:pt x="11099" y="17805"/>
                          <a:pt x="12345" y="17951"/>
                          <a:pt x="13540" y="17732"/>
                        </a:cubicBezTo>
                        <a:lnTo>
                          <a:pt x="9905" y="11056"/>
                        </a:lnTo>
                        <a:cubicBezTo>
                          <a:pt x="8607" y="11238"/>
                          <a:pt x="7153" y="11238"/>
                          <a:pt x="5595" y="11056"/>
                        </a:cubicBezTo>
                        <a:cubicBezTo>
                          <a:pt x="4453" y="10946"/>
                          <a:pt x="3415" y="10617"/>
                          <a:pt x="2532" y="10107"/>
                        </a:cubicBezTo>
                        <a:cubicBezTo>
                          <a:pt x="1649" y="9596"/>
                          <a:pt x="974" y="8903"/>
                          <a:pt x="559" y="8063"/>
                        </a:cubicBezTo>
                        <a:cubicBezTo>
                          <a:pt x="-272" y="6568"/>
                          <a:pt x="-168" y="5181"/>
                          <a:pt x="819" y="3831"/>
                        </a:cubicBezTo>
                        <a:cubicBezTo>
                          <a:pt x="1493" y="2955"/>
                          <a:pt x="2791" y="2153"/>
                          <a:pt x="4661" y="1496"/>
                        </a:cubicBezTo>
                        <a:lnTo>
                          <a:pt x="4090" y="474"/>
                        </a:lnTo>
                        <a:lnTo>
                          <a:pt x="5855" y="0"/>
                        </a:lnTo>
                        <a:lnTo>
                          <a:pt x="6426" y="1021"/>
                        </a:lnTo>
                        <a:cubicBezTo>
                          <a:pt x="8244" y="657"/>
                          <a:pt x="9801" y="657"/>
                          <a:pt x="11151" y="985"/>
                        </a:cubicBezTo>
                        <a:cubicBezTo>
                          <a:pt x="12864" y="1387"/>
                          <a:pt x="14215" y="2226"/>
                          <a:pt x="15201" y="3466"/>
                        </a:cubicBezTo>
                        <a:lnTo>
                          <a:pt x="12293" y="4634"/>
                        </a:lnTo>
                        <a:cubicBezTo>
                          <a:pt x="11671" y="3868"/>
                          <a:pt x="10944" y="3320"/>
                          <a:pt x="10165" y="3028"/>
                        </a:cubicBezTo>
                        <a:cubicBezTo>
                          <a:pt x="9386" y="2736"/>
                          <a:pt x="8451" y="2664"/>
                          <a:pt x="7413" y="2773"/>
                        </a:cubicBezTo>
                        <a:lnTo>
                          <a:pt x="10736" y="8830"/>
                        </a:lnTo>
                        <a:cubicBezTo>
                          <a:pt x="12397" y="8684"/>
                          <a:pt x="13488" y="8611"/>
                          <a:pt x="14059" y="8647"/>
                        </a:cubicBezTo>
                        <a:cubicBezTo>
                          <a:pt x="15150" y="8647"/>
                          <a:pt x="16084" y="8830"/>
                          <a:pt x="16915" y="9085"/>
                        </a:cubicBezTo>
                        <a:cubicBezTo>
                          <a:pt x="17746" y="9340"/>
                          <a:pt x="18421" y="9705"/>
                          <a:pt x="19096" y="10180"/>
                        </a:cubicBezTo>
                        <a:cubicBezTo>
                          <a:pt x="19718" y="10654"/>
                          <a:pt x="20186" y="11238"/>
                          <a:pt x="20549" y="11895"/>
                        </a:cubicBezTo>
                        <a:cubicBezTo>
                          <a:pt x="21328" y="13354"/>
                          <a:pt x="21328" y="14740"/>
                          <a:pt x="20549" y="16054"/>
                        </a:cubicBezTo>
                        <a:cubicBezTo>
                          <a:pt x="19770" y="17368"/>
                          <a:pt x="18369" y="18353"/>
                          <a:pt x="16291" y="19009"/>
                        </a:cubicBezTo>
                        <a:lnTo>
                          <a:pt x="17434" y="21126"/>
                        </a:lnTo>
                        <a:lnTo>
                          <a:pt x="15669" y="21600"/>
                        </a:lnTo>
                        <a:close/>
                        <a:moveTo>
                          <a:pt x="5595" y="3211"/>
                        </a:moveTo>
                        <a:cubicBezTo>
                          <a:pt x="4505" y="3649"/>
                          <a:pt x="3778" y="4232"/>
                          <a:pt x="3415" y="4926"/>
                        </a:cubicBezTo>
                        <a:cubicBezTo>
                          <a:pt x="3051" y="5619"/>
                          <a:pt x="3051" y="6348"/>
                          <a:pt x="3415" y="7078"/>
                        </a:cubicBezTo>
                        <a:cubicBezTo>
                          <a:pt x="3830" y="7808"/>
                          <a:pt x="4401" y="8319"/>
                          <a:pt x="5232" y="8647"/>
                        </a:cubicBezTo>
                        <a:cubicBezTo>
                          <a:pt x="6062" y="8976"/>
                          <a:pt x="7257" y="9085"/>
                          <a:pt x="8763" y="9012"/>
                        </a:cubicBezTo>
                        <a:lnTo>
                          <a:pt x="5595" y="3211"/>
                        </a:lnTo>
                        <a:close/>
                        <a:moveTo>
                          <a:pt x="15253" y="17221"/>
                        </a:moveTo>
                        <a:cubicBezTo>
                          <a:pt x="16343" y="16820"/>
                          <a:pt x="17122" y="16200"/>
                          <a:pt x="17538" y="15397"/>
                        </a:cubicBezTo>
                        <a:cubicBezTo>
                          <a:pt x="17953" y="14595"/>
                          <a:pt x="17953" y="13719"/>
                          <a:pt x="17434" y="12843"/>
                        </a:cubicBezTo>
                        <a:cubicBezTo>
                          <a:pt x="17019" y="12077"/>
                          <a:pt x="16395" y="11530"/>
                          <a:pt x="15617" y="11238"/>
                        </a:cubicBezTo>
                        <a:cubicBezTo>
                          <a:pt x="14838" y="10910"/>
                          <a:pt x="13540" y="10800"/>
                          <a:pt x="11723" y="10873"/>
                        </a:cubicBezTo>
                        <a:lnTo>
                          <a:pt x="15201" y="1725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24" name="Freeform: Shape 5117"/>
                  <p:cNvSpPr/>
                  <p:nvPr/>
                </p:nvSpPr>
                <p:spPr>
                  <a:xfrm>
                    <a:off x="16311" y="207509"/>
                    <a:ext cx="17339" cy="219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95" h="21354" fill="norm" stroke="1" extrusionOk="0">
                        <a:moveTo>
                          <a:pt x="4402" y="17578"/>
                        </a:moveTo>
                        <a:lnTo>
                          <a:pt x="7329" y="16299"/>
                        </a:lnTo>
                        <a:cubicBezTo>
                          <a:pt x="8339" y="17578"/>
                          <a:pt x="9403" y="18388"/>
                          <a:pt x="10574" y="18728"/>
                        </a:cubicBezTo>
                        <a:cubicBezTo>
                          <a:pt x="11691" y="19069"/>
                          <a:pt x="12861" y="19069"/>
                          <a:pt x="14085" y="18728"/>
                        </a:cubicBezTo>
                        <a:cubicBezTo>
                          <a:pt x="15521" y="18302"/>
                          <a:pt x="16532" y="17493"/>
                          <a:pt x="17171" y="16427"/>
                        </a:cubicBezTo>
                        <a:cubicBezTo>
                          <a:pt x="17809" y="15320"/>
                          <a:pt x="17809" y="14169"/>
                          <a:pt x="17224" y="13019"/>
                        </a:cubicBezTo>
                        <a:cubicBezTo>
                          <a:pt x="16692" y="11912"/>
                          <a:pt x="15787" y="11102"/>
                          <a:pt x="14511" y="10676"/>
                        </a:cubicBezTo>
                        <a:cubicBezTo>
                          <a:pt x="13234" y="10250"/>
                          <a:pt x="11904" y="10207"/>
                          <a:pt x="10467" y="10676"/>
                        </a:cubicBezTo>
                        <a:cubicBezTo>
                          <a:pt x="9882" y="10846"/>
                          <a:pt x="9191" y="11145"/>
                          <a:pt x="8445" y="11613"/>
                        </a:cubicBezTo>
                        <a:lnTo>
                          <a:pt x="7754" y="9355"/>
                        </a:lnTo>
                        <a:cubicBezTo>
                          <a:pt x="7754" y="9355"/>
                          <a:pt x="8126" y="9270"/>
                          <a:pt x="8233" y="9228"/>
                        </a:cubicBezTo>
                        <a:cubicBezTo>
                          <a:pt x="9563" y="8844"/>
                          <a:pt x="10574" y="8205"/>
                          <a:pt x="11372" y="7353"/>
                        </a:cubicBezTo>
                        <a:cubicBezTo>
                          <a:pt x="12170" y="6501"/>
                          <a:pt x="12276" y="5478"/>
                          <a:pt x="11744" y="4371"/>
                        </a:cubicBezTo>
                        <a:cubicBezTo>
                          <a:pt x="11318" y="3476"/>
                          <a:pt x="10574" y="2837"/>
                          <a:pt x="9563" y="2496"/>
                        </a:cubicBezTo>
                        <a:cubicBezTo>
                          <a:pt x="8499" y="2155"/>
                          <a:pt x="7382" y="2155"/>
                          <a:pt x="6211" y="2496"/>
                        </a:cubicBezTo>
                        <a:cubicBezTo>
                          <a:pt x="5040" y="2880"/>
                          <a:pt x="4189" y="3476"/>
                          <a:pt x="3657" y="4286"/>
                        </a:cubicBezTo>
                        <a:cubicBezTo>
                          <a:pt x="3179" y="5137"/>
                          <a:pt x="3072" y="6160"/>
                          <a:pt x="3444" y="7438"/>
                        </a:cubicBezTo>
                        <a:lnTo>
                          <a:pt x="199" y="7949"/>
                        </a:lnTo>
                        <a:cubicBezTo>
                          <a:pt x="-226" y="6203"/>
                          <a:pt x="40" y="4669"/>
                          <a:pt x="891" y="3348"/>
                        </a:cubicBezTo>
                        <a:cubicBezTo>
                          <a:pt x="1795" y="2028"/>
                          <a:pt x="3232" y="1090"/>
                          <a:pt x="5200" y="494"/>
                        </a:cubicBezTo>
                        <a:cubicBezTo>
                          <a:pt x="6584" y="68"/>
                          <a:pt x="7914" y="-60"/>
                          <a:pt x="9297" y="25"/>
                        </a:cubicBezTo>
                        <a:cubicBezTo>
                          <a:pt x="10680" y="153"/>
                          <a:pt x="11851" y="494"/>
                          <a:pt x="12861" y="1133"/>
                        </a:cubicBezTo>
                        <a:cubicBezTo>
                          <a:pt x="13872" y="1772"/>
                          <a:pt x="14564" y="2496"/>
                          <a:pt x="14990" y="3433"/>
                        </a:cubicBezTo>
                        <a:cubicBezTo>
                          <a:pt x="15415" y="4286"/>
                          <a:pt x="15468" y="5180"/>
                          <a:pt x="15256" y="6032"/>
                        </a:cubicBezTo>
                        <a:cubicBezTo>
                          <a:pt x="15043" y="6927"/>
                          <a:pt x="14458" y="7737"/>
                          <a:pt x="13500" y="8503"/>
                        </a:cubicBezTo>
                        <a:cubicBezTo>
                          <a:pt x="15096" y="8333"/>
                          <a:pt x="16532" y="8503"/>
                          <a:pt x="17756" y="9142"/>
                        </a:cubicBezTo>
                        <a:cubicBezTo>
                          <a:pt x="18979" y="9739"/>
                          <a:pt x="19885" y="10676"/>
                          <a:pt x="20523" y="11997"/>
                        </a:cubicBezTo>
                        <a:cubicBezTo>
                          <a:pt x="21374" y="13743"/>
                          <a:pt x="21268" y="15448"/>
                          <a:pt x="20257" y="17152"/>
                        </a:cubicBezTo>
                        <a:cubicBezTo>
                          <a:pt x="19246" y="18856"/>
                          <a:pt x="17543" y="20049"/>
                          <a:pt x="15096" y="20816"/>
                        </a:cubicBezTo>
                        <a:cubicBezTo>
                          <a:pt x="12914" y="21497"/>
                          <a:pt x="10840" y="21540"/>
                          <a:pt x="8924" y="20901"/>
                        </a:cubicBezTo>
                        <a:cubicBezTo>
                          <a:pt x="6956" y="20305"/>
                          <a:pt x="5520" y="19197"/>
                          <a:pt x="4509" y="1762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25" name="Freeform: Shape 5118"/>
                  <p:cNvSpPr/>
                  <p:nvPr/>
                </p:nvSpPr>
                <p:spPr>
                  <a:xfrm>
                    <a:off x="30905" y="197696"/>
                    <a:ext cx="24795" cy="268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857" y="21600"/>
                        </a:moveTo>
                        <a:lnTo>
                          <a:pt x="0" y="5109"/>
                        </a:lnTo>
                        <a:lnTo>
                          <a:pt x="2362" y="4264"/>
                        </a:lnTo>
                        <a:lnTo>
                          <a:pt x="5752" y="12438"/>
                        </a:lnTo>
                        <a:lnTo>
                          <a:pt x="11200" y="1128"/>
                        </a:lnTo>
                        <a:lnTo>
                          <a:pt x="14400" y="0"/>
                        </a:lnTo>
                        <a:lnTo>
                          <a:pt x="9714" y="9338"/>
                        </a:lnTo>
                        <a:lnTo>
                          <a:pt x="21600" y="16385"/>
                        </a:lnTo>
                        <a:lnTo>
                          <a:pt x="18476" y="17477"/>
                        </a:lnTo>
                        <a:lnTo>
                          <a:pt x="8647" y="11381"/>
                        </a:lnTo>
                        <a:lnTo>
                          <a:pt x="6819" y="15046"/>
                        </a:lnTo>
                        <a:lnTo>
                          <a:pt x="9181" y="20754"/>
                        </a:lnTo>
                        <a:lnTo>
                          <a:pt x="6819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26" name="Freeform: Shape 5119"/>
                  <p:cNvSpPr/>
                  <p:nvPr/>
                </p:nvSpPr>
                <p:spPr>
                  <a:xfrm>
                    <a:off x="166409" y="128299"/>
                    <a:ext cx="30424" cy="44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36" h="21600" fill="norm" stroke="1" extrusionOk="0">
                        <a:moveTo>
                          <a:pt x="15684" y="21600"/>
                        </a:moveTo>
                        <a:lnTo>
                          <a:pt x="14529" y="19512"/>
                        </a:lnTo>
                        <a:cubicBezTo>
                          <a:pt x="12949" y="19789"/>
                          <a:pt x="11613" y="19875"/>
                          <a:pt x="10488" y="19789"/>
                        </a:cubicBezTo>
                        <a:cubicBezTo>
                          <a:pt x="9364" y="19704"/>
                          <a:pt x="8270" y="19385"/>
                          <a:pt x="7177" y="18809"/>
                        </a:cubicBezTo>
                        <a:cubicBezTo>
                          <a:pt x="6083" y="18234"/>
                          <a:pt x="5172" y="17425"/>
                          <a:pt x="4473" y="16360"/>
                        </a:cubicBezTo>
                        <a:lnTo>
                          <a:pt x="7268" y="15146"/>
                        </a:lnTo>
                        <a:cubicBezTo>
                          <a:pt x="8119" y="16211"/>
                          <a:pt x="8969" y="16935"/>
                          <a:pt x="9850" y="17297"/>
                        </a:cubicBezTo>
                        <a:cubicBezTo>
                          <a:pt x="11096" y="17808"/>
                          <a:pt x="12341" y="17958"/>
                          <a:pt x="13557" y="17723"/>
                        </a:cubicBezTo>
                        <a:lnTo>
                          <a:pt x="9911" y="11056"/>
                        </a:lnTo>
                        <a:cubicBezTo>
                          <a:pt x="8605" y="11226"/>
                          <a:pt x="7147" y="11226"/>
                          <a:pt x="5597" y="11056"/>
                        </a:cubicBezTo>
                        <a:cubicBezTo>
                          <a:pt x="4443" y="10949"/>
                          <a:pt x="3410" y="10630"/>
                          <a:pt x="2559" y="10097"/>
                        </a:cubicBezTo>
                        <a:cubicBezTo>
                          <a:pt x="1678" y="9586"/>
                          <a:pt x="1010" y="8904"/>
                          <a:pt x="554" y="8052"/>
                        </a:cubicBezTo>
                        <a:cubicBezTo>
                          <a:pt x="-266" y="6561"/>
                          <a:pt x="-175" y="5155"/>
                          <a:pt x="827" y="3813"/>
                        </a:cubicBezTo>
                        <a:cubicBezTo>
                          <a:pt x="1496" y="2918"/>
                          <a:pt x="2772" y="2130"/>
                          <a:pt x="4686" y="1470"/>
                        </a:cubicBezTo>
                        <a:lnTo>
                          <a:pt x="4139" y="469"/>
                        </a:lnTo>
                        <a:lnTo>
                          <a:pt x="5901" y="0"/>
                        </a:lnTo>
                        <a:lnTo>
                          <a:pt x="6448" y="1001"/>
                        </a:lnTo>
                        <a:cubicBezTo>
                          <a:pt x="8240" y="639"/>
                          <a:pt x="9820" y="639"/>
                          <a:pt x="11157" y="959"/>
                        </a:cubicBezTo>
                        <a:cubicBezTo>
                          <a:pt x="12888" y="1363"/>
                          <a:pt x="14225" y="2194"/>
                          <a:pt x="15228" y="3451"/>
                        </a:cubicBezTo>
                        <a:lnTo>
                          <a:pt x="12311" y="4601"/>
                        </a:lnTo>
                        <a:cubicBezTo>
                          <a:pt x="11673" y="3834"/>
                          <a:pt x="10974" y="3302"/>
                          <a:pt x="10185" y="3003"/>
                        </a:cubicBezTo>
                        <a:cubicBezTo>
                          <a:pt x="9395" y="2705"/>
                          <a:pt x="8453" y="2641"/>
                          <a:pt x="7390" y="2748"/>
                        </a:cubicBezTo>
                        <a:lnTo>
                          <a:pt x="10701" y="8798"/>
                        </a:lnTo>
                        <a:cubicBezTo>
                          <a:pt x="12341" y="8648"/>
                          <a:pt x="13466" y="8585"/>
                          <a:pt x="14043" y="8606"/>
                        </a:cubicBezTo>
                        <a:cubicBezTo>
                          <a:pt x="15136" y="8648"/>
                          <a:pt x="16078" y="8798"/>
                          <a:pt x="16899" y="9053"/>
                        </a:cubicBezTo>
                        <a:cubicBezTo>
                          <a:pt x="17719" y="9309"/>
                          <a:pt x="18418" y="9671"/>
                          <a:pt x="19056" y="10161"/>
                        </a:cubicBezTo>
                        <a:cubicBezTo>
                          <a:pt x="19693" y="10651"/>
                          <a:pt x="20179" y="11205"/>
                          <a:pt x="20544" y="11865"/>
                        </a:cubicBezTo>
                        <a:cubicBezTo>
                          <a:pt x="21334" y="13314"/>
                          <a:pt x="21334" y="14698"/>
                          <a:pt x="20544" y="16040"/>
                        </a:cubicBezTo>
                        <a:cubicBezTo>
                          <a:pt x="19754" y="17361"/>
                          <a:pt x="18326" y="18341"/>
                          <a:pt x="16291" y="18980"/>
                        </a:cubicBezTo>
                        <a:lnTo>
                          <a:pt x="17445" y="21110"/>
                        </a:lnTo>
                        <a:lnTo>
                          <a:pt x="15684" y="21579"/>
                        </a:lnTo>
                        <a:close/>
                        <a:moveTo>
                          <a:pt x="5628" y="3238"/>
                        </a:moveTo>
                        <a:cubicBezTo>
                          <a:pt x="4534" y="3685"/>
                          <a:pt x="3805" y="4239"/>
                          <a:pt x="3410" y="4963"/>
                        </a:cubicBezTo>
                        <a:cubicBezTo>
                          <a:pt x="3045" y="5666"/>
                          <a:pt x="3045" y="6391"/>
                          <a:pt x="3410" y="7115"/>
                        </a:cubicBezTo>
                        <a:cubicBezTo>
                          <a:pt x="3805" y="7818"/>
                          <a:pt x="4412" y="8350"/>
                          <a:pt x="5233" y="8670"/>
                        </a:cubicBezTo>
                        <a:cubicBezTo>
                          <a:pt x="6053" y="8989"/>
                          <a:pt x="7238" y="9117"/>
                          <a:pt x="8757" y="9053"/>
                        </a:cubicBezTo>
                        <a:lnTo>
                          <a:pt x="5567" y="3259"/>
                        </a:lnTo>
                        <a:close/>
                        <a:moveTo>
                          <a:pt x="15319" y="17255"/>
                        </a:moveTo>
                        <a:cubicBezTo>
                          <a:pt x="16443" y="16850"/>
                          <a:pt x="17203" y="16232"/>
                          <a:pt x="17628" y="15423"/>
                        </a:cubicBezTo>
                        <a:cubicBezTo>
                          <a:pt x="18053" y="14613"/>
                          <a:pt x="18023" y="13761"/>
                          <a:pt x="17537" y="12866"/>
                        </a:cubicBezTo>
                        <a:cubicBezTo>
                          <a:pt x="17111" y="12099"/>
                          <a:pt x="16504" y="11567"/>
                          <a:pt x="15714" y="11247"/>
                        </a:cubicBezTo>
                        <a:cubicBezTo>
                          <a:pt x="14924" y="10928"/>
                          <a:pt x="13618" y="10800"/>
                          <a:pt x="11825" y="10864"/>
                        </a:cubicBezTo>
                        <a:lnTo>
                          <a:pt x="15319" y="1725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27" name="Freeform: Shape 5120"/>
                  <p:cNvSpPr/>
                  <p:nvPr/>
                </p:nvSpPr>
                <p:spPr>
                  <a:xfrm>
                    <a:off x="197947" y="119028"/>
                    <a:ext cx="25801" cy="3673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6731" y="21574"/>
                        </a:moveTo>
                        <a:lnTo>
                          <a:pt x="14022" y="16637"/>
                        </a:lnTo>
                        <a:lnTo>
                          <a:pt x="1281" y="20083"/>
                        </a:lnTo>
                        <a:lnTo>
                          <a:pt x="0" y="17769"/>
                        </a:lnTo>
                        <a:lnTo>
                          <a:pt x="6114" y="797"/>
                        </a:lnTo>
                        <a:lnTo>
                          <a:pt x="9043" y="0"/>
                        </a:lnTo>
                        <a:lnTo>
                          <a:pt x="16365" y="13371"/>
                        </a:lnTo>
                        <a:lnTo>
                          <a:pt x="20319" y="12291"/>
                        </a:lnTo>
                        <a:lnTo>
                          <a:pt x="21600" y="14606"/>
                        </a:lnTo>
                        <a:lnTo>
                          <a:pt x="17646" y="15686"/>
                        </a:lnTo>
                        <a:lnTo>
                          <a:pt x="20355" y="20623"/>
                        </a:lnTo>
                        <a:lnTo>
                          <a:pt x="16767" y="21600"/>
                        </a:lnTo>
                        <a:close/>
                        <a:moveTo>
                          <a:pt x="12777" y="14323"/>
                        </a:moveTo>
                        <a:lnTo>
                          <a:pt x="7688" y="5014"/>
                        </a:lnTo>
                        <a:lnTo>
                          <a:pt x="3588" y="16791"/>
                        </a:lnTo>
                        <a:lnTo>
                          <a:pt x="12777" y="1432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28" name="Freeform: Shape 5121"/>
                  <p:cNvSpPr/>
                  <p:nvPr/>
                </p:nvSpPr>
                <p:spPr>
                  <a:xfrm>
                    <a:off x="228963" y="139899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993" y="21600"/>
                        </a:moveTo>
                        <a:lnTo>
                          <a:pt x="0" y="5992"/>
                        </a:lnTo>
                        <a:lnTo>
                          <a:pt x="15607" y="0"/>
                        </a:lnTo>
                        <a:lnTo>
                          <a:pt x="21600" y="15608"/>
                        </a:lnTo>
                        <a:lnTo>
                          <a:pt x="5993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29" name="Freeform: Shape 5122"/>
                  <p:cNvSpPr/>
                  <p:nvPr/>
                </p:nvSpPr>
                <p:spPr>
                  <a:xfrm>
                    <a:off x="235904" y="102499"/>
                    <a:ext cx="28840" cy="401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58" h="21431" fill="norm" stroke="1" extrusionOk="0">
                        <a:moveTo>
                          <a:pt x="4113" y="17961"/>
                        </a:moveTo>
                        <a:lnTo>
                          <a:pt x="7351" y="16841"/>
                        </a:lnTo>
                        <a:cubicBezTo>
                          <a:pt x="8226" y="17938"/>
                          <a:pt x="9262" y="18661"/>
                          <a:pt x="10492" y="19011"/>
                        </a:cubicBezTo>
                        <a:cubicBezTo>
                          <a:pt x="11723" y="19360"/>
                          <a:pt x="12954" y="19337"/>
                          <a:pt x="14249" y="19011"/>
                        </a:cubicBezTo>
                        <a:cubicBezTo>
                          <a:pt x="15771" y="18591"/>
                          <a:pt x="16872" y="17798"/>
                          <a:pt x="17487" y="16678"/>
                        </a:cubicBezTo>
                        <a:cubicBezTo>
                          <a:pt x="18103" y="15558"/>
                          <a:pt x="18038" y="14299"/>
                          <a:pt x="17325" y="12923"/>
                        </a:cubicBezTo>
                        <a:cubicBezTo>
                          <a:pt x="16613" y="11616"/>
                          <a:pt x="15577" y="10730"/>
                          <a:pt x="14152" y="10240"/>
                        </a:cubicBezTo>
                        <a:cubicBezTo>
                          <a:pt x="12727" y="9750"/>
                          <a:pt x="11172" y="9750"/>
                          <a:pt x="9521" y="10217"/>
                        </a:cubicBezTo>
                        <a:cubicBezTo>
                          <a:pt x="8485" y="10497"/>
                          <a:pt x="7643" y="10917"/>
                          <a:pt x="6995" y="11500"/>
                        </a:cubicBezTo>
                        <a:cubicBezTo>
                          <a:pt x="6347" y="12059"/>
                          <a:pt x="5926" y="12689"/>
                          <a:pt x="5732" y="13342"/>
                        </a:cubicBezTo>
                        <a:lnTo>
                          <a:pt x="2591" y="13879"/>
                        </a:lnTo>
                        <a:lnTo>
                          <a:pt x="0" y="3569"/>
                        </a:lnTo>
                        <a:lnTo>
                          <a:pt x="12921" y="0"/>
                        </a:lnTo>
                        <a:lnTo>
                          <a:pt x="14087" y="2193"/>
                        </a:lnTo>
                        <a:lnTo>
                          <a:pt x="3724" y="5062"/>
                        </a:lnTo>
                        <a:lnTo>
                          <a:pt x="5020" y="10473"/>
                        </a:lnTo>
                        <a:cubicBezTo>
                          <a:pt x="6153" y="9260"/>
                          <a:pt x="7578" y="8421"/>
                          <a:pt x="9294" y="7954"/>
                        </a:cubicBezTo>
                        <a:cubicBezTo>
                          <a:pt x="11561" y="7324"/>
                          <a:pt x="13763" y="7371"/>
                          <a:pt x="15933" y="8071"/>
                        </a:cubicBezTo>
                        <a:cubicBezTo>
                          <a:pt x="18103" y="8771"/>
                          <a:pt x="19657" y="10007"/>
                          <a:pt x="20596" y="11780"/>
                        </a:cubicBezTo>
                        <a:cubicBezTo>
                          <a:pt x="21503" y="13482"/>
                          <a:pt x="21600" y="15115"/>
                          <a:pt x="20888" y="16748"/>
                        </a:cubicBezTo>
                        <a:cubicBezTo>
                          <a:pt x="20046" y="18731"/>
                          <a:pt x="18168" y="20107"/>
                          <a:pt x="15285" y="20900"/>
                        </a:cubicBezTo>
                        <a:cubicBezTo>
                          <a:pt x="12921" y="21553"/>
                          <a:pt x="10752" y="21600"/>
                          <a:pt x="8744" y="21063"/>
                        </a:cubicBezTo>
                        <a:cubicBezTo>
                          <a:pt x="6736" y="20527"/>
                          <a:pt x="5214" y="19501"/>
                          <a:pt x="4145" y="1798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30" name="Freeform: Shape 5123"/>
                  <p:cNvSpPr/>
                  <p:nvPr/>
                </p:nvSpPr>
                <p:spPr>
                  <a:xfrm>
                    <a:off x="257899" y="89468"/>
                    <a:ext cx="29649" cy="4132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223" y="21600"/>
                        </a:moveTo>
                        <a:lnTo>
                          <a:pt x="9558" y="5440"/>
                        </a:lnTo>
                        <a:lnTo>
                          <a:pt x="1147" y="7749"/>
                        </a:lnTo>
                        <a:lnTo>
                          <a:pt x="0" y="5577"/>
                        </a:lnTo>
                        <a:lnTo>
                          <a:pt x="20262" y="0"/>
                        </a:lnTo>
                        <a:lnTo>
                          <a:pt x="21409" y="2171"/>
                        </a:lnTo>
                        <a:lnTo>
                          <a:pt x="12966" y="4503"/>
                        </a:lnTo>
                        <a:lnTo>
                          <a:pt x="21600" y="20663"/>
                        </a:lnTo>
                        <a:lnTo>
                          <a:pt x="18223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31" name="Freeform: Shape 5124"/>
                  <p:cNvSpPr/>
                  <p:nvPr/>
                </p:nvSpPr>
                <p:spPr>
                  <a:xfrm>
                    <a:off x="315008" y="46833"/>
                    <a:ext cx="34240" cy="630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4152" y="21600"/>
                        </a:moveTo>
                        <a:lnTo>
                          <a:pt x="0" y="1559"/>
                        </a:lnTo>
                        <a:lnTo>
                          <a:pt x="7448" y="0"/>
                        </a:lnTo>
                        <a:lnTo>
                          <a:pt x="21600" y="20041"/>
                        </a:lnTo>
                        <a:lnTo>
                          <a:pt x="14152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32" name="Freeform: Shape 5125"/>
                  <p:cNvSpPr/>
                  <p:nvPr/>
                </p:nvSpPr>
                <p:spPr>
                  <a:xfrm>
                    <a:off x="344087" y="47083"/>
                    <a:ext cx="54837" cy="5393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70" fill="norm" stroke="1" extrusionOk="0">
                        <a:moveTo>
                          <a:pt x="21600" y="15658"/>
                        </a:moveTo>
                        <a:lnTo>
                          <a:pt x="17191" y="17372"/>
                        </a:lnTo>
                        <a:lnTo>
                          <a:pt x="13918" y="8732"/>
                        </a:lnTo>
                        <a:cubicBezTo>
                          <a:pt x="13229" y="6896"/>
                          <a:pt x="12678" y="5759"/>
                          <a:pt x="12299" y="5287"/>
                        </a:cubicBezTo>
                        <a:cubicBezTo>
                          <a:pt x="11902" y="4815"/>
                          <a:pt x="11437" y="4517"/>
                          <a:pt x="10903" y="4395"/>
                        </a:cubicBezTo>
                        <a:cubicBezTo>
                          <a:pt x="10369" y="4255"/>
                          <a:pt x="9801" y="4308"/>
                          <a:pt x="9198" y="4552"/>
                        </a:cubicBezTo>
                        <a:cubicBezTo>
                          <a:pt x="8440" y="4850"/>
                          <a:pt x="7837" y="5322"/>
                          <a:pt x="7389" y="5986"/>
                        </a:cubicBezTo>
                        <a:cubicBezTo>
                          <a:pt x="6942" y="6651"/>
                          <a:pt x="6735" y="7368"/>
                          <a:pt x="6787" y="8155"/>
                        </a:cubicBezTo>
                        <a:cubicBezTo>
                          <a:pt x="6821" y="8942"/>
                          <a:pt x="7200" y="10289"/>
                          <a:pt x="7923" y="12178"/>
                        </a:cubicBezTo>
                        <a:lnTo>
                          <a:pt x="10817" y="19856"/>
                        </a:lnTo>
                        <a:lnTo>
                          <a:pt x="6408" y="21570"/>
                        </a:lnTo>
                        <a:lnTo>
                          <a:pt x="0" y="4640"/>
                        </a:lnTo>
                        <a:lnTo>
                          <a:pt x="4100" y="3048"/>
                        </a:lnTo>
                        <a:lnTo>
                          <a:pt x="5047" y="5532"/>
                        </a:lnTo>
                        <a:cubicBezTo>
                          <a:pt x="5770" y="3048"/>
                          <a:pt x="7252" y="1387"/>
                          <a:pt x="9456" y="512"/>
                        </a:cubicBezTo>
                        <a:cubicBezTo>
                          <a:pt x="10438" y="127"/>
                          <a:pt x="11386" y="-30"/>
                          <a:pt x="12333" y="5"/>
                        </a:cubicBezTo>
                        <a:cubicBezTo>
                          <a:pt x="13280" y="40"/>
                          <a:pt x="14056" y="267"/>
                          <a:pt x="14676" y="652"/>
                        </a:cubicBezTo>
                        <a:cubicBezTo>
                          <a:pt x="15296" y="1037"/>
                          <a:pt x="15830" y="1561"/>
                          <a:pt x="16243" y="2191"/>
                        </a:cubicBezTo>
                        <a:cubicBezTo>
                          <a:pt x="16674" y="2821"/>
                          <a:pt x="17139" y="3800"/>
                          <a:pt x="17621" y="5112"/>
                        </a:cubicBezTo>
                        <a:lnTo>
                          <a:pt x="21600" y="1564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33" name="Freeform: Shape 5126"/>
                  <p:cNvSpPr/>
                  <p:nvPr/>
                </p:nvSpPr>
                <p:spPr>
                  <a:xfrm>
                    <a:off x="397159" y="8570"/>
                    <a:ext cx="51965" cy="6960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01" h="21383" fill="norm" stroke="1" extrusionOk="0">
                        <a:moveTo>
                          <a:pt x="21301" y="17946"/>
                        </a:moveTo>
                        <a:lnTo>
                          <a:pt x="17035" y="19169"/>
                        </a:lnTo>
                        <a:lnTo>
                          <a:pt x="16049" y="17261"/>
                        </a:lnTo>
                        <a:cubicBezTo>
                          <a:pt x="15726" y="18215"/>
                          <a:pt x="15171" y="19008"/>
                          <a:pt x="14382" y="19639"/>
                        </a:cubicBezTo>
                        <a:cubicBezTo>
                          <a:pt x="13611" y="20284"/>
                          <a:pt x="12733" y="20740"/>
                          <a:pt x="11747" y="21022"/>
                        </a:cubicBezTo>
                        <a:cubicBezTo>
                          <a:pt x="9757" y="21600"/>
                          <a:pt x="7732" y="21479"/>
                          <a:pt x="5706" y="20687"/>
                        </a:cubicBezTo>
                        <a:cubicBezTo>
                          <a:pt x="3662" y="19894"/>
                          <a:pt x="2103" y="18417"/>
                          <a:pt x="992" y="16267"/>
                        </a:cubicBezTo>
                        <a:cubicBezTo>
                          <a:pt x="-138" y="14064"/>
                          <a:pt x="-299" y="12184"/>
                          <a:pt x="490" y="10639"/>
                        </a:cubicBezTo>
                        <a:cubicBezTo>
                          <a:pt x="1279" y="9094"/>
                          <a:pt x="2748" y="8019"/>
                          <a:pt x="4864" y="7415"/>
                        </a:cubicBezTo>
                        <a:cubicBezTo>
                          <a:pt x="6799" y="6851"/>
                          <a:pt x="8789" y="6972"/>
                          <a:pt x="10833" y="7778"/>
                        </a:cubicBezTo>
                        <a:lnTo>
                          <a:pt x="7516" y="1316"/>
                        </a:lnTo>
                        <a:lnTo>
                          <a:pt x="12105" y="0"/>
                        </a:lnTo>
                        <a:lnTo>
                          <a:pt x="21301" y="17960"/>
                        </a:lnTo>
                        <a:close/>
                        <a:moveTo>
                          <a:pt x="5563" y="14682"/>
                        </a:moveTo>
                        <a:cubicBezTo>
                          <a:pt x="6280" y="16066"/>
                          <a:pt x="7050" y="17006"/>
                          <a:pt x="7875" y="17476"/>
                        </a:cubicBezTo>
                        <a:cubicBezTo>
                          <a:pt x="9076" y="18161"/>
                          <a:pt x="10349" y="18309"/>
                          <a:pt x="11675" y="17933"/>
                        </a:cubicBezTo>
                        <a:cubicBezTo>
                          <a:pt x="12733" y="17624"/>
                          <a:pt x="13450" y="17033"/>
                          <a:pt x="13844" y="16146"/>
                        </a:cubicBezTo>
                        <a:cubicBezTo>
                          <a:pt x="14238" y="15260"/>
                          <a:pt x="14095" y="14145"/>
                          <a:pt x="13414" y="12802"/>
                        </a:cubicBezTo>
                        <a:cubicBezTo>
                          <a:pt x="12643" y="11311"/>
                          <a:pt x="11747" y="10330"/>
                          <a:pt x="10689" y="9887"/>
                        </a:cubicBezTo>
                        <a:cubicBezTo>
                          <a:pt x="9632" y="9430"/>
                          <a:pt x="8538" y="9376"/>
                          <a:pt x="7427" y="9699"/>
                        </a:cubicBezTo>
                        <a:cubicBezTo>
                          <a:pt x="6333" y="10008"/>
                          <a:pt x="5598" y="10599"/>
                          <a:pt x="5186" y="11458"/>
                        </a:cubicBezTo>
                        <a:cubicBezTo>
                          <a:pt x="4774" y="12318"/>
                          <a:pt x="4917" y="13392"/>
                          <a:pt x="5580" y="1468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34" name="Freeform: Shape 5127"/>
                  <p:cNvSpPr/>
                  <p:nvPr/>
                </p:nvSpPr>
                <p:spPr>
                  <a:xfrm>
                    <a:off x="437710" y="-1"/>
                    <a:ext cx="33672" cy="627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553" y="5043"/>
                        </a:moveTo>
                        <a:lnTo>
                          <a:pt x="0" y="1475"/>
                        </a:lnTo>
                        <a:lnTo>
                          <a:pt x="7181" y="0"/>
                        </a:lnTo>
                        <a:lnTo>
                          <a:pt x="9734" y="3567"/>
                        </a:lnTo>
                        <a:lnTo>
                          <a:pt x="2553" y="5043"/>
                        </a:lnTo>
                        <a:close/>
                        <a:moveTo>
                          <a:pt x="14418" y="21600"/>
                        </a:moveTo>
                        <a:lnTo>
                          <a:pt x="3983" y="7029"/>
                        </a:lnTo>
                        <a:lnTo>
                          <a:pt x="11165" y="5554"/>
                        </a:lnTo>
                        <a:lnTo>
                          <a:pt x="21600" y="20125"/>
                        </a:lnTo>
                        <a:lnTo>
                          <a:pt x="14418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35" name="Freeform: Shape 5128"/>
                  <p:cNvSpPr/>
                  <p:nvPr/>
                </p:nvSpPr>
                <p:spPr>
                  <a:xfrm>
                    <a:off x="468906" y="1789"/>
                    <a:ext cx="50752" cy="502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63" h="21322" fill="norm" stroke="1" extrusionOk="0">
                        <a:moveTo>
                          <a:pt x="4653" y="8322"/>
                        </a:moveTo>
                        <a:lnTo>
                          <a:pt x="48" y="9195"/>
                        </a:lnTo>
                        <a:cubicBezTo>
                          <a:pt x="-137" y="7264"/>
                          <a:pt x="214" y="5667"/>
                          <a:pt x="1065" y="4366"/>
                        </a:cubicBezTo>
                        <a:cubicBezTo>
                          <a:pt x="1934" y="3085"/>
                          <a:pt x="3525" y="1989"/>
                          <a:pt x="5855" y="1079"/>
                        </a:cubicBezTo>
                        <a:cubicBezTo>
                          <a:pt x="7963" y="262"/>
                          <a:pt x="9627" y="-91"/>
                          <a:pt x="10866" y="20"/>
                        </a:cubicBezTo>
                        <a:cubicBezTo>
                          <a:pt x="12087" y="132"/>
                          <a:pt x="13067" y="485"/>
                          <a:pt x="13788" y="1098"/>
                        </a:cubicBezTo>
                        <a:cubicBezTo>
                          <a:pt x="14510" y="1711"/>
                          <a:pt x="15249" y="3048"/>
                          <a:pt x="16045" y="5109"/>
                        </a:cubicBezTo>
                        <a:lnTo>
                          <a:pt x="18116" y="10681"/>
                        </a:lnTo>
                        <a:cubicBezTo>
                          <a:pt x="18726" y="12260"/>
                          <a:pt x="19244" y="13393"/>
                          <a:pt x="19688" y="14080"/>
                        </a:cubicBezTo>
                        <a:cubicBezTo>
                          <a:pt x="20131" y="14767"/>
                          <a:pt x="20723" y="15473"/>
                          <a:pt x="21463" y="16160"/>
                        </a:cubicBezTo>
                        <a:lnTo>
                          <a:pt x="16784" y="17961"/>
                        </a:lnTo>
                        <a:cubicBezTo>
                          <a:pt x="16544" y="17683"/>
                          <a:pt x="16211" y="17274"/>
                          <a:pt x="15786" y="16736"/>
                        </a:cubicBezTo>
                        <a:cubicBezTo>
                          <a:pt x="15601" y="16476"/>
                          <a:pt x="15471" y="16327"/>
                          <a:pt x="15397" y="16234"/>
                        </a:cubicBezTo>
                        <a:cubicBezTo>
                          <a:pt x="14898" y="17330"/>
                          <a:pt x="14251" y="18259"/>
                          <a:pt x="13474" y="19020"/>
                        </a:cubicBezTo>
                        <a:cubicBezTo>
                          <a:pt x="12697" y="19763"/>
                          <a:pt x="11791" y="20339"/>
                          <a:pt x="10756" y="20747"/>
                        </a:cubicBezTo>
                        <a:cubicBezTo>
                          <a:pt x="8906" y="21453"/>
                          <a:pt x="7260" y="21509"/>
                          <a:pt x="5818" y="20915"/>
                        </a:cubicBezTo>
                        <a:cubicBezTo>
                          <a:pt x="4375" y="20320"/>
                          <a:pt x="3358" y="19262"/>
                          <a:pt x="2767" y="17720"/>
                        </a:cubicBezTo>
                        <a:cubicBezTo>
                          <a:pt x="2378" y="16699"/>
                          <a:pt x="2267" y="15714"/>
                          <a:pt x="2452" y="14730"/>
                        </a:cubicBezTo>
                        <a:cubicBezTo>
                          <a:pt x="2637" y="13746"/>
                          <a:pt x="3081" y="12873"/>
                          <a:pt x="3784" y="12111"/>
                        </a:cubicBezTo>
                        <a:cubicBezTo>
                          <a:pt x="4486" y="11350"/>
                          <a:pt x="5614" y="10495"/>
                          <a:pt x="7131" y="9548"/>
                        </a:cubicBezTo>
                        <a:cubicBezTo>
                          <a:pt x="9183" y="8267"/>
                          <a:pt x="10571" y="7301"/>
                          <a:pt x="11292" y="6614"/>
                        </a:cubicBezTo>
                        <a:lnTo>
                          <a:pt x="11107" y="6149"/>
                        </a:lnTo>
                        <a:cubicBezTo>
                          <a:pt x="10756" y="5239"/>
                          <a:pt x="10275" y="4664"/>
                          <a:pt x="9683" y="4459"/>
                        </a:cubicBezTo>
                        <a:cubicBezTo>
                          <a:pt x="9091" y="4255"/>
                          <a:pt x="8166" y="4385"/>
                          <a:pt x="6909" y="4849"/>
                        </a:cubicBezTo>
                        <a:cubicBezTo>
                          <a:pt x="6058" y="5165"/>
                          <a:pt x="5467" y="5592"/>
                          <a:pt x="5134" y="6112"/>
                        </a:cubicBezTo>
                        <a:cubicBezTo>
                          <a:pt x="4801" y="6632"/>
                          <a:pt x="4634" y="7357"/>
                          <a:pt x="4653" y="8304"/>
                        </a:cubicBezTo>
                        <a:close/>
                        <a:moveTo>
                          <a:pt x="12475" y="9752"/>
                        </a:moveTo>
                        <a:cubicBezTo>
                          <a:pt x="11939" y="10198"/>
                          <a:pt x="11070" y="10811"/>
                          <a:pt x="9868" y="11591"/>
                        </a:cubicBezTo>
                        <a:cubicBezTo>
                          <a:pt x="8666" y="12371"/>
                          <a:pt x="7908" y="12984"/>
                          <a:pt x="7612" y="13411"/>
                        </a:cubicBezTo>
                        <a:cubicBezTo>
                          <a:pt x="7168" y="14098"/>
                          <a:pt x="7075" y="14767"/>
                          <a:pt x="7316" y="15454"/>
                        </a:cubicBezTo>
                        <a:cubicBezTo>
                          <a:pt x="7575" y="16123"/>
                          <a:pt x="8037" y="16606"/>
                          <a:pt x="8721" y="16903"/>
                        </a:cubicBezTo>
                        <a:cubicBezTo>
                          <a:pt x="9406" y="17200"/>
                          <a:pt x="10127" y="17200"/>
                          <a:pt x="10885" y="16903"/>
                        </a:cubicBezTo>
                        <a:cubicBezTo>
                          <a:pt x="11736" y="16569"/>
                          <a:pt x="12438" y="15974"/>
                          <a:pt x="13012" y="15120"/>
                        </a:cubicBezTo>
                        <a:cubicBezTo>
                          <a:pt x="13418" y="14470"/>
                          <a:pt x="13603" y="13801"/>
                          <a:pt x="13548" y="13114"/>
                        </a:cubicBezTo>
                        <a:cubicBezTo>
                          <a:pt x="13511" y="12668"/>
                          <a:pt x="13289" y="11870"/>
                          <a:pt x="12845" y="10718"/>
                        </a:cubicBezTo>
                        <a:lnTo>
                          <a:pt x="12475" y="977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451" name="Graphic 2243"/>
                <p:cNvGrpSpPr/>
                <p:nvPr/>
              </p:nvGrpSpPr>
              <p:grpSpPr>
                <a:xfrm>
                  <a:off x="94147" y="404060"/>
                  <a:ext cx="546387" cy="139790"/>
                  <a:chOff x="0" y="0"/>
                  <a:chExt cx="546385" cy="139788"/>
                </a:xfrm>
              </p:grpSpPr>
              <p:sp>
                <p:nvSpPr>
                  <p:cNvPr id="1437" name="Freeform: Shape 5102"/>
                  <p:cNvSpPr/>
                  <p:nvPr/>
                </p:nvSpPr>
                <p:spPr>
                  <a:xfrm>
                    <a:off x="0" y="112895"/>
                    <a:ext cx="16065" cy="2689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48" h="21600" fill="norm" stroke="1" extrusionOk="0">
                        <a:moveTo>
                          <a:pt x="12890" y="21565"/>
                        </a:moveTo>
                        <a:lnTo>
                          <a:pt x="12202" y="19458"/>
                        </a:lnTo>
                        <a:cubicBezTo>
                          <a:pt x="10426" y="19528"/>
                          <a:pt x="8936" y="19458"/>
                          <a:pt x="7734" y="19247"/>
                        </a:cubicBezTo>
                        <a:cubicBezTo>
                          <a:pt x="6530" y="19036"/>
                          <a:pt x="5442" y="18580"/>
                          <a:pt x="4410" y="17912"/>
                        </a:cubicBezTo>
                        <a:cubicBezTo>
                          <a:pt x="3379" y="17245"/>
                          <a:pt x="2634" y="16367"/>
                          <a:pt x="2176" y="15278"/>
                        </a:cubicBezTo>
                        <a:lnTo>
                          <a:pt x="5499" y="14470"/>
                        </a:lnTo>
                        <a:cubicBezTo>
                          <a:pt x="6129" y="15594"/>
                          <a:pt x="6874" y="16367"/>
                          <a:pt x="7734" y="16824"/>
                        </a:cubicBezTo>
                        <a:cubicBezTo>
                          <a:pt x="8936" y="17456"/>
                          <a:pt x="10254" y="17737"/>
                          <a:pt x="11629" y="17666"/>
                        </a:cubicBezTo>
                        <a:lnTo>
                          <a:pt x="9510" y="10923"/>
                        </a:lnTo>
                        <a:cubicBezTo>
                          <a:pt x="8020" y="10923"/>
                          <a:pt x="6473" y="10782"/>
                          <a:pt x="4812" y="10431"/>
                        </a:cubicBezTo>
                        <a:cubicBezTo>
                          <a:pt x="3608" y="10185"/>
                          <a:pt x="2577" y="9764"/>
                          <a:pt x="1775" y="9167"/>
                        </a:cubicBezTo>
                        <a:cubicBezTo>
                          <a:pt x="973" y="8570"/>
                          <a:pt x="399" y="7867"/>
                          <a:pt x="171" y="6989"/>
                        </a:cubicBezTo>
                        <a:cubicBezTo>
                          <a:pt x="-288" y="5479"/>
                          <a:pt x="171" y="4145"/>
                          <a:pt x="1603" y="3021"/>
                        </a:cubicBezTo>
                        <a:cubicBezTo>
                          <a:pt x="2577" y="2248"/>
                          <a:pt x="4181" y="1651"/>
                          <a:pt x="6416" y="1264"/>
                        </a:cubicBezTo>
                        <a:lnTo>
                          <a:pt x="6072" y="246"/>
                        </a:lnTo>
                        <a:lnTo>
                          <a:pt x="8134" y="0"/>
                        </a:lnTo>
                        <a:lnTo>
                          <a:pt x="8478" y="1018"/>
                        </a:lnTo>
                        <a:cubicBezTo>
                          <a:pt x="10541" y="878"/>
                          <a:pt x="12260" y="1054"/>
                          <a:pt x="13634" y="1545"/>
                        </a:cubicBezTo>
                        <a:cubicBezTo>
                          <a:pt x="15410" y="2142"/>
                          <a:pt x="16614" y="3091"/>
                          <a:pt x="17359" y="4390"/>
                        </a:cubicBezTo>
                        <a:lnTo>
                          <a:pt x="13864" y="5163"/>
                        </a:lnTo>
                        <a:cubicBezTo>
                          <a:pt x="13406" y="4355"/>
                          <a:pt x="12775" y="3758"/>
                          <a:pt x="11973" y="3407"/>
                        </a:cubicBezTo>
                        <a:cubicBezTo>
                          <a:pt x="11171" y="3056"/>
                          <a:pt x="10197" y="2845"/>
                          <a:pt x="9051" y="2845"/>
                        </a:cubicBezTo>
                        <a:lnTo>
                          <a:pt x="10999" y="8956"/>
                        </a:lnTo>
                        <a:cubicBezTo>
                          <a:pt x="12832" y="9026"/>
                          <a:pt x="14036" y="9097"/>
                          <a:pt x="14666" y="9167"/>
                        </a:cubicBezTo>
                        <a:cubicBezTo>
                          <a:pt x="15812" y="9343"/>
                          <a:pt x="16843" y="9588"/>
                          <a:pt x="17645" y="9905"/>
                        </a:cubicBezTo>
                        <a:cubicBezTo>
                          <a:pt x="18447" y="10256"/>
                          <a:pt x="19135" y="10677"/>
                          <a:pt x="19708" y="11204"/>
                        </a:cubicBezTo>
                        <a:cubicBezTo>
                          <a:pt x="20223" y="11731"/>
                          <a:pt x="20625" y="12328"/>
                          <a:pt x="20854" y="12995"/>
                        </a:cubicBezTo>
                        <a:cubicBezTo>
                          <a:pt x="21312" y="14470"/>
                          <a:pt x="20969" y="15770"/>
                          <a:pt x="19708" y="16929"/>
                        </a:cubicBezTo>
                        <a:cubicBezTo>
                          <a:pt x="18505" y="18088"/>
                          <a:pt x="16671" y="18861"/>
                          <a:pt x="14265" y="19212"/>
                        </a:cubicBezTo>
                        <a:lnTo>
                          <a:pt x="14952" y="21354"/>
                        </a:lnTo>
                        <a:lnTo>
                          <a:pt x="12890" y="21600"/>
                        </a:lnTo>
                        <a:close/>
                        <a:moveTo>
                          <a:pt x="6988" y="2985"/>
                        </a:moveTo>
                        <a:cubicBezTo>
                          <a:pt x="5671" y="3266"/>
                          <a:pt x="4754" y="3723"/>
                          <a:pt x="4123" y="4355"/>
                        </a:cubicBezTo>
                        <a:cubicBezTo>
                          <a:pt x="3493" y="4987"/>
                          <a:pt x="3321" y="5655"/>
                          <a:pt x="3551" y="6392"/>
                        </a:cubicBezTo>
                        <a:cubicBezTo>
                          <a:pt x="3780" y="7130"/>
                          <a:pt x="4295" y="7692"/>
                          <a:pt x="5097" y="8078"/>
                        </a:cubicBezTo>
                        <a:cubicBezTo>
                          <a:pt x="5900" y="8499"/>
                          <a:pt x="7160" y="8746"/>
                          <a:pt x="8822" y="8851"/>
                        </a:cubicBezTo>
                        <a:lnTo>
                          <a:pt x="6931" y="2985"/>
                        </a:lnTo>
                        <a:close/>
                        <a:moveTo>
                          <a:pt x="13692" y="17421"/>
                        </a:moveTo>
                        <a:cubicBezTo>
                          <a:pt x="15010" y="17175"/>
                          <a:pt x="15984" y="16683"/>
                          <a:pt x="16671" y="15945"/>
                        </a:cubicBezTo>
                        <a:cubicBezTo>
                          <a:pt x="17359" y="15243"/>
                          <a:pt x="17531" y="14400"/>
                          <a:pt x="17244" y="13522"/>
                        </a:cubicBezTo>
                        <a:cubicBezTo>
                          <a:pt x="17015" y="12749"/>
                          <a:pt x="16499" y="12188"/>
                          <a:pt x="15697" y="11766"/>
                        </a:cubicBezTo>
                        <a:cubicBezTo>
                          <a:pt x="14952" y="11380"/>
                          <a:pt x="13577" y="11099"/>
                          <a:pt x="11572" y="10958"/>
                        </a:cubicBezTo>
                        <a:lnTo>
                          <a:pt x="13634" y="174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38" name="Freeform: Shape 5103"/>
                  <p:cNvSpPr/>
                  <p:nvPr/>
                </p:nvSpPr>
                <p:spPr>
                  <a:xfrm>
                    <a:off x="16965" y="111534"/>
                    <a:ext cx="15830" cy="222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04" h="21329" fill="norm" stroke="1" extrusionOk="0">
                        <a:moveTo>
                          <a:pt x="2236" y="16698"/>
                        </a:moveTo>
                        <a:lnTo>
                          <a:pt x="5709" y="15859"/>
                        </a:lnTo>
                        <a:cubicBezTo>
                          <a:pt x="6533" y="17243"/>
                          <a:pt x="7474" y="18166"/>
                          <a:pt x="8652" y="18669"/>
                        </a:cubicBezTo>
                        <a:cubicBezTo>
                          <a:pt x="9829" y="19172"/>
                          <a:pt x="11064" y="19340"/>
                          <a:pt x="12477" y="19130"/>
                        </a:cubicBezTo>
                        <a:cubicBezTo>
                          <a:pt x="14125" y="18920"/>
                          <a:pt x="15420" y="18291"/>
                          <a:pt x="16362" y="17285"/>
                        </a:cubicBezTo>
                        <a:cubicBezTo>
                          <a:pt x="17303" y="16278"/>
                          <a:pt x="17598" y="15188"/>
                          <a:pt x="17244" y="13972"/>
                        </a:cubicBezTo>
                        <a:cubicBezTo>
                          <a:pt x="16950" y="12797"/>
                          <a:pt x="16126" y="11916"/>
                          <a:pt x="14832" y="11329"/>
                        </a:cubicBezTo>
                        <a:cubicBezTo>
                          <a:pt x="13537" y="10742"/>
                          <a:pt x="12124" y="10532"/>
                          <a:pt x="10476" y="10742"/>
                        </a:cubicBezTo>
                        <a:cubicBezTo>
                          <a:pt x="9829" y="10826"/>
                          <a:pt x="9005" y="11036"/>
                          <a:pt x="8063" y="11371"/>
                        </a:cubicBezTo>
                        <a:lnTo>
                          <a:pt x="7828" y="9106"/>
                        </a:lnTo>
                        <a:cubicBezTo>
                          <a:pt x="7828" y="9106"/>
                          <a:pt x="8239" y="9106"/>
                          <a:pt x="8416" y="9064"/>
                        </a:cubicBezTo>
                        <a:cubicBezTo>
                          <a:pt x="9947" y="8854"/>
                          <a:pt x="11241" y="8393"/>
                          <a:pt x="12300" y="7638"/>
                        </a:cubicBezTo>
                        <a:cubicBezTo>
                          <a:pt x="13360" y="6883"/>
                          <a:pt x="13713" y="5960"/>
                          <a:pt x="13419" y="4786"/>
                        </a:cubicBezTo>
                        <a:cubicBezTo>
                          <a:pt x="13183" y="3863"/>
                          <a:pt x="12536" y="3151"/>
                          <a:pt x="11477" y="2647"/>
                        </a:cubicBezTo>
                        <a:cubicBezTo>
                          <a:pt x="10417" y="2144"/>
                          <a:pt x="9181" y="2018"/>
                          <a:pt x="7828" y="2186"/>
                        </a:cubicBezTo>
                        <a:cubicBezTo>
                          <a:pt x="6415" y="2395"/>
                          <a:pt x="5355" y="2857"/>
                          <a:pt x="4649" y="3612"/>
                        </a:cubicBezTo>
                        <a:cubicBezTo>
                          <a:pt x="3884" y="4367"/>
                          <a:pt x="3531" y="5373"/>
                          <a:pt x="3649" y="6631"/>
                        </a:cubicBezTo>
                        <a:lnTo>
                          <a:pt x="0" y="6631"/>
                        </a:lnTo>
                        <a:cubicBezTo>
                          <a:pt x="0" y="4912"/>
                          <a:pt x="588" y="3444"/>
                          <a:pt x="1883" y="2312"/>
                        </a:cubicBezTo>
                        <a:cubicBezTo>
                          <a:pt x="3178" y="1179"/>
                          <a:pt x="4944" y="425"/>
                          <a:pt x="7239" y="131"/>
                        </a:cubicBezTo>
                        <a:cubicBezTo>
                          <a:pt x="8828" y="-79"/>
                          <a:pt x="10358" y="-37"/>
                          <a:pt x="11830" y="257"/>
                        </a:cubicBezTo>
                        <a:cubicBezTo>
                          <a:pt x="13301" y="550"/>
                          <a:pt x="14478" y="1054"/>
                          <a:pt x="15420" y="1808"/>
                        </a:cubicBezTo>
                        <a:cubicBezTo>
                          <a:pt x="16362" y="2563"/>
                          <a:pt x="16950" y="3402"/>
                          <a:pt x="17185" y="4325"/>
                        </a:cubicBezTo>
                        <a:cubicBezTo>
                          <a:pt x="17421" y="5205"/>
                          <a:pt x="17303" y="6086"/>
                          <a:pt x="16832" y="6883"/>
                        </a:cubicBezTo>
                        <a:cubicBezTo>
                          <a:pt x="16362" y="7722"/>
                          <a:pt x="15538" y="8435"/>
                          <a:pt x="14302" y="9022"/>
                        </a:cubicBezTo>
                        <a:cubicBezTo>
                          <a:pt x="16067" y="9064"/>
                          <a:pt x="17598" y="9484"/>
                          <a:pt x="18775" y="10239"/>
                        </a:cubicBezTo>
                        <a:cubicBezTo>
                          <a:pt x="19952" y="10994"/>
                          <a:pt x="20717" y="12042"/>
                          <a:pt x="21129" y="13384"/>
                        </a:cubicBezTo>
                        <a:cubicBezTo>
                          <a:pt x="21600" y="15188"/>
                          <a:pt x="21129" y="16823"/>
                          <a:pt x="19599" y="18333"/>
                        </a:cubicBezTo>
                        <a:cubicBezTo>
                          <a:pt x="18127" y="19843"/>
                          <a:pt x="15949" y="20808"/>
                          <a:pt x="13124" y="21185"/>
                        </a:cubicBezTo>
                        <a:cubicBezTo>
                          <a:pt x="10594" y="21521"/>
                          <a:pt x="8298" y="21269"/>
                          <a:pt x="6356" y="20430"/>
                        </a:cubicBezTo>
                        <a:cubicBezTo>
                          <a:pt x="4414" y="19592"/>
                          <a:pt x="3061" y="18333"/>
                          <a:pt x="2355" y="1665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39" name="Freeform: Shape 5104"/>
                  <p:cNvSpPr/>
                  <p:nvPr/>
                </p:nvSpPr>
                <p:spPr>
                  <a:xfrm>
                    <a:off x="33886" y="108141"/>
                    <a:ext cx="15433" cy="2236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57" h="21163" fill="norm" stroke="1" extrusionOk="0">
                        <a:moveTo>
                          <a:pt x="17843" y="4085"/>
                        </a:moveTo>
                        <a:lnTo>
                          <a:pt x="14323" y="4747"/>
                        </a:lnTo>
                        <a:cubicBezTo>
                          <a:pt x="13727" y="3795"/>
                          <a:pt x="13070" y="3175"/>
                          <a:pt x="12354" y="2803"/>
                        </a:cubicBezTo>
                        <a:cubicBezTo>
                          <a:pt x="11161" y="2223"/>
                          <a:pt x="9848" y="2016"/>
                          <a:pt x="8476" y="2223"/>
                        </a:cubicBezTo>
                        <a:cubicBezTo>
                          <a:pt x="7342" y="2388"/>
                          <a:pt x="6387" y="2720"/>
                          <a:pt x="5612" y="3299"/>
                        </a:cubicBezTo>
                        <a:cubicBezTo>
                          <a:pt x="4657" y="4044"/>
                          <a:pt x="4000" y="4995"/>
                          <a:pt x="3643" y="6196"/>
                        </a:cubicBezTo>
                        <a:cubicBezTo>
                          <a:pt x="3284" y="7396"/>
                          <a:pt x="3404" y="9010"/>
                          <a:pt x="3941" y="11037"/>
                        </a:cubicBezTo>
                        <a:cubicBezTo>
                          <a:pt x="4538" y="10002"/>
                          <a:pt x="5432" y="9175"/>
                          <a:pt x="6566" y="8554"/>
                        </a:cubicBezTo>
                        <a:cubicBezTo>
                          <a:pt x="7700" y="7933"/>
                          <a:pt x="8953" y="7520"/>
                          <a:pt x="10325" y="7354"/>
                        </a:cubicBezTo>
                        <a:cubicBezTo>
                          <a:pt x="12712" y="7023"/>
                          <a:pt x="14920" y="7354"/>
                          <a:pt x="16948" y="8347"/>
                        </a:cubicBezTo>
                        <a:cubicBezTo>
                          <a:pt x="18977" y="9340"/>
                          <a:pt x="20290" y="10830"/>
                          <a:pt x="20827" y="12775"/>
                        </a:cubicBezTo>
                        <a:cubicBezTo>
                          <a:pt x="21185" y="14058"/>
                          <a:pt x="21125" y="15299"/>
                          <a:pt x="20648" y="16499"/>
                        </a:cubicBezTo>
                        <a:cubicBezTo>
                          <a:pt x="20171" y="17699"/>
                          <a:pt x="19335" y="18692"/>
                          <a:pt x="18082" y="19478"/>
                        </a:cubicBezTo>
                        <a:cubicBezTo>
                          <a:pt x="16830" y="20265"/>
                          <a:pt x="15338" y="20761"/>
                          <a:pt x="13607" y="21009"/>
                        </a:cubicBezTo>
                        <a:cubicBezTo>
                          <a:pt x="10624" y="21423"/>
                          <a:pt x="7938" y="21009"/>
                          <a:pt x="5612" y="19685"/>
                        </a:cubicBezTo>
                        <a:cubicBezTo>
                          <a:pt x="3284" y="18403"/>
                          <a:pt x="1614" y="16002"/>
                          <a:pt x="659" y="12485"/>
                        </a:cubicBezTo>
                        <a:cubicBezTo>
                          <a:pt x="-415" y="8554"/>
                          <a:pt x="-176" y="5534"/>
                          <a:pt x="1375" y="3465"/>
                        </a:cubicBezTo>
                        <a:cubicBezTo>
                          <a:pt x="2748" y="1644"/>
                          <a:pt x="5015" y="568"/>
                          <a:pt x="8117" y="154"/>
                        </a:cubicBezTo>
                        <a:cubicBezTo>
                          <a:pt x="10445" y="-177"/>
                          <a:pt x="12473" y="30"/>
                          <a:pt x="14144" y="734"/>
                        </a:cubicBezTo>
                        <a:cubicBezTo>
                          <a:pt x="15875" y="1437"/>
                          <a:pt x="17127" y="2554"/>
                          <a:pt x="17843" y="4085"/>
                        </a:cubicBezTo>
                        <a:close/>
                        <a:moveTo>
                          <a:pt x="5552" y="14844"/>
                        </a:moveTo>
                        <a:cubicBezTo>
                          <a:pt x="5791" y="15713"/>
                          <a:pt x="6268" y="16499"/>
                          <a:pt x="7043" y="17203"/>
                        </a:cubicBezTo>
                        <a:cubicBezTo>
                          <a:pt x="7820" y="17906"/>
                          <a:pt x="8715" y="18403"/>
                          <a:pt x="9789" y="18692"/>
                        </a:cubicBezTo>
                        <a:cubicBezTo>
                          <a:pt x="10863" y="18982"/>
                          <a:pt x="11876" y="19065"/>
                          <a:pt x="12950" y="18899"/>
                        </a:cubicBezTo>
                        <a:cubicBezTo>
                          <a:pt x="14443" y="18692"/>
                          <a:pt x="15636" y="18071"/>
                          <a:pt x="16531" y="17078"/>
                        </a:cubicBezTo>
                        <a:cubicBezTo>
                          <a:pt x="17366" y="16085"/>
                          <a:pt x="17605" y="14844"/>
                          <a:pt x="17187" y="13395"/>
                        </a:cubicBezTo>
                        <a:cubicBezTo>
                          <a:pt x="16770" y="11989"/>
                          <a:pt x="15934" y="10954"/>
                          <a:pt x="14622" y="10292"/>
                        </a:cubicBezTo>
                        <a:cubicBezTo>
                          <a:pt x="13309" y="9630"/>
                          <a:pt x="11817" y="9423"/>
                          <a:pt x="10206" y="9630"/>
                        </a:cubicBezTo>
                        <a:cubicBezTo>
                          <a:pt x="8595" y="9837"/>
                          <a:pt x="7282" y="10457"/>
                          <a:pt x="6387" y="11409"/>
                        </a:cubicBezTo>
                        <a:cubicBezTo>
                          <a:pt x="5492" y="12361"/>
                          <a:pt x="5194" y="13520"/>
                          <a:pt x="5552" y="1484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40" name="Freeform: Shape 5105"/>
                  <p:cNvSpPr/>
                  <p:nvPr/>
                </p:nvSpPr>
                <p:spPr>
                  <a:xfrm>
                    <a:off x="49850" y="103057"/>
                    <a:ext cx="21909" cy="2488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4139" y="21600"/>
                        </a:moveTo>
                        <a:lnTo>
                          <a:pt x="0" y="2923"/>
                        </a:lnTo>
                        <a:lnTo>
                          <a:pt x="2802" y="2429"/>
                        </a:lnTo>
                        <a:lnTo>
                          <a:pt x="4829" y="11692"/>
                        </a:lnTo>
                        <a:lnTo>
                          <a:pt x="13322" y="645"/>
                        </a:lnTo>
                        <a:lnTo>
                          <a:pt x="17116" y="0"/>
                        </a:lnTo>
                        <a:lnTo>
                          <a:pt x="9873" y="9073"/>
                        </a:lnTo>
                        <a:lnTo>
                          <a:pt x="21600" y="18601"/>
                        </a:lnTo>
                        <a:lnTo>
                          <a:pt x="17892" y="19246"/>
                        </a:lnTo>
                        <a:lnTo>
                          <a:pt x="8234" y="11085"/>
                        </a:lnTo>
                        <a:lnTo>
                          <a:pt x="5432" y="14653"/>
                        </a:lnTo>
                        <a:lnTo>
                          <a:pt x="6855" y="21107"/>
                        </a:lnTo>
                        <a:lnTo>
                          <a:pt x="4052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41" name="Freeform: Shape 5106"/>
                  <p:cNvSpPr/>
                  <p:nvPr/>
                </p:nvSpPr>
                <p:spPr>
                  <a:xfrm>
                    <a:off x="219668" y="59153"/>
                    <a:ext cx="22848" cy="3843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15" h="21600" fill="norm" stroke="1" extrusionOk="0">
                        <a:moveTo>
                          <a:pt x="12931" y="21600"/>
                        </a:moveTo>
                        <a:lnTo>
                          <a:pt x="12248" y="19487"/>
                        </a:lnTo>
                        <a:cubicBezTo>
                          <a:pt x="10478" y="19560"/>
                          <a:pt x="8990" y="19487"/>
                          <a:pt x="7783" y="19265"/>
                        </a:cubicBezTo>
                        <a:cubicBezTo>
                          <a:pt x="6576" y="19044"/>
                          <a:pt x="5490" y="18602"/>
                          <a:pt x="4444" y="17938"/>
                        </a:cubicBezTo>
                        <a:cubicBezTo>
                          <a:pt x="3399" y="17275"/>
                          <a:pt x="2675" y="16390"/>
                          <a:pt x="2192" y="15309"/>
                        </a:cubicBezTo>
                        <a:lnTo>
                          <a:pt x="5571" y="14498"/>
                        </a:lnTo>
                        <a:cubicBezTo>
                          <a:pt x="6215" y="15604"/>
                          <a:pt x="6938" y="16390"/>
                          <a:pt x="7783" y="16833"/>
                        </a:cubicBezTo>
                        <a:cubicBezTo>
                          <a:pt x="8990" y="17472"/>
                          <a:pt x="10277" y="17742"/>
                          <a:pt x="11684" y="17668"/>
                        </a:cubicBezTo>
                        <a:lnTo>
                          <a:pt x="9553" y="10911"/>
                        </a:lnTo>
                        <a:cubicBezTo>
                          <a:pt x="8065" y="10911"/>
                          <a:pt x="6496" y="10763"/>
                          <a:pt x="4847" y="10419"/>
                        </a:cubicBezTo>
                        <a:cubicBezTo>
                          <a:pt x="3640" y="10173"/>
                          <a:pt x="2594" y="9756"/>
                          <a:pt x="1790" y="9166"/>
                        </a:cubicBezTo>
                        <a:cubicBezTo>
                          <a:pt x="985" y="8576"/>
                          <a:pt x="462" y="7839"/>
                          <a:pt x="181" y="7003"/>
                        </a:cubicBezTo>
                        <a:cubicBezTo>
                          <a:pt x="-302" y="5504"/>
                          <a:pt x="181" y="4178"/>
                          <a:pt x="1629" y="3022"/>
                        </a:cubicBezTo>
                        <a:cubicBezTo>
                          <a:pt x="2594" y="2261"/>
                          <a:pt x="4203" y="1671"/>
                          <a:pt x="6456" y="1253"/>
                        </a:cubicBezTo>
                        <a:lnTo>
                          <a:pt x="6134" y="246"/>
                        </a:lnTo>
                        <a:lnTo>
                          <a:pt x="8185" y="0"/>
                        </a:lnTo>
                        <a:lnTo>
                          <a:pt x="8507" y="1008"/>
                        </a:lnTo>
                        <a:cubicBezTo>
                          <a:pt x="10558" y="885"/>
                          <a:pt x="12288" y="1057"/>
                          <a:pt x="13655" y="1523"/>
                        </a:cubicBezTo>
                        <a:cubicBezTo>
                          <a:pt x="15426" y="2113"/>
                          <a:pt x="16672" y="3072"/>
                          <a:pt x="17396" y="4374"/>
                        </a:cubicBezTo>
                        <a:lnTo>
                          <a:pt x="13897" y="5136"/>
                        </a:lnTo>
                        <a:cubicBezTo>
                          <a:pt x="13414" y="4325"/>
                          <a:pt x="12811" y="3735"/>
                          <a:pt x="12006" y="3367"/>
                        </a:cubicBezTo>
                        <a:cubicBezTo>
                          <a:pt x="11202" y="2998"/>
                          <a:pt x="10236" y="2801"/>
                          <a:pt x="9070" y="2801"/>
                        </a:cubicBezTo>
                        <a:lnTo>
                          <a:pt x="11001" y="8920"/>
                        </a:lnTo>
                        <a:cubicBezTo>
                          <a:pt x="12851" y="8969"/>
                          <a:pt x="14058" y="9043"/>
                          <a:pt x="14661" y="9141"/>
                        </a:cubicBezTo>
                        <a:cubicBezTo>
                          <a:pt x="15828" y="9313"/>
                          <a:pt x="16833" y="9559"/>
                          <a:pt x="17637" y="9878"/>
                        </a:cubicBezTo>
                        <a:cubicBezTo>
                          <a:pt x="18442" y="10223"/>
                          <a:pt x="19126" y="10640"/>
                          <a:pt x="19689" y="11181"/>
                        </a:cubicBezTo>
                        <a:cubicBezTo>
                          <a:pt x="20252" y="11721"/>
                          <a:pt x="20614" y="12311"/>
                          <a:pt x="20815" y="12975"/>
                        </a:cubicBezTo>
                        <a:cubicBezTo>
                          <a:pt x="21298" y="14449"/>
                          <a:pt x="20895" y="15751"/>
                          <a:pt x="19689" y="16931"/>
                        </a:cubicBezTo>
                        <a:cubicBezTo>
                          <a:pt x="18482" y="18110"/>
                          <a:pt x="16672" y="18848"/>
                          <a:pt x="14259" y="19216"/>
                        </a:cubicBezTo>
                        <a:lnTo>
                          <a:pt x="14942" y="21354"/>
                        </a:lnTo>
                        <a:lnTo>
                          <a:pt x="12891" y="21600"/>
                        </a:lnTo>
                        <a:close/>
                        <a:moveTo>
                          <a:pt x="7019" y="3047"/>
                        </a:moveTo>
                        <a:cubicBezTo>
                          <a:pt x="5691" y="3342"/>
                          <a:pt x="4766" y="3784"/>
                          <a:pt x="4163" y="4423"/>
                        </a:cubicBezTo>
                        <a:cubicBezTo>
                          <a:pt x="3560" y="5062"/>
                          <a:pt x="3359" y="5726"/>
                          <a:pt x="3600" y="6463"/>
                        </a:cubicBezTo>
                        <a:cubicBezTo>
                          <a:pt x="3841" y="7175"/>
                          <a:pt x="4364" y="7741"/>
                          <a:pt x="5168" y="8158"/>
                        </a:cubicBezTo>
                        <a:cubicBezTo>
                          <a:pt x="5973" y="8576"/>
                          <a:pt x="7220" y="8822"/>
                          <a:pt x="8909" y="8920"/>
                        </a:cubicBezTo>
                        <a:lnTo>
                          <a:pt x="7059" y="3047"/>
                        </a:lnTo>
                        <a:close/>
                        <a:moveTo>
                          <a:pt x="13736" y="17447"/>
                        </a:moveTo>
                        <a:cubicBezTo>
                          <a:pt x="15063" y="17177"/>
                          <a:pt x="16069" y="16685"/>
                          <a:pt x="16753" y="15972"/>
                        </a:cubicBezTo>
                        <a:cubicBezTo>
                          <a:pt x="17437" y="15260"/>
                          <a:pt x="17637" y="14449"/>
                          <a:pt x="17356" y="13540"/>
                        </a:cubicBezTo>
                        <a:cubicBezTo>
                          <a:pt x="17115" y="12778"/>
                          <a:pt x="16592" y="12188"/>
                          <a:pt x="15828" y="11795"/>
                        </a:cubicBezTo>
                        <a:cubicBezTo>
                          <a:pt x="15063" y="11402"/>
                          <a:pt x="13696" y="11132"/>
                          <a:pt x="11684" y="10984"/>
                        </a:cubicBezTo>
                        <a:lnTo>
                          <a:pt x="13736" y="1744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42" name="Freeform: Shape 5107"/>
                  <p:cNvSpPr/>
                  <p:nvPr/>
                </p:nvSpPr>
                <p:spPr>
                  <a:xfrm>
                    <a:off x="244484" y="56442"/>
                    <a:ext cx="21909" cy="3148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5219" y="21600"/>
                        </a:moveTo>
                        <a:lnTo>
                          <a:pt x="13796" y="16560"/>
                        </a:lnTo>
                        <a:lnTo>
                          <a:pt x="647" y="18330"/>
                        </a:lnTo>
                        <a:lnTo>
                          <a:pt x="0" y="15960"/>
                        </a:lnTo>
                        <a:lnTo>
                          <a:pt x="10003" y="420"/>
                        </a:lnTo>
                        <a:lnTo>
                          <a:pt x="13021" y="0"/>
                        </a:lnTo>
                        <a:lnTo>
                          <a:pt x="16858" y="13650"/>
                        </a:lnTo>
                        <a:lnTo>
                          <a:pt x="20954" y="13110"/>
                        </a:lnTo>
                        <a:lnTo>
                          <a:pt x="21600" y="15480"/>
                        </a:lnTo>
                        <a:lnTo>
                          <a:pt x="17504" y="16020"/>
                        </a:lnTo>
                        <a:lnTo>
                          <a:pt x="18927" y="21060"/>
                        </a:lnTo>
                        <a:lnTo>
                          <a:pt x="15219" y="21570"/>
                        </a:lnTo>
                        <a:close/>
                        <a:moveTo>
                          <a:pt x="13150" y="14190"/>
                        </a:moveTo>
                        <a:lnTo>
                          <a:pt x="10477" y="4680"/>
                        </a:lnTo>
                        <a:lnTo>
                          <a:pt x="3665" y="15480"/>
                        </a:lnTo>
                        <a:lnTo>
                          <a:pt x="13150" y="1419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43" name="Freeform: Shape 5108"/>
                  <p:cNvSpPr/>
                  <p:nvPr/>
                </p:nvSpPr>
                <p:spPr>
                  <a:xfrm>
                    <a:off x="269204" y="76307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508" y="21600"/>
                        </a:moveTo>
                        <a:lnTo>
                          <a:pt x="0" y="3508"/>
                        </a:lnTo>
                        <a:lnTo>
                          <a:pt x="18092" y="0"/>
                        </a:lnTo>
                        <a:lnTo>
                          <a:pt x="21600" y="18092"/>
                        </a:lnTo>
                        <a:lnTo>
                          <a:pt x="3508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44" name="Freeform: Shape 5109"/>
                  <p:cNvSpPr/>
                  <p:nvPr/>
                </p:nvSpPr>
                <p:spPr>
                  <a:xfrm>
                    <a:off x="281347" y="49271"/>
                    <a:ext cx="20834" cy="3286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05" h="21418" fill="norm" stroke="1" extrusionOk="0">
                        <a:moveTo>
                          <a:pt x="716" y="16927"/>
                        </a:moveTo>
                        <a:lnTo>
                          <a:pt x="4696" y="16214"/>
                        </a:lnTo>
                        <a:cubicBezTo>
                          <a:pt x="5367" y="17440"/>
                          <a:pt x="6351" y="18294"/>
                          <a:pt x="7647" y="18779"/>
                        </a:cubicBezTo>
                        <a:cubicBezTo>
                          <a:pt x="8944" y="19263"/>
                          <a:pt x="10330" y="19434"/>
                          <a:pt x="11896" y="19235"/>
                        </a:cubicBezTo>
                        <a:cubicBezTo>
                          <a:pt x="13774" y="19007"/>
                          <a:pt x="15205" y="18351"/>
                          <a:pt x="16189" y="17326"/>
                        </a:cubicBezTo>
                        <a:cubicBezTo>
                          <a:pt x="17217" y="16271"/>
                          <a:pt x="17485" y="15017"/>
                          <a:pt x="17038" y="13536"/>
                        </a:cubicBezTo>
                        <a:cubicBezTo>
                          <a:pt x="16591" y="12139"/>
                          <a:pt x="15652" y="11113"/>
                          <a:pt x="14176" y="10458"/>
                        </a:cubicBezTo>
                        <a:cubicBezTo>
                          <a:pt x="12701" y="9803"/>
                          <a:pt x="10956" y="9603"/>
                          <a:pt x="8944" y="9831"/>
                        </a:cubicBezTo>
                        <a:cubicBezTo>
                          <a:pt x="7692" y="9974"/>
                          <a:pt x="6619" y="10316"/>
                          <a:pt x="5724" y="10771"/>
                        </a:cubicBezTo>
                        <a:cubicBezTo>
                          <a:pt x="4830" y="11256"/>
                          <a:pt x="4204" y="11826"/>
                          <a:pt x="3801" y="12453"/>
                        </a:cubicBezTo>
                        <a:lnTo>
                          <a:pt x="90" y="12595"/>
                        </a:lnTo>
                        <a:lnTo>
                          <a:pt x="0" y="1938"/>
                        </a:lnTo>
                        <a:lnTo>
                          <a:pt x="15607" y="0"/>
                        </a:lnTo>
                        <a:lnTo>
                          <a:pt x="16323" y="2337"/>
                        </a:lnTo>
                        <a:lnTo>
                          <a:pt x="3801" y="3904"/>
                        </a:lnTo>
                        <a:lnTo>
                          <a:pt x="3801" y="9489"/>
                        </a:lnTo>
                        <a:cubicBezTo>
                          <a:pt x="5367" y="8406"/>
                          <a:pt x="7245" y="7751"/>
                          <a:pt x="9302" y="7494"/>
                        </a:cubicBezTo>
                        <a:cubicBezTo>
                          <a:pt x="12030" y="7153"/>
                          <a:pt x="14534" y="7494"/>
                          <a:pt x="16815" y="8463"/>
                        </a:cubicBezTo>
                        <a:cubicBezTo>
                          <a:pt x="19051" y="9432"/>
                          <a:pt x="20482" y="10886"/>
                          <a:pt x="21063" y="12795"/>
                        </a:cubicBezTo>
                        <a:cubicBezTo>
                          <a:pt x="21600" y="14619"/>
                          <a:pt x="21242" y="16271"/>
                          <a:pt x="19990" y="17810"/>
                        </a:cubicBezTo>
                        <a:cubicBezTo>
                          <a:pt x="18469" y="19691"/>
                          <a:pt x="15965" y="20830"/>
                          <a:pt x="12477" y="21258"/>
                        </a:cubicBezTo>
                        <a:cubicBezTo>
                          <a:pt x="9615" y="21600"/>
                          <a:pt x="7111" y="21400"/>
                          <a:pt x="5009" y="20603"/>
                        </a:cubicBezTo>
                        <a:cubicBezTo>
                          <a:pt x="2907" y="19805"/>
                          <a:pt x="1431" y="18579"/>
                          <a:pt x="671" y="1692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45" name="Freeform: Shape 5110"/>
                  <p:cNvSpPr/>
                  <p:nvPr/>
                </p:nvSpPr>
                <p:spPr>
                  <a:xfrm>
                    <a:off x="300763" y="43367"/>
                    <a:ext cx="25057" cy="3349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3872" y="21600"/>
                        </a:moveTo>
                        <a:lnTo>
                          <a:pt x="9349" y="4117"/>
                        </a:lnTo>
                        <a:lnTo>
                          <a:pt x="603" y="5386"/>
                        </a:lnTo>
                        <a:lnTo>
                          <a:pt x="0" y="3045"/>
                        </a:lnTo>
                        <a:lnTo>
                          <a:pt x="20997" y="0"/>
                        </a:lnTo>
                        <a:lnTo>
                          <a:pt x="21600" y="2341"/>
                        </a:lnTo>
                        <a:lnTo>
                          <a:pt x="12855" y="3609"/>
                        </a:lnTo>
                        <a:lnTo>
                          <a:pt x="17416" y="21092"/>
                        </a:lnTo>
                        <a:lnTo>
                          <a:pt x="13910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46" name="Freeform: Shape 5111"/>
                  <p:cNvSpPr/>
                  <p:nvPr/>
                </p:nvSpPr>
                <p:spPr>
                  <a:xfrm>
                    <a:off x="362944" y="15556"/>
                    <a:ext cx="29755" cy="5020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7" h="21396" fill="norm" stroke="1" extrusionOk="0">
                        <a:moveTo>
                          <a:pt x="10106" y="764"/>
                        </a:moveTo>
                        <a:lnTo>
                          <a:pt x="16800" y="0"/>
                        </a:lnTo>
                        <a:lnTo>
                          <a:pt x="20906" y="12431"/>
                        </a:lnTo>
                        <a:cubicBezTo>
                          <a:pt x="21442" y="14052"/>
                          <a:pt x="21600" y="15338"/>
                          <a:pt x="21410" y="16270"/>
                        </a:cubicBezTo>
                        <a:cubicBezTo>
                          <a:pt x="21126" y="17481"/>
                          <a:pt x="20242" y="18544"/>
                          <a:pt x="18790" y="19420"/>
                        </a:cubicBezTo>
                        <a:cubicBezTo>
                          <a:pt x="17305" y="20314"/>
                          <a:pt x="15158" y="20911"/>
                          <a:pt x="12379" y="21227"/>
                        </a:cubicBezTo>
                        <a:cubicBezTo>
                          <a:pt x="9095" y="21600"/>
                          <a:pt x="6379" y="21358"/>
                          <a:pt x="4263" y="20463"/>
                        </a:cubicBezTo>
                        <a:cubicBezTo>
                          <a:pt x="2147" y="19587"/>
                          <a:pt x="726" y="18096"/>
                          <a:pt x="0" y="15990"/>
                        </a:cubicBezTo>
                        <a:lnTo>
                          <a:pt x="6189" y="14835"/>
                        </a:lnTo>
                        <a:cubicBezTo>
                          <a:pt x="6632" y="15953"/>
                          <a:pt x="7168" y="16717"/>
                          <a:pt x="7800" y="17127"/>
                        </a:cubicBezTo>
                        <a:cubicBezTo>
                          <a:pt x="8747" y="17742"/>
                          <a:pt x="9979" y="17984"/>
                          <a:pt x="11463" y="17798"/>
                        </a:cubicBezTo>
                        <a:cubicBezTo>
                          <a:pt x="12947" y="17630"/>
                          <a:pt x="13926" y="17258"/>
                          <a:pt x="14400" y="16680"/>
                        </a:cubicBezTo>
                        <a:cubicBezTo>
                          <a:pt x="14842" y="16102"/>
                          <a:pt x="14810" y="15021"/>
                          <a:pt x="14305" y="13437"/>
                        </a:cubicBezTo>
                        <a:lnTo>
                          <a:pt x="10137" y="74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47" name="Freeform: Shape 5112"/>
                  <p:cNvSpPr/>
                  <p:nvPr/>
                </p:nvSpPr>
                <p:spPr>
                  <a:xfrm>
                    <a:off x="398758" y="22375"/>
                    <a:ext cx="35246" cy="3669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272" fill="norm" stroke="1" extrusionOk="0">
                        <a:moveTo>
                          <a:pt x="5092" y="7455"/>
                        </a:moveTo>
                        <a:lnTo>
                          <a:pt x="0" y="7531"/>
                        </a:lnTo>
                        <a:cubicBezTo>
                          <a:pt x="161" y="5554"/>
                          <a:pt x="831" y="4007"/>
                          <a:pt x="2010" y="2841"/>
                        </a:cubicBezTo>
                        <a:cubicBezTo>
                          <a:pt x="3162" y="1700"/>
                          <a:pt x="5092" y="864"/>
                          <a:pt x="7745" y="382"/>
                        </a:cubicBezTo>
                        <a:cubicBezTo>
                          <a:pt x="10157" y="-49"/>
                          <a:pt x="12006" y="-125"/>
                          <a:pt x="13319" y="205"/>
                        </a:cubicBezTo>
                        <a:cubicBezTo>
                          <a:pt x="14606" y="534"/>
                          <a:pt x="15597" y="1067"/>
                          <a:pt x="16240" y="1802"/>
                        </a:cubicBezTo>
                        <a:cubicBezTo>
                          <a:pt x="16883" y="2537"/>
                          <a:pt x="17446" y="4033"/>
                          <a:pt x="17902" y="6238"/>
                        </a:cubicBezTo>
                        <a:lnTo>
                          <a:pt x="19081" y="12222"/>
                        </a:lnTo>
                        <a:cubicBezTo>
                          <a:pt x="19429" y="13920"/>
                          <a:pt x="19778" y="15162"/>
                          <a:pt x="20099" y="15948"/>
                        </a:cubicBezTo>
                        <a:cubicBezTo>
                          <a:pt x="20448" y="16734"/>
                          <a:pt x="20930" y="17520"/>
                          <a:pt x="21600" y="18357"/>
                        </a:cubicBezTo>
                        <a:lnTo>
                          <a:pt x="16240" y="19345"/>
                        </a:lnTo>
                        <a:cubicBezTo>
                          <a:pt x="16026" y="19041"/>
                          <a:pt x="15758" y="18560"/>
                          <a:pt x="15409" y="17926"/>
                        </a:cubicBezTo>
                        <a:cubicBezTo>
                          <a:pt x="15248" y="17647"/>
                          <a:pt x="15141" y="17444"/>
                          <a:pt x="15088" y="17368"/>
                        </a:cubicBezTo>
                        <a:cubicBezTo>
                          <a:pt x="14337" y="18382"/>
                          <a:pt x="13480" y="19219"/>
                          <a:pt x="12515" y="19827"/>
                        </a:cubicBezTo>
                        <a:cubicBezTo>
                          <a:pt x="11550" y="20436"/>
                          <a:pt x="10478" y="20867"/>
                          <a:pt x="9272" y="21095"/>
                        </a:cubicBezTo>
                        <a:cubicBezTo>
                          <a:pt x="7155" y="21475"/>
                          <a:pt x="5387" y="21247"/>
                          <a:pt x="3966" y="20385"/>
                        </a:cubicBezTo>
                        <a:cubicBezTo>
                          <a:pt x="2519" y="19523"/>
                          <a:pt x="1635" y="18281"/>
                          <a:pt x="1313" y="16607"/>
                        </a:cubicBezTo>
                        <a:cubicBezTo>
                          <a:pt x="1099" y="15517"/>
                          <a:pt x="1152" y="14478"/>
                          <a:pt x="1528" y="13540"/>
                        </a:cubicBezTo>
                        <a:cubicBezTo>
                          <a:pt x="1903" y="12577"/>
                          <a:pt x="2546" y="11791"/>
                          <a:pt x="3457" y="11157"/>
                        </a:cubicBezTo>
                        <a:cubicBezTo>
                          <a:pt x="4368" y="10523"/>
                          <a:pt x="5708" y="9864"/>
                          <a:pt x="7504" y="9179"/>
                        </a:cubicBezTo>
                        <a:cubicBezTo>
                          <a:pt x="9942" y="8267"/>
                          <a:pt x="11604" y="7531"/>
                          <a:pt x="12515" y="6948"/>
                        </a:cubicBezTo>
                        <a:lnTo>
                          <a:pt x="12408" y="6441"/>
                        </a:lnTo>
                        <a:cubicBezTo>
                          <a:pt x="12193" y="5453"/>
                          <a:pt x="11818" y="4793"/>
                          <a:pt x="11202" y="4489"/>
                        </a:cubicBezTo>
                        <a:cubicBezTo>
                          <a:pt x="10612" y="4160"/>
                          <a:pt x="9594" y="4134"/>
                          <a:pt x="8174" y="4388"/>
                        </a:cubicBezTo>
                        <a:cubicBezTo>
                          <a:pt x="7209" y="4565"/>
                          <a:pt x="6485" y="4869"/>
                          <a:pt x="6030" y="5351"/>
                        </a:cubicBezTo>
                        <a:cubicBezTo>
                          <a:pt x="5574" y="5807"/>
                          <a:pt x="5253" y="6517"/>
                          <a:pt x="5118" y="7481"/>
                        </a:cubicBezTo>
                        <a:close/>
                        <a:moveTo>
                          <a:pt x="13212" y="10269"/>
                        </a:moveTo>
                        <a:cubicBezTo>
                          <a:pt x="12569" y="10624"/>
                          <a:pt x="11524" y="11081"/>
                          <a:pt x="10076" y="11664"/>
                        </a:cubicBezTo>
                        <a:cubicBezTo>
                          <a:pt x="8629" y="12247"/>
                          <a:pt x="7718" y="12729"/>
                          <a:pt x="7316" y="13109"/>
                        </a:cubicBezTo>
                        <a:cubicBezTo>
                          <a:pt x="6700" y="13717"/>
                          <a:pt x="6485" y="14376"/>
                          <a:pt x="6619" y="15112"/>
                        </a:cubicBezTo>
                        <a:cubicBezTo>
                          <a:pt x="6753" y="15822"/>
                          <a:pt x="7182" y="16405"/>
                          <a:pt x="7852" y="16810"/>
                        </a:cubicBezTo>
                        <a:cubicBezTo>
                          <a:pt x="8522" y="17241"/>
                          <a:pt x="9299" y="17368"/>
                          <a:pt x="10184" y="17191"/>
                        </a:cubicBezTo>
                        <a:cubicBezTo>
                          <a:pt x="11175" y="17013"/>
                          <a:pt x="12033" y="16531"/>
                          <a:pt x="12783" y="15771"/>
                        </a:cubicBezTo>
                        <a:cubicBezTo>
                          <a:pt x="13346" y="15188"/>
                          <a:pt x="13667" y="14554"/>
                          <a:pt x="13721" y="13844"/>
                        </a:cubicBezTo>
                        <a:cubicBezTo>
                          <a:pt x="13775" y="13388"/>
                          <a:pt x="13667" y="12526"/>
                          <a:pt x="13426" y="11309"/>
                        </a:cubicBezTo>
                        <a:lnTo>
                          <a:pt x="13212" y="1029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48" name="Freeform: Shape 5113"/>
                  <p:cNvSpPr/>
                  <p:nvPr/>
                </p:nvSpPr>
                <p:spPr>
                  <a:xfrm>
                    <a:off x="434003" y="14731"/>
                    <a:ext cx="36368" cy="507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4" h="21394" fill="norm" stroke="1" extrusionOk="0">
                        <a:moveTo>
                          <a:pt x="26" y="1971"/>
                        </a:moveTo>
                        <a:lnTo>
                          <a:pt x="4837" y="1288"/>
                        </a:lnTo>
                        <a:lnTo>
                          <a:pt x="5400" y="3354"/>
                        </a:lnTo>
                        <a:cubicBezTo>
                          <a:pt x="5835" y="2561"/>
                          <a:pt x="6526" y="1860"/>
                          <a:pt x="7473" y="1270"/>
                        </a:cubicBezTo>
                        <a:cubicBezTo>
                          <a:pt x="8420" y="679"/>
                          <a:pt x="9546" y="292"/>
                          <a:pt x="10851" y="108"/>
                        </a:cubicBezTo>
                        <a:cubicBezTo>
                          <a:pt x="13129" y="-206"/>
                          <a:pt x="15227" y="163"/>
                          <a:pt x="17147" y="1214"/>
                        </a:cubicBezTo>
                        <a:cubicBezTo>
                          <a:pt x="19066" y="2284"/>
                          <a:pt x="20346" y="3944"/>
                          <a:pt x="20960" y="6232"/>
                        </a:cubicBezTo>
                        <a:cubicBezTo>
                          <a:pt x="21600" y="8593"/>
                          <a:pt x="21293" y="10530"/>
                          <a:pt x="20039" y="12061"/>
                        </a:cubicBezTo>
                        <a:cubicBezTo>
                          <a:pt x="18785" y="13592"/>
                          <a:pt x="17044" y="14514"/>
                          <a:pt x="14767" y="14827"/>
                        </a:cubicBezTo>
                        <a:cubicBezTo>
                          <a:pt x="13692" y="14975"/>
                          <a:pt x="12668" y="14956"/>
                          <a:pt x="11696" y="14772"/>
                        </a:cubicBezTo>
                        <a:cubicBezTo>
                          <a:pt x="10723" y="14587"/>
                          <a:pt x="9674" y="14182"/>
                          <a:pt x="8497" y="13573"/>
                        </a:cubicBezTo>
                        <a:lnTo>
                          <a:pt x="10416" y="20675"/>
                        </a:lnTo>
                        <a:lnTo>
                          <a:pt x="5246" y="21394"/>
                        </a:lnTo>
                        <a:lnTo>
                          <a:pt x="0" y="1952"/>
                        </a:lnTo>
                        <a:close/>
                        <a:moveTo>
                          <a:pt x="6987" y="8058"/>
                        </a:moveTo>
                        <a:cubicBezTo>
                          <a:pt x="7422" y="9644"/>
                          <a:pt x="8164" y="10751"/>
                          <a:pt x="9239" y="11378"/>
                        </a:cubicBezTo>
                        <a:cubicBezTo>
                          <a:pt x="10314" y="12005"/>
                          <a:pt x="11465" y="12245"/>
                          <a:pt x="12719" y="12061"/>
                        </a:cubicBezTo>
                        <a:cubicBezTo>
                          <a:pt x="13922" y="11894"/>
                          <a:pt x="14818" y="11396"/>
                          <a:pt x="15432" y="10603"/>
                        </a:cubicBezTo>
                        <a:cubicBezTo>
                          <a:pt x="16046" y="9792"/>
                          <a:pt x="16123" y="8611"/>
                          <a:pt x="15714" y="7025"/>
                        </a:cubicBezTo>
                        <a:cubicBezTo>
                          <a:pt x="15304" y="5549"/>
                          <a:pt x="14613" y="4516"/>
                          <a:pt x="13590" y="3908"/>
                        </a:cubicBezTo>
                        <a:cubicBezTo>
                          <a:pt x="12566" y="3299"/>
                          <a:pt x="11465" y="3096"/>
                          <a:pt x="10237" y="3262"/>
                        </a:cubicBezTo>
                        <a:cubicBezTo>
                          <a:pt x="8983" y="3446"/>
                          <a:pt x="8010" y="3944"/>
                          <a:pt x="7370" y="4756"/>
                        </a:cubicBezTo>
                        <a:cubicBezTo>
                          <a:pt x="6731" y="5568"/>
                          <a:pt x="6603" y="6674"/>
                          <a:pt x="6961" y="805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49" name="Freeform: Shape 5114"/>
                  <p:cNvSpPr/>
                  <p:nvPr/>
                </p:nvSpPr>
                <p:spPr>
                  <a:xfrm>
                    <a:off x="473927" y="7756"/>
                    <a:ext cx="35246" cy="3674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280" fill="norm" stroke="1" extrusionOk="0">
                        <a:moveTo>
                          <a:pt x="5092" y="7454"/>
                        </a:moveTo>
                        <a:lnTo>
                          <a:pt x="0" y="7530"/>
                        </a:lnTo>
                        <a:cubicBezTo>
                          <a:pt x="161" y="5555"/>
                          <a:pt x="831" y="4011"/>
                          <a:pt x="2010" y="2846"/>
                        </a:cubicBezTo>
                        <a:cubicBezTo>
                          <a:pt x="3162" y="1706"/>
                          <a:pt x="5092" y="871"/>
                          <a:pt x="7745" y="390"/>
                        </a:cubicBezTo>
                        <a:cubicBezTo>
                          <a:pt x="10157" y="-66"/>
                          <a:pt x="12006" y="-117"/>
                          <a:pt x="13319" y="212"/>
                        </a:cubicBezTo>
                        <a:cubicBezTo>
                          <a:pt x="14606" y="541"/>
                          <a:pt x="15597" y="1073"/>
                          <a:pt x="16240" y="1807"/>
                        </a:cubicBezTo>
                        <a:cubicBezTo>
                          <a:pt x="16883" y="2542"/>
                          <a:pt x="17446" y="4036"/>
                          <a:pt x="17902" y="6264"/>
                        </a:cubicBezTo>
                        <a:lnTo>
                          <a:pt x="19081" y="12240"/>
                        </a:lnTo>
                        <a:cubicBezTo>
                          <a:pt x="19429" y="13937"/>
                          <a:pt x="19778" y="15178"/>
                          <a:pt x="20099" y="15963"/>
                        </a:cubicBezTo>
                        <a:cubicBezTo>
                          <a:pt x="20448" y="16748"/>
                          <a:pt x="20930" y="17533"/>
                          <a:pt x="21600" y="18368"/>
                        </a:cubicBezTo>
                        <a:lnTo>
                          <a:pt x="16240" y="19356"/>
                        </a:lnTo>
                        <a:cubicBezTo>
                          <a:pt x="16026" y="19052"/>
                          <a:pt x="15758" y="18571"/>
                          <a:pt x="15409" y="17938"/>
                        </a:cubicBezTo>
                        <a:cubicBezTo>
                          <a:pt x="15248" y="17659"/>
                          <a:pt x="15141" y="17457"/>
                          <a:pt x="15088" y="17381"/>
                        </a:cubicBezTo>
                        <a:cubicBezTo>
                          <a:pt x="14337" y="18394"/>
                          <a:pt x="13480" y="19229"/>
                          <a:pt x="12515" y="19837"/>
                        </a:cubicBezTo>
                        <a:cubicBezTo>
                          <a:pt x="11550" y="20445"/>
                          <a:pt x="10478" y="20875"/>
                          <a:pt x="9272" y="21103"/>
                        </a:cubicBezTo>
                        <a:cubicBezTo>
                          <a:pt x="7155" y="21483"/>
                          <a:pt x="5387" y="21255"/>
                          <a:pt x="3966" y="20394"/>
                        </a:cubicBezTo>
                        <a:cubicBezTo>
                          <a:pt x="2519" y="19533"/>
                          <a:pt x="1635" y="18292"/>
                          <a:pt x="1313" y="16621"/>
                        </a:cubicBezTo>
                        <a:cubicBezTo>
                          <a:pt x="1099" y="15532"/>
                          <a:pt x="1152" y="14494"/>
                          <a:pt x="1528" y="13557"/>
                        </a:cubicBezTo>
                        <a:cubicBezTo>
                          <a:pt x="1903" y="12620"/>
                          <a:pt x="2546" y="11810"/>
                          <a:pt x="3457" y="11152"/>
                        </a:cubicBezTo>
                        <a:cubicBezTo>
                          <a:pt x="4341" y="10518"/>
                          <a:pt x="5708" y="9860"/>
                          <a:pt x="7504" y="9176"/>
                        </a:cubicBezTo>
                        <a:cubicBezTo>
                          <a:pt x="9942" y="8265"/>
                          <a:pt x="11604" y="7530"/>
                          <a:pt x="12515" y="6948"/>
                        </a:cubicBezTo>
                        <a:lnTo>
                          <a:pt x="12408" y="6441"/>
                        </a:lnTo>
                        <a:cubicBezTo>
                          <a:pt x="12193" y="5454"/>
                          <a:pt x="11791" y="4795"/>
                          <a:pt x="11202" y="4492"/>
                        </a:cubicBezTo>
                        <a:cubicBezTo>
                          <a:pt x="10612" y="4163"/>
                          <a:pt x="9594" y="4137"/>
                          <a:pt x="8174" y="4390"/>
                        </a:cubicBezTo>
                        <a:cubicBezTo>
                          <a:pt x="7209" y="4568"/>
                          <a:pt x="6485" y="4872"/>
                          <a:pt x="6030" y="5353"/>
                        </a:cubicBezTo>
                        <a:cubicBezTo>
                          <a:pt x="5574" y="5809"/>
                          <a:pt x="5253" y="6517"/>
                          <a:pt x="5118" y="7480"/>
                        </a:cubicBezTo>
                        <a:close/>
                        <a:moveTo>
                          <a:pt x="13185" y="10265"/>
                        </a:moveTo>
                        <a:cubicBezTo>
                          <a:pt x="12542" y="10620"/>
                          <a:pt x="11497" y="11075"/>
                          <a:pt x="10050" y="11658"/>
                        </a:cubicBezTo>
                        <a:cubicBezTo>
                          <a:pt x="8602" y="12240"/>
                          <a:pt x="7691" y="12721"/>
                          <a:pt x="7289" y="13101"/>
                        </a:cubicBezTo>
                        <a:cubicBezTo>
                          <a:pt x="6673" y="13709"/>
                          <a:pt x="6458" y="14367"/>
                          <a:pt x="6593" y="15102"/>
                        </a:cubicBezTo>
                        <a:cubicBezTo>
                          <a:pt x="6727" y="15811"/>
                          <a:pt x="7155" y="16393"/>
                          <a:pt x="7825" y="16798"/>
                        </a:cubicBezTo>
                        <a:cubicBezTo>
                          <a:pt x="8495" y="17229"/>
                          <a:pt x="9272" y="17355"/>
                          <a:pt x="10157" y="17178"/>
                        </a:cubicBezTo>
                        <a:cubicBezTo>
                          <a:pt x="11121" y="17001"/>
                          <a:pt x="12006" y="16520"/>
                          <a:pt x="12756" y="15760"/>
                        </a:cubicBezTo>
                        <a:cubicBezTo>
                          <a:pt x="13319" y="15178"/>
                          <a:pt x="13641" y="14545"/>
                          <a:pt x="13694" y="13836"/>
                        </a:cubicBezTo>
                        <a:cubicBezTo>
                          <a:pt x="13748" y="13380"/>
                          <a:pt x="13641" y="12519"/>
                          <a:pt x="13400" y="11303"/>
                        </a:cubicBezTo>
                        <a:lnTo>
                          <a:pt x="13185" y="1029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50" name="Freeform: Shape 5115"/>
                  <p:cNvSpPr/>
                  <p:nvPr/>
                </p:nvSpPr>
                <p:spPr>
                  <a:xfrm>
                    <a:off x="509391" y="-1"/>
                    <a:ext cx="36995" cy="3816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44" fill="norm" stroke="1" extrusionOk="0">
                        <a:moveTo>
                          <a:pt x="21549" y="18211"/>
                        </a:moveTo>
                        <a:lnTo>
                          <a:pt x="16391" y="19174"/>
                        </a:lnTo>
                        <a:lnTo>
                          <a:pt x="14451" y="9547"/>
                        </a:lnTo>
                        <a:cubicBezTo>
                          <a:pt x="14042" y="7522"/>
                          <a:pt x="13659" y="6214"/>
                          <a:pt x="13327" y="5671"/>
                        </a:cubicBezTo>
                        <a:cubicBezTo>
                          <a:pt x="12996" y="5103"/>
                          <a:pt x="12536" y="4708"/>
                          <a:pt x="11974" y="4486"/>
                        </a:cubicBezTo>
                        <a:cubicBezTo>
                          <a:pt x="11413" y="4264"/>
                          <a:pt x="10775" y="4190"/>
                          <a:pt x="10085" y="4338"/>
                        </a:cubicBezTo>
                        <a:cubicBezTo>
                          <a:pt x="9191" y="4511"/>
                          <a:pt x="8425" y="4881"/>
                          <a:pt x="7813" y="5498"/>
                        </a:cubicBezTo>
                        <a:cubicBezTo>
                          <a:pt x="7200" y="6115"/>
                          <a:pt x="6843" y="6831"/>
                          <a:pt x="6740" y="7646"/>
                        </a:cubicBezTo>
                        <a:cubicBezTo>
                          <a:pt x="6638" y="8461"/>
                          <a:pt x="6792" y="9942"/>
                          <a:pt x="7226" y="12040"/>
                        </a:cubicBezTo>
                        <a:lnTo>
                          <a:pt x="8936" y="20581"/>
                        </a:lnTo>
                        <a:lnTo>
                          <a:pt x="3779" y="21544"/>
                        </a:lnTo>
                        <a:lnTo>
                          <a:pt x="0" y="2684"/>
                        </a:lnTo>
                        <a:lnTo>
                          <a:pt x="4800" y="1796"/>
                        </a:lnTo>
                        <a:lnTo>
                          <a:pt x="5362" y="4560"/>
                        </a:lnTo>
                        <a:cubicBezTo>
                          <a:pt x="6638" y="2116"/>
                          <a:pt x="8553" y="635"/>
                          <a:pt x="11157" y="166"/>
                        </a:cubicBezTo>
                        <a:cubicBezTo>
                          <a:pt x="12306" y="-56"/>
                          <a:pt x="13379" y="-56"/>
                          <a:pt x="14400" y="166"/>
                        </a:cubicBezTo>
                        <a:cubicBezTo>
                          <a:pt x="15421" y="388"/>
                          <a:pt x="16238" y="759"/>
                          <a:pt x="16851" y="1277"/>
                        </a:cubicBezTo>
                        <a:cubicBezTo>
                          <a:pt x="17464" y="1796"/>
                          <a:pt x="17923" y="2437"/>
                          <a:pt x="18281" y="3178"/>
                        </a:cubicBezTo>
                        <a:cubicBezTo>
                          <a:pt x="18638" y="3918"/>
                          <a:pt x="18945" y="5029"/>
                          <a:pt x="19251" y="6486"/>
                        </a:cubicBezTo>
                        <a:lnTo>
                          <a:pt x="21600" y="1821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471" name="Graphic 2243"/>
                <p:cNvGrpSpPr/>
                <p:nvPr/>
              </p:nvGrpSpPr>
              <p:grpSpPr>
                <a:xfrm>
                  <a:off x="105822" y="610316"/>
                  <a:ext cx="559244" cy="39488"/>
                  <a:chOff x="0" y="0"/>
                  <a:chExt cx="559242" cy="39486"/>
                </a:xfrm>
              </p:grpSpPr>
              <p:sp>
                <p:nvSpPr>
                  <p:cNvPr id="1452" name="Freeform: Shape 5083"/>
                  <p:cNvSpPr/>
                  <p:nvPr/>
                </p:nvSpPr>
                <p:spPr>
                  <a:xfrm>
                    <a:off x="-1" y="11063"/>
                    <a:ext cx="14476" cy="2706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9723" y="21600"/>
                        </a:moveTo>
                        <a:lnTo>
                          <a:pt x="9723" y="19437"/>
                        </a:lnTo>
                        <a:cubicBezTo>
                          <a:pt x="7700" y="19297"/>
                          <a:pt x="6069" y="19053"/>
                          <a:pt x="4829" y="18704"/>
                        </a:cubicBezTo>
                        <a:cubicBezTo>
                          <a:pt x="3589" y="18355"/>
                          <a:pt x="2480" y="17797"/>
                          <a:pt x="1567" y="17029"/>
                        </a:cubicBezTo>
                        <a:cubicBezTo>
                          <a:pt x="652" y="16261"/>
                          <a:pt x="131" y="15319"/>
                          <a:pt x="0" y="14202"/>
                        </a:cubicBezTo>
                        <a:lnTo>
                          <a:pt x="4046" y="13784"/>
                        </a:lnTo>
                        <a:cubicBezTo>
                          <a:pt x="4372" y="14935"/>
                          <a:pt x="4894" y="15772"/>
                          <a:pt x="5678" y="16331"/>
                        </a:cubicBezTo>
                        <a:cubicBezTo>
                          <a:pt x="6787" y="17099"/>
                          <a:pt x="8157" y="17517"/>
                          <a:pt x="9723" y="17622"/>
                        </a:cubicBezTo>
                        <a:lnTo>
                          <a:pt x="9723" y="10783"/>
                        </a:lnTo>
                        <a:cubicBezTo>
                          <a:pt x="8092" y="10608"/>
                          <a:pt x="6395" y="10259"/>
                          <a:pt x="4633" y="9771"/>
                        </a:cubicBezTo>
                        <a:cubicBezTo>
                          <a:pt x="3328" y="9387"/>
                          <a:pt x="2349" y="8863"/>
                          <a:pt x="1696" y="8166"/>
                        </a:cubicBezTo>
                        <a:cubicBezTo>
                          <a:pt x="979" y="7503"/>
                          <a:pt x="652" y="6735"/>
                          <a:pt x="652" y="5862"/>
                        </a:cubicBezTo>
                        <a:cubicBezTo>
                          <a:pt x="652" y="4327"/>
                          <a:pt x="1696" y="3105"/>
                          <a:pt x="3655" y="2163"/>
                        </a:cubicBezTo>
                        <a:cubicBezTo>
                          <a:pt x="5024" y="1535"/>
                          <a:pt x="7048" y="1152"/>
                          <a:pt x="9658" y="1012"/>
                        </a:cubicBezTo>
                        <a:lnTo>
                          <a:pt x="9658" y="0"/>
                        </a:lnTo>
                        <a:lnTo>
                          <a:pt x="12007" y="0"/>
                        </a:lnTo>
                        <a:lnTo>
                          <a:pt x="12007" y="1012"/>
                        </a:lnTo>
                        <a:cubicBezTo>
                          <a:pt x="14357" y="1117"/>
                          <a:pt x="16184" y="1500"/>
                          <a:pt x="17554" y="2094"/>
                        </a:cubicBezTo>
                        <a:cubicBezTo>
                          <a:pt x="19316" y="2861"/>
                          <a:pt x="20360" y="3943"/>
                          <a:pt x="20752" y="5304"/>
                        </a:cubicBezTo>
                        <a:lnTo>
                          <a:pt x="16576" y="5653"/>
                        </a:lnTo>
                        <a:cubicBezTo>
                          <a:pt x="16314" y="4815"/>
                          <a:pt x="15857" y="4153"/>
                          <a:pt x="15074" y="3699"/>
                        </a:cubicBezTo>
                        <a:cubicBezTo>
                          <a:pt x="14291" y="3245"/>
                          <a:pt x="13313" y="2966"/>
                          <a:pt x="12007" y="2826"/>
                        </a:cubicBezTo>
                        <a:lnTo>
                          <a:pt x="12007" y="9003"/>
                        </a:lnTo>
                        <a:cubicBezTo>
                          <a:pt x="14030" y="9282"/>
                          <a:pt x="15401" y="9491"/>
                          <a:pt x="16053" y="9631"/>
                        </a:cubicBezTo>
                        <a:cubicBezTo>
                          <a:pt x="17293" y="9910"/>
                          <a:pt x="18337" y="10294"/>
                          <a:pt x="19120" y="10713"/>
                        </a:cubicBezTo>
                        <a:cubicBezTo>
                          <a:pt x="19904" y="11132"/>
                          <a:pt x="20491" y="11620"/>
                          <a:pt x="20948" y="12213"/>
                        </a:cubicBezTo>
                        <a:cubicBezTo>
                          <a:pt x="21339" y="12807"/>
                          <a:pt x="21600" y="13434"/>
                          <a:pt x="21600" y="14097"/>
                        </a:cubicBezTo>
                        <a:cubicBezTo>
                          <a:pt x="21600" y="15598"/>
                          <a:pt x="20687" y="16819"/>
                          <a:pt x="18925" y="17832"/>
                        </a:cubicBezTo>
                        <a:cubicBezTo>
                          <a:pt x="17162" y="18843"/>
                          <a:pt x="14878" y="19367"/>
                          <a:pt x="12073" y="19437"/>
                        </a:cubicBezTo>
                        <a:lnTo>
                          <a:pt x="12073" y="21600"/>
                        </a:lnTo>
                        <a:lnTo>
                          <a:pt x="9723" y="21600"/>
                        </a:lnTo>
                        <a:close/>
                        <a:moveTo>
                          <a:pt x="9723" y="2826"/>
                        </a:moveTo>
                        <a:cubicBezTo>
                          <a:pt x="8157" y="2966"/>
                          <a:pt x="6918" y="3280"/>
                          <a:pt x="6004" y="3838"/>
                        </a:cubicBezTo>
                        <a:cubicBezTo>
                          <a:pt x="5090" y="4397"/>
                          <a:pt x="4633" y="5025"/>
                          <a:pt x="4633" y="5758"/>
                        </a:cubicBezTo>
                        <a:cubicBezTo>
                          <a:pt x="4633" y="6491"/>
                          <a:pt x="5024" y="7084"/>
                          <a:pt x="5808" y="7607"/>
                        </a:cubicBezTo>
                        <a:cubicBezTo>
                          <a:pt x="6591" y="8096"/>
                          <a:pt x="7896" y="8479"/>
                          <a:pt x="9723" y="8794"/>
                        </a:cubicBezTo>
                        <a:lnTo>
                          <a:pt x="9723" y="2861"/>
                        </a:lnTo>
                        <a:close/>
                        <a:moveTo>
                          <a:pt x="12073" y="17657"/>
                        </a:moveTo>
                        <a:cubicBezTo>
                          <a:pt x="13638" y="17552"/>
                          <a:pt x="14944" y="17203"/>
                          <a:pt x="15922" y="16575"/>
                        </a:cubicBezTo>
                        <a:cubicBezTo>
                          <a:pt x="16967" y="15947"/>
                          <a:pt x="17424" y="15179"/>
                          <a:pt x="17424" y="14272"/>
                        </a:cubicBezTo>
                        <a:cubicBezTo>
                          <a:pt x="17424" y="13504"/>
                          <a:pt x="17097" y="12877"/>
                          <a:pt x="16314" y="12388"/>
                        </a:cubicBezTo>
                        <a:cubicBezTo>
                          <a:pt x="15597" y="11899"/>
                          <a:pt x="14161" y="11481"/>
                          <a:pt x="12007" y="11132"/>
                        </a:cubicBezTo>
                        <a:lnTo>
                          <a:pt x="12007" y="1765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53" name="Freeform: Shape 5084"/>
                  <p:cNvSpPr/>
                  <p:nvPr/>
                </p:nvSpPr>
                <p:spPr>
                  <a:xfrm>
                    <a:off x="17141" y="12943"/>
                    <a:ext cx="14388" cy="2243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6" y="15663"/>
                        </a:moveTo>
                        <a:lnTo>
                          <a:pt x="4136" y="15326"/>
                        </a:lnTo>
                        <a:cubicBezTo>
                          <a:pt x="4596" y="16800"/>
                          <a:pt x="5384" y="17852"/>
                          <a:pt x="6500" y="18484"/>
                        </a:cubicBezTo>
                        <a:cubicBezTo>
                          <a:pt x="7616" y="19115"/>
                          <a:pt x="8995" y="19453"/>
                          <a:pt x="10570" y="19453"/>
                        </a:cubicBezTo>
                        <a:cubicBezTo>
                          <a:pt x="12474" y="19453"/>
                          <a:pt x="14050" y="19031"/>
                          <a:pt x="15363" y="18190"/>
                        </a:cubicBezTo>
                        <a:cubicBezTo>
                          <a:pt x="16676" y="17347"/>
                          <a:pt x="17333" y="16294"/>
                          <a:pt x="17333" y="15031"/>
                        </a:cubicBezTo>
                        <a:cubicBezTo>
                          <a:pt x="17333" y="13768"/>
                          <a:pt x="16741" y="12884"/>
                          <a:pt x="15495" y="12084"/>
                        </a:cubicBezTo>
                        <a:cubicBezTo>
                          <a:pt x="14247" y="11284"/>
                          <a:pt x="12737" y="10905"/>
                          <a:pt x="10899" y="10905"/>
                        </a:cubicBezTo>
                        <a:cubicBezTo>
                          <a:pt x="10111" y="10905"/>
                          <a:pt x="9191" y="10989"/>
                          <a:pt x="8076" y="11200"/>
                        </a:cubicBezTo>
                        <a:lnTo>
                          <a:pt x="8535" y="8926"/>
                        </a:lnTo>
                        <a:cubicBezTo>
                          <a:pt x="8535" y="8926"/>
                          <a:pt x="8995" y="8926"/>
                          <a:pt x="9191" y="8926"/>
                        </a:cubicBezTo>
                        <a:cubicBezTo>
                          <a:pt x="10899" y="8926"/>
                          <a:pt x="12474" y="8631"/>
                          <a:pt x="13853" y="8042"/>
                        </a:cubicBezTo>
                        <a:cubicBezTo>
                          <a:pt x="15232" y="7452"/>
                          <a:pt x="15888" y="6568"/>
                          <a:pt x="15888" y="5389"/>
                        </a:cubicBezTo>
                        <a:cubicBezTo>
                          <a:pt x="15888" y="4421"/>
                          <a:pt x="15363" y="3663"/>
                          <a:pt x="14378" y="3032"/>
                        </a:cubicBezTo>
                        <a:cubicBezTo>
                          <a:pt x="13394" y="2400"/>
                          <a:pt x="12080" y="2105"/>
                          <a:pt x="10504" y="2105"/>
                        </a:cubicBezTo>
                        <a:cubicBezTo>
                          <a:pt x="8929" y="2105"/>
                          <a:pt x="7616" y="2442"/>
                          <a:pt x="6565" y="3074"/>
                        </a:cubicBezTo>
                        <a:cubicBezTo>
                          <a:pt x="5515" y="3705"/>
                          <a:pt x="4858" y="4674"/>
                          <a:pt x="4530" y="5937"/>
                        </a:cubicBezTo>
                        <a:lnTo>
                          <a:pt x="460" y="5474"/>
                        </a:lnTo>
                        <a:cubicBezTo>
                          <a:pt x="985" y="3747"/>
                          <a:pt x="2101" y="2400"/>
                          <a:pt x="3808" y="1432"/>
                        </a:cubicBezTo>
                        <a:cubicBezTo>
                          <a:pt x="5515" y="463"/>
                          <a:pt x="7747" y="0"/>
                          <a:pt x="10307" y="0"/>
                        </a:cubicBezTo>
                        <a:cubicBezTo>
                          <a:pt x="12080" y="0"/>
                          <a:pt x="13787" y="253"/>
                          <a:pt x="15297" y="758"/>
                        </a:cubicBezTo>
                        <a:cubicBezTo>
                          <a:pt x="16807" y="1263"/>
                          <a:pt x="17989" y="1937"/>
                          <a:pt x="18776" y="2779"/>
                        </a:cubicBezTo>
                        <a:cubicBezTo>
                          <a:pt x="19565" y="3621"/>
                          <a:pt x="19959" y="4547"/>
                          <a:pt x="19959" y="5516"/>
                        </a:cubicBezTo>
                        <a:cubicBezTo>
                          <a:pt x="19959" y="6442"/>
                          <a:pt x="19565" y="7242"/>
                          <a:pt x="18842" y="8000"/>
                        </a:cubicBezTo>
                        <a:cubicBezTo>
                          <a:pt x="18120" y="8758"/>
                          <a:pt x="16938" y="9347"/>
                          <a:pt x="15429" y="9768"/>
                        </a:cubicBezTo>
                        <a:cubicBezTo>
                          <a:pt x="17398" y="10063"/>
                          <a:pt x="18908" y="10653"/>
                          <a:pt x="19959" y="11579"/>
                        </a:cubicBezTo>
                        <a:cubicBezTo>
                          <a:pt x="21009" y="12463"/>
                          <a:pt x="21600" y="13600"/>
                          <a:pt x="21600" y="14989"/>
                        </a:cubicBezTo>
                        <a:cubicBezTo>
                          <a:pt x="21600" y="16842"/>
                          <a:pt x="20550" y="18400"/>
                          <a:pt x="18449" y="19663"/>
                        </a:cubicBezTo>
                        <a:cubicBezTo>
                          <a:pt x="16348" y="20926"/>
                          <a:pt x="13721" y="21600"/>
                          <a:pt x="10504" y="21600"/>
                        </a:cubicBezTo>
                        <a:cubicBezTo>
                          <a:pt x="7616" y="21600"/>
                          <a:pt x="5252" y="21053"/>
                          <a:pt x="3283" y="19958"/>
                        </a:cubicBezTo>
                        <a:cubicBezTo>
                          <a:pt x="1379" y="18863"/>
                          <a:pt x="263" y="17432"/>
                          <a:pt x="0" y="1566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54" name="Freeform: Shape 5085"/>
                  <p:cNvSpPr/>
                  <p:nvPr/>
                </p:nvSpPr>
                <p:spPr>
                  <a:xfrm>
                    <a:off x="34195" y="13031"/>
                    <a:ext cx="14475" cy="2239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199" y="9745"/>
                        </a:moveTo>
                        <a:cubicBezTo>
                          <a:pt x="4568" y="9365"/>
                          <a:pt x="3328" y="8775"/>
                          <a:pt x="2480" y="8058"/>
                        </a:cubicBezTo>
                        <a:cubicBezTo>
                          <a:pt x="1631" y="7341"/>
                          <a:pt x="1305" y="6455"/>
                          <a:pt x="1305" y="5442"/>
                        </a:cubicBezTo>
                        <a:cubicBezTo>
                          <a:pt x="1305" y="3923"/>
                          <a:pt x="2153" y="2615"/>
                          <a:pt x="3850" y="1561"/>
                        </a:cubicBezTo>
                        <a:cubicBezTo>
                          <a:pt x="5547" y="506"/>
                          <a:pt x="7831" y="0"/>
                          <a:pt x="10702" y="0"/>
                        </a:cubicBezTo>
                        <a:cubicBezTo>
                          <a:pt x="13573" y="0"/>
                          <a:pt x="15857" y="548"/>
                          <a:pt x="17620" y="1603"/>
                        </a:cubicBezTo>
                        <a:cubicBezTo>
                          <a:pt x="19381" y="2658"/>
                          <a:pt x="20229" y="3965"/>
                          <a:pt x="20229" y="5527"/>
                        </a:cubicBezTo>
                        <a:cubicBezTo>
                          <a:pt x="20229" y="6497"/>
                          <a:pt x="19838" y="7383"/>
                          <a:pt x="19055" y="8100"/>
                        </a:cubicBezTo>
                        <a:cubicBezTo>
                          <a:pt x="18272" y="8817"/>
                          <a:pt x="17032" y="9365"/>
                          <a:pt x="15466" y="9788"/>
                        </a:cubicBezTo>
                        <a:cubicBezTo>
                          <a:pt x="17489" y="10209"/>
                          <a:pt x="18989" y="10884"/>
                          <a:pt x="20033" y="11812"/>
                        </a:cubicBezTo>
                        <a:cubicBezTo>
                          <a:pt x="21078" y="12741"/>
                          <a:pt x="21600" y="13880"/>
                          <a:pt x="21600" y="15187"/>
                        </a:cubicBezTo>
                        <a:cubicBezTo>
                          <a:pt x="21600" y="17001"/>
                          <a:pt x="20621" y="18520"/>
                          <a:pt x="18598" y="19743"/>
                        </a:cubicBezTo>
                        <a:cubicBezTo>
                          <a:pt x="16640" y="20967"/>
                          <a:pt x="14030" y="21600"/>
                          <a:pt x="10767" y="21600"/>
                        </a:cubicBezTo>
                        <a:cubicBezTo>
                          <a:pt x="7504" y="21600"/>
                          <a:pt x="4959" y="20967"/>
                          <a:pt x="2936" y="19743"/>
                        </a:cubicBezTo>
                        <a:cubicBezTo>
                          <a:pt x="979" y="18520"/>
                          <a:pt x="0" y="16960"/>
                          <a:pt x="0" y="15103"/>
                        </a:cubicBezTo>
                        <a:cubicBezTo>
                          <a:pt x="0" y="13711"/>
                          <a:pt x="522" y="12572"/>
                          <a:pt x="1631" y="11644"/>
                        </a:cubicBezTo>
                        <a:cubicBezTo>
                          <a:pt x="2741" y="10716"/>
                          <a:pt x="4242" y="10083"/>
                          <a:pt x="6264" y="9745"/>
                        </a:cubicBezTo>
                        <a:close/>
                        <a:moveTo>
                          <a:pt x="4046" y="15103"/>
                        </a:moveTo>
                        <a:cubicBezTo>
                          <a:pt x="4046" y="15820"/>
                          <a:pt x="4307" y="16537"/>
                          <a:pt x="4829" y="17255"/>
                        </a:cubicBezTo>
                        <a:cubicBezTo>
                          <a:pt x="5351" y="17972"/>
                          <a:pt x="6199" y="18478"/>
                          <a:pt x="7243" y="18858"/>
                        </a:cubicBezTo>
                        <a:cubicBezTo>
                          <a:pt x="8287" y="19237"/>
                          <a:pt x="9462" y="19448"/>
                          <a:pt x="10702" y="19448"/>
                        </a:cubicBezTo>
                        <a:cubicBezTo>
                          <a:pt x="12594" y="19448"/>
                          <a:pt x="14226" y="19069"/>
                          <a:pt x="15466" y="18267"/>
                        </a:cubicBezTo>
                        <a:cubicBezTo>
                          <a:pt x="16705" y="17466"/>
                          <a:pt x="17358" y="16453"/>
                          <a:pt x="17358" y="15230"/>
                        </a:cubicBezTo>
                        <a:cubicBezTo>
                          <a:pt x="17358" y="14006"/>
                          <a:pt x="16705" y="12951"/>
                          <a:pt x="15401" y="12150"/>
                        </a:cubicBezTo>
                        <a:cubicBezTo>
                          <a:pt x="14096" y="11349"/>
                          <a:pt x="12529" y="10926"/>
                          <a:pt x="10571" y="10926"/>
                        </a:cubicBezTo>
                        <a:cubicBezTo>
                          <a:pt x="8614" y="10926"/>
                          <a:pt x="7113" y="11349"/>
                          <a:pt x="5873" y="12150"/>
                        </a:cubicBezTo>
                        <a:cubicBezTo>
                          <a:pt x="4633" y="12951"/>
                          <a:pt x="3980" y="13964"/>
                          <a:pt x="3980" y="15187"/>
                        </a:cubicBezTo>
                        <a:close/>
                        <a:moveTo>
                          <a:pt x="5351" y="5315"/>
                        </a:moveTo>
                        <a:cubicBezTo>
                          <a:pt x="5351" y="6328"/>
                          <a:pt x="5873" y="7130"/>
                          <a:pt x="6852" y="7763"/>
                        </a:cubicBezTo>
                        <a:cubicBezTo>
                          <a:pt x="7831" y="8395"/>
                          <a:pt x="9136" y="8733"/>
                          <a:pt x="10702" y="8733"/>
                        </a:cubicBezTo>
                        <a:cubicBezTo>
                          <a:pt x="12269" y="8733"/>
                          <a:pt x="13508" y="8438"/>
                          <a:pt x="14487" y="7805"/>
                        </a:cubicBezTo>
                        <a:cubicBezTo>
                          <a:pt x="15466" y="7172"/>
                          <a:pt x="15988" y="6413"/>
                          <a:pt x="15988" y="5484"/>
                        </a:cubicBezTo>
                        <a:cubicBezTo>
                          <a:pt x="15988" y="4557"/>
                          <a:pt x="15466" y="3713"/>
                          <a:pt x="14487" y="3080"/>
                        </a:cubicBezTo>
                        <a:cubicBezTo>
                          <a:pt x="13442" y="2447"/>
                          <a:pt x="12203" y="2109"/>
                          <a:pt x="10702" y="2109"/>
                        </a:cubicBezTo>
                        <a:cubicBezTo>
                          <a:pt x="9201" y="2109"/>
                          <a:pt x="7896" y="2447"/>
                          <a:pt x="6918" y="3080"/>
                        </a:cubicBezTo>
                        <a:cubicBezTo>
                          <a:pt x="5938" y="3713"/>
                          <a:pt x="5416" y="4472"/>
                          <a:pt x="5416" y="535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55" name="Freeform: Shape 5086"/>
                  <p:cNvSpPr/>
                  <p:nvPr/>
                </p:nvSpPr>
                <p:spPr>
                  <a:xfrm>
                    <a:off x="52211" y="13074"/>
                    <a:ext cx="18105" cy="219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1600"/>
                        </a:moveTo>
                        <a:lnTo>
                          <a:pt x="0" y="0"/>
                        </a:lnTo>
                        <a:lnTo>
                          <a:pt x="3443" y="0"/>
                        </a:lnTo>
                        <a:lnTo>
                          <a:pt x="3443" y="10735"/>
                        </a:lnTo>
                        <a:lnTo>
                          <a:pt x="16435" y="0"/>
                        </a:lnTo>
                        <a:lnTo>
                          <a:pt x="21130" y="0"/>
                        </a:lnTo>
                        <a:lnTo>
                          <a:pt x="10174" y="8752"/>
                        </a:lnTo>
                        <a:lnTo>
                          <a:pt x="21600" y="21600"/>
                        </a:lnTo>
                        <a:lnTo>
                          <a:pt x="17008" y="21600"/>
                        </a:lnTo>
                        <a:lnTo>
                          <a:pt x="7722" y="10649"/>
                        </a:lnTo>
                        <a:lnTo>
                          <a:pt x="3443" y="14098"/>
                        </a:lnTo>
                        <a:lnTo>
                          <a:pt x="3443" y="21600"/>
                        </a:lnTo>
                        <a:lnTo>
                          <a:pt x="0" y="2160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56" name="Freeform: Shape 5087"/>
                  <p:cNvSpPr/>
                  <p:nvPr/>
                </p:nvSpPr>
                <p:spPr>
                  <a:xfrm>
                    <a:off x="131447" y="699"/>
                    <a:ext cx="20684" cy="3878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9727" y="21600"/>
                        </a:moveTo>
                        <a:lnTo>
                          <a:pt x="9727" y="19457"/>
                        </a:lnTo>
                        <a:cubicBezTo>
                          <a:pt x="7718" y="19311"/>
                          <a:pt x="6074" y="19092"/>
                          <a:pt x="4841" y="18726"/>
                        </a:cubicBezTo>
                        <a:cubicBezTo>
                          <a:pt x="3562" y="18386"/>
                          <a:pt x="2512" y="17825"/>
                          <a:pt x="1598" y="17046"/>
                        </a:cubicBezTo>
                        <a:cubicBezTo>
                          <a:pt x="685" y="16267"/>
                          <a:pt x="137" y="15342"/>
                          <a:pt x="0" y="14222"/>
                        </a:cubicBezTo>
                        <a:lnTo>
                          <a:pt x="4019" y="13808"/>
                        </a:lnTo>
                        <a:cubicBezTo>
                          <a:pt x="4338" y="14952"/>
                          <a:pt x="4887" y="15804"/>
                          <a:pt x="5663" y="16340"/>
                        </a:cubicBezTo>
                        <a:cubicBezTo>
                          <a:pt x="6804" y="17095"/>
                          <a:pt x="8128" y="17533"/>
                          <a:pt x="9727" y="17606"/>
                        </a:cubicBezTo>
                        <a:lnTo>
                          <a:pt x="9727" y="10788"/>
                        </a:lnTo>
                        <a:cubicBezTo>
                          <a:pt x="8083" y="10618"/>
                          <a:pt x="6394" y="10276"/>
                          <a:pt x="4658" y="9765"/>
                        </a:cubicBezTo>
                        <a:cubicBezTo>
                          <a:pt x="3380" y="9376"/>
                          <a:pt x="2375" y="8864"/>
                          <a:pt x="1690" y="8182"/>
                        </a:cubicBezTo>
                        <a:cubicBezTo>
                          <a:pt x="1005" y="7500"/>
                          <a:pt x="639" y="6745"/>
                          <a:pt x="639" y="5893"/>
                        </a:cubicBezTo>
                        <a:cubicBezTo>
                          <a:pt x="639" y="4383"/>
                          <a:pt x="1644" y="3141"/>
                          <a:pt x="3653" y="2192"/>
                        </a:cubicBezTo>
                        <a:cubicBezTo>
                          <a:pt x="5023" y="1558"/>
                          <a:pt x="7033" y="1169"/>
                          <a:pt x="9681" y="1023"/>
                        </a:cubicBezTo>
                        <a:lnTo>
                          <a:pt x="9681" y="0"/>
                        </a:lnTo>
                        <a:lnTo>
                          <a:pt x="12056" y="0"/>
                        </a:lnTo>
                        <a:lnTo>
                          <a:pt x="12056" y="1023"/>
                        </a:lnTo>
                        <a:cubicBezTo>
                          <a:pt x="14385" y="1144"/>
                          <a:pt x="16257" y="1510"/>
                          <a:pt x="17627" y="2119"/>
                        </a:cubicBezTo>
                        <a:cubicBezTo>
                          <a:pt x="19362" y="2898"/>
                          <a:pt x="20459" y="3969"/>
                          <a:pt x="20778" y="5309"/>
                        </a:cubicBezTo>
                        <a:lnTo>
                          <a:pt x="16623" y="5650"/>
                        </a:lnTo>
                        <a:cubicBezTo>
                          <a:pt x="16394" y="4822"/>
                          <a:pt x="15892" y="4164"/>
                          <a:pt x="15161" y="3726"/>
                        </a:cubicBezTo>
                        <a:cubicBezTo>
                          <a:pt x="14385" y="3288"/>
                          <a:pt x="13380" y="2971"/>
                          <a:pt x="12056" y="2849"/>
                        </a:cubicBezTo>
                        <a:lnTo>
                          <a:pt x="12056" y="9010"/>
                        </a:lnTo>
                        <a:cubicBezTo>
                          <a:pt x="14065" y="9278"/>
                          <a:pt x="15435" y="9497"/>
                          <a:pt x="16075" y="9643"/>
                        </a:cubicBezTo>
                        <a:cubicBezTo>
                          <a:pt x="17308" y="9935"/>
                          <a:pt x="18358" y="10301"/>
                          <a:pt x="19134" y="10715"/>
                        </a:cubicBezTo>
                        <a:cubicBezTo>
                          <a:pt x="19911" y="11129"/>
                          <a:pt x="20550" y="11640"/>
                          <a:pt x="20961" y="12225"/>
                        </a:cubicBezTo>
                        <a:cubicBezTo>
                          <a:pt x="21372" y="12809"/>
                          <a:pt x="21600" y="13442"/>
                          <a:pt x="21600" y="14100"/>
                        </a:cubicBezTo>
                        <a:cubicBezTo>
                          <a:pt x="21600" y="15585"/>
                          <a:pt x="20732" y="16827"/>
                          <a:pt x="18952" y="17801"/>
                        </a:cubicBezTo>
                        <a:cubicBezTo>
                          <a:pt x="17170" y="18800"/>
                          <a:pt x="14887" y="19311"/>
                          <a:pt x="12102" y="19384"/>
                        </a:cubicBezTo>
                        <a:lnTo>
                          <a:pt x="12102" y="21551"/>
                        </a:lnTo>
                        <a:lnTo>
                          <a:pt x="9727" y="21551"/>
                        </a:lnTo>
                        <a:close/>
                        <a:moveTo>
                          <a:pt x="9727" y="2874"/>
                        </a:moveTo>
                        <a:cubicBezTo>
                          <a:pt x="8174" y="2995"/>
                          <a:pt x="6941" y="3336"/>
                          <a:pt x="6028" y="3872"/>
                        </a:cubicBezTo>
                        <a:cubicBezTo>
                          <a:pt x="5115" y="4408"/>
                          <a:pt x="4658" y="5041"/>
                          <a:pt x="4658" y="5796"/>
                        </a:cubicBezTo>
                        <a:cubicBezTo>
                          <a:pt x="4658" y="6551"/>
                          <a:pt x="5023" y="7135"/>
                          <a:pt x="5799" y="7622"/>
                        </a:cubicBezTo>
                        <a:cubicBezTo>
                          <a:pt x="6576" y="8109"/>
                          <a:pt x="7855" y="8499"/>
                          <a:pt x="9681" y="8791"/>
                        </a:cubicBezTo>
                        <a:lnTo>
                          <a:pt x="9681" y="2874"/>
                        </a:lnTo>
                        <a:close/>
                        <a:moveTo>
                          <a:pt x="12102" y="17655"/>
                        </a:moveTo>
                        <a:cubicBezTo>
                          <a:pt x="13654" y="17558"/>
                          <a:pt x="14933" y="17192"/>
                          <a:pt x="15983" y="16584"/>
                        </a:cubicBezTo>
                        <a:cubicBezTo>
                          <a:pt x="16988" y="15975"/>
                          <a:pt x="17490" y="15195"/>
                          <a:pt x="17490" y="14294"/>
                        </a:cubicBezTo>
                        <a:cubicBezTo>
                          <a:pt x="17490" y="13515"/>
                          <a:pt x="17125" y="12882"/>
                          <a:pt x="16394" y="12419"/>
                        </a:cubicBezTo>
                        <a:cubicBezTo>
                          <a:pt x="15663" y="11957"/>
                          <a:pt x="14248" y="11518"/>
                          <a:pt x="12056" y="11153"/>
                        </a:cubicBezTo>
                        <a:lnTo>
                          <a:pt x="12056" y="1767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57" name="Freeform: Shape 5088"/>
                  <p:cNvSpPr/>
                  <p:nvPr/>
                </p:nvSpPr>
                <p:spPr>
                  <a:xfrm>
                    <a:off x="158374" y="3541"/>
                    <a:ext cx="12701" cy="314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600" y="21600"/>
                        </a:moveTo>
                        <a:lnTo>
                          <a:pt x="14400" y="21600"/>
                        </a:lnTo>
                        <a:lnTo>
                          <a:pt x="14400" y="4777"/>
                        </a:lnTo>
                        <a:cubicBezTo>
                          <a:pt x="12682" y="5377"/>
                          <a:pt x="10391" y="5978"/>
                          <a:pt x="7609" y="6609"/>
                        </a:cubicBezTo>
                        <a:cubicBezTo>
                          <a:pt x="4827" y="7210"/>
                          <a:pt x="2291" y="7660"/>
                          <a:pt x="0" y="7961"/>
                        </a:cubicBezTo>
                        <a:lnTo>
                          <a:pt x="0" y="5408"/>
                        </a:lnTo>
                        <a:cubicBezTo>
                          <a:pt x="4009" y="4716"/>
                          <a:pt x="7528" y="3875"/>
                          <a:pt x="10554" y="2884"/>
                        </a:cubicBezTo>
                        <a:cubicBezTo>
                          <a:pt x="13582" y="1893"/>
                          <a:pt x="15709" y="931"/>
                          <a:pt x="16936" y="0"/>
                        </a:cubicBezTo>
                        <a:lnTo>
                          <a:pt x="21600" y="0"/>
                        </a:lnTo>
                        <a:lnTo>
                          <a:pt x="21600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58" name="Freeform: Shape 5089"/>
                  <p:cNvSpPr/>
                  <p:nvPr/>
                </p:nvSpPr>
                <p:spPr>
                  <a:xfrm>
                    <a:off x="178358" y="26446"/>
                    <a:ext cx="12701" cy="12701"/>
                  </a:xfrm>
                  <a:prstGeom prst="rect">
                    <a:avLst/>
                  </a:pr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59" name="Freeform: Shape 5090"/>
                  <p:cNvSpPr/>
                  <p:nvPr/>
                </p:nvSpPr>
                <p:spPr>
                  <a:xfrm>
                    <a:off x="192492" y="3541"/>
                    <a:ext cx="20597" cy="319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96" y="16392"/>
                        </a:moveTo>
                        <a:lnTo>
                          <a:pt x="4448" y="16156"/>
                        </a:lnTo>
                        <a:cubicBezTo>
                          <a:pt x="4769" y="17339"/>
                          <a:pt x="5412" y="18197"/>
                          <a:pt x="6329" y="18700"/>
                        </a:cubicBezTo>
                        <a:cubicBezTo>
                          <a:pt x="7246" y="19233"/>
                          <a:pt x="8438" y="19499"/>
                          <a:pt x="9906" y="19499"/>
                        </a:cubicBezTo>
                        <a:cubicBezTo>
                          <a:pt x="11144" y="19499"/>
                          <a:pt x="12245" y="19322"/>
                          <a:pt x="13162" y="18937"/>
                        </a:cubicBezTo>
                        <a:cubicBezTo>
                          <a:pt x="14079" y="18582"/>
                          <a:pt x="14859" y="18079"/>
                          <a:pt x="15455" y="17458"/>
                        </a:cubicBezTo>
                        <a:cubicBezTo>
                          <a:pt x="16051" y="16836"/>
                          <a:pt x="16556" y="16008"/>
                          <a:pt x="16968" y="14972"/>
                        </a:cubicBezTo>
                        <a:cubicBezTo>
                          <a:pt x="17381" y="13936"/>
                          <a:pt x="17565" y="12871"/>
                          <a:pt x="17565" y="11806"/>
                        </a:cubicBezTo>
                        <a:cubicBezTo>
                          <a:pt x="17565" y="11688"/>
                          <a:pt x="17565" y="11510"/>
                          <a:pt x="17565" y="11274"/>
                        </a:cubicBezTo>
                        <a:cubicBezTo>
                          <a:pt x="16739" y="12102"/>
                          <a:pt x="15638" y="12783"/>
                          <a:pt x="14263" y="13286"/>
                        </a:cubicBezTo>
                        <a:cubicBezTo>
                          <a:pt x="12887" y="13789"/>
                          <a:pt x="11373" y="14055"/>
                          <a:pt x="9722" y="14055"/>
                        </a:cubicBezTo>
                        <a:cubicBezTo>
                          <a:pt x="7017" y="14055"/>
                          <a:pt x="4724" y="13433"/>
                          <a:pt x="2843" y="12161"/>
                        </a:cubicBezTo>
                        <a:cubicBezTo>
                          <a:pt x="963" y="10889"/>
                          <a:pt x="0" y="9202"/>
                          <a:pt x="0" y="7131"/>
                        </a:cubicBezTo>
                        <a:cubicBezTo>
                          <a:pt x="0" y="5060"/>
                          <a:pt x="963" y="3255"/>
                          <a:pt x="2935" y="1953"/>
                        </a:cubicBezTo>
                        <a:cubicBezTo>
                          <a:pt x="4907" y="651"/>
                          <a:pt x="7337" y="0"/>
                          <a:pt x="10318" y="0"/>
                        </a:cubicBezTo>
                        <a:cubicBezTo>
                          <a:pt x="12474" y="0"/>
                          <a:pt x="14400" y="355"/>
                          <a:pt x="16188" y="1125"/>
                        </a:cubicBezTo>
                        <a:cubicBezTo>
                          <a:pt x="17977" y="1894"/>
                          <a:pt x="19307" y="2929"/>
                          <a:pt x="20224" y="4290"/>
                        </a:cubicBezTo>
                        <a:cubicBezTo>
                          <a:pt x="21142" y="5651"/>
                          <a:pt x="21600" y="7664"/>
                          <a:pt x="21600" y="10238"/>
                        </a:cubicBezTo>
                        <a:cubicBezTo>
                          <a:pt x="21600" y="12812"/>
                          <a:pt x="21142" y="15091"/>
                          <a:pt x="20224" y="16689"/>
                        </a:cubicBezTo>
                        <a:cubicBezTo>
                          <a:pt x="19307" y="18286"/>
                          <a:pt x="17977" y="19529"/>
                          <a:pt x="16142" y="20357"/>
                        </a:cubicBezTo>
                        <a:cubicBezTo>
                          <a:pt x="14354" y="21186"/>
                          <a:pt x="12245" y="21600"/>
                          <a:pt x="9814" y="21600"/>
                        </a:cubicBezTo>
                        <a:cubicBezTo>
                          <a:pt x="7246" y="21600"/>
                          <a:pt x="5136" y="21127"/>
                          <a:pt x="3531" y="20209"/>
                        </a:cubicBezTo>
                        <a:cubicBezTo>
                          <a:pt x="1926" y="19292"/>
                          <a:pt x="917" y="17990"/>
                          <a:pt x="596" y="16333"/>
                        </a:cubicBezTo>
                        <a:close/>
                        <a:moveTo>
                          <a:pt x="17106" y="7042"/>
                        </a:moveTo>
                        <a:cubicBezTo>
                          <a:pt x="17106" y="5563"/>
                          <a:pt x="16510" y="4350"/>
                          <a:pt x="15272" y="3492"/>
                        </a:cubicBezTo>
                        <a:cubicBezTo>
                          <a:pt x="14033" y="2633"/>
                          <a:pt x="12566" y="2189"/>
                          <a:pt x="10823" y="2189"/>
                        </a:cubicBezTo>
                        <a:cubicBezTo>
                          <a:pt x="9080" y="2189"/>
                          <a:pt x="7475" y="2663"/>
                          <a:pt x="6145" y="3610"/>
                        </a:cubicBezTo>
                        <a:cubicBezTo>
                          <a:pt x="4816" y="4557"/>
                          <a:pt x="4173" y="5770"/>
                          <a:pt x="4173" y="7279"/>
                        </a:cubicBezTo>
                        <a:cubicBezTo>
                          <a:pt x="4173" y="8640"/>
                          <a:pt x="4816" y="9735"/>
                          <a:pt x="6054" y="10563"/>
                        </a:cubicBezTo>
                        <a:cubicBezTo>
                          <a:pt x="7292" y="11421"/>
                          <a:pt x="8851" y="11836"/>
                          <a:pt x="10731" y="11836"/>
                        </a:cubicBezTo>
                        <a:cubicBezTo>
                          <a:pt x="12611" y="11836"/>
                          <a:pt x="14125" y="11421"/>
                          <a:pt x="15318" y="10563"/>
                        </a:cubicBezTo>
                        <a:cubicBezTo>
                          <a:pt x="16510" y="9735"/>
                          <a:pt x="17106" y="8551"/>
                          <a:pt x="17106" y="707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60" name="Freeform: Shape 5091"/>
                  <p:cNvSpPr/>
                  <p:nvPr/>
                </p:nvSpPr>
                <p:spPr>
                  <a:xfrm>
                    <a:off x="216018" y="3717"/>
                    <a:ext cx="24794" cy="312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8991" y="21600"/>
                        </a:moveTo>
                        <a:lnTo>
                          <a:pt x="8991" y="2538"/>
                        </a:lnTo>
                        <a:lnTo>
                          <a:pt x="0" y="2538"/>
                        </a:lnTo>
                        <a:lnTo>
                          <a:pt x="0" y="0"/>
                        </a:lnTo>
                        <a:lnTo>
                          <a:pt x="21600" y="0"/>
                        </a:lnTo>
                        <a:lnTo>
                          <a:pt x="21600" y="2538"/>
                        </a:lnTo>
                        <a:lnTo>
                          <a:pt x="12572" y="2538"/>
                        </a:lnTo>
                        <a:lnTo>
                          <a:pt x="12572" y="21600"/>
                        </a:lnTo>
                        <a:lnTo>
                          <a:pt x="8952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61" name="Freeform: Shape 5092"/>
                  <p:cNvSpPr/>
                  <p:nvPr/>
                </p:nvSpPr>
                <p:spPr>
                  <a:xfrm>
                    <a:off x="276669" y="0"/>
                    <a:ext cx="28118" cy="3568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4400"/>
                        </a:moveTo>
                        <a:lnTo>
                          <a:pt x="5207" y="14003"/>
                        </a:lnTo>
                        <a:cubicBezTo>
                          <a:pt x="5509" y="15380"/>
                          <a:pt x="6147" y="16385"/>
                          <a:pt x="7122" y="17021"/>
                        </a:cubicBezTo>
                        <a:cubicBezTo>
                          <a:pt x="8096" y="17656"/>
                          <a:pt x="9372" y="18000"/>
                          <a:pt x="10985" y="18000"/>
                        </a:cubicBezTo>
                        <a:cubicBezTo>
                          <a:pt x="12698" y="18000"/>
                          <a:pt x="14008" y="17709"/>
                          <a:pt x="14881" y="17127"/>
                        </a:cubicBezTo>
                        <a:cubicBezTo>
                          <a:pt x="15755" y="16544"/>
                          <a:pt x="16192" y="15882"/>
                          <a:pt x="16192" y="15115"/>
                        </a:cubicBezTo>
                        <a:cubicBezTo>
                          <a:pt x="16192" y="14612"/>
                          <a:pt x="16024" y="14215"/>
                          <a:pt x="15654" y="13844"/>
                        </a:cubicBezTo>
                        <a:cubicBezTo>
                          <a:pt x="15284" y="13500"/>
                          <a:pt x="14646" y="13209"/>
                          <a:pt x="13739" y="12944"/>
                        </a:cubicBezTo>
                        <a:cubicBezTo>
                          <a:pt x="13101" y="12785"/>
                          <a:pt x="11690" y="12468"/>
                          <a:pt x="9473" y="12044"/>
                        </a:cubicBezTo>
                        <a:cubicBezTo>
                          <a:pt x="6618" y="11488"/>
                          <a:pt x="4602" y="10800"/>
                          <a:pt x="3460" y="9979"/>
                        </a:cubicBezTo>
                        <a:cubicBezTo>
                          <a:pt x="1848" y="8841"/>
                          <a:pt x="1041" y="7438"/>
                          <a:pt x="1041" y="5797"/>
                        </a:cubicBezTo>
                        <a:cubicBezTo>
                          <a:pt x="1041" y="4738"/>
                          <a:pt x="1411" y="3732"/>
                          <a:pt x="2183" y="2832"/>
                        </a:cubicBezTo>
                        <a:cubicBezTo>
                          <a:pt x="2956" y="1906"/>
                          <a:pt x="4031" y="1191"/>
                          <a:pt x="5476" y="715"/>
                        </a:cubicBezTo>
                        <a:cubicBezTo>
                          <a:pt x="6920" y="238"/>
                          <a:pt x="8667" y="0"/>
                          <a:pt x="10683" y="0"/>
                        </a:cubicBezTo>
                        <a:cubicBezTo>
                          <a:pt x="14008" y="0"/>
                          <a:pt x="16494" y="582"/>
                          <a:pt x="18173" y="1721"/>
                        </a:cubicBezTo>
                        <a:cubicBezTo>
                          <a:pt x="19853" y="2859"/>
                          <a:pt x="20726" y="4394"/>
                          <a:pt x="20827" y="6326"/>
                        </a:cubicBezTo>
                        <a:lnTo>
                          <a:pt x="15486" y="6512"/>
                        </a:lnTo>
                        <a:cubicBezTo>
                          <a:pt x="15251" y="5453"/>
                          <a:pt x="14781" y="4659"/>
                          <a:pt x="14008" y="4209"/>
                        </a:cubicBezTo>
                        <a:cubicBezTo>
                          <a:pt x="13269" y="3732"/>
                          <a:pt x="12127" y="3494"/>
                          <a:pt x="10615" y="3494"/>
                        </a:cubicBezTo>
                        <a:cubicBezTo>
                          <a:pt x="9103" y="3494"/>
                          <a:pt x="7860" y="3732"/>
                          <a:pt x="6987" y="4235"/>
                        </a:cubicBezTo>
                        <a:cubicBezTo>
                          <a:pt x="6416" y="4553"/>
                          <a:pt x="6147" y="5003"/>
                          <a:pt x="6147" y="5532"/>
                        </a:cubicBezTo>
                        <a:cubicBezTo>
                          <a:pt x="6147" y="6035"/>
                          <a:pt x="6416" y="6459"/>
                          <a:pt x="6953" y="6803"/>
                        </a:cubicBezTo>
                        <a:cubicBezTo>
                          <a:pt x="7625" y="7253"/>
                          <a:pt x="9271" y="7703"/>
                          <a:pt x="11858" y="8206"/>
                        </a:cubicBezTo>
                        <a:cubicBezTo>
                          <a:pt x="14445" y="8682"/>
                          <a:pt x="16393" y="9185"/>
                          <a:pt x="17636" y="9715"/>
                        </a:cubicBezTo>
                        <a:cubicBezTo>
                          <a:pt x="18879" y="10244"/>
                          <a:pt x="19853" y="10932"/>
                          <a:pt x="20559" y="11832"/>
                        </a:cubicBezTo>
                        <a:cubicBezTo>
                          <a:pt x="21264" y="12733"/>
                          <a:pt x="21600" y="13844"/>
                          <a:pt x="21600" y="15141"/>
                        </a:cubicBezTo>
                        <a:cubicBezTo>
                          <a:pt x="21600" y="16332"/>
                          <a:pt x="21197" y="17444"/>
                          <a:pt x="20323" y="18503"/>
                        </a:cubicBezTo>
                        <a:cubicBezTo>
                          <a:pt x="19484" y="19535"/>
                          <a:pt x="18308" y="20329"/>
                          <a:pt x="16763" y="20832"/>
                        </a:cubicBezTo>
                        <a:cubicBezTo>
                          <a:pt x="15217" y="21335"/>
                          <a:pt x="13303" y="21600"/>
                          <a:pt x="11018" y="21600"/>
                        </a:cubicBezTo>
                        <a:cubicBezTo>
                          <a:pt x="7659" y="21600"/>
                          <a:pt x="5106" y="20991"/>
                          <a:pt x="3326" y="19774"/>
                        </a:cubicBezTo>
                        <a:cubicBezTo>
                          <a:pt x="1545" y="18556"/>
                          <a:pt x="470" y="16782"/>
                          <a:pt x="101" y="1445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62" name="Freeform: Shape 5093"/>
                  <p:cNvSpPr/>
                  <p:nvPr/>
                </p:nvSpPr>
                <p:spPr>
                  <a:xfrm>
                    <a:off x="308940" y="9489"/>
                    <a:ext cx="25757" cy="260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0510"/>
                        </a:moveTo>
                        <a:cubicBezTo>
                          <a:pt x="0" y="8698"/>
                          <a:pt x="440" y="6922"/>
                          <a:pt x="1357" y="5219"/>
                        </a:cubicBezTo>
                        <a:cubicBezTo>
                          <a:pt x="2274" y="3515"/>
                          <a:pt x="3557" y="2211"/>
                          <a:pt x="5207" y="1341"/>
                        </a:cubicBezTo>
                        <a:cubicBezTo>
                          <a:pt x="6858" y="435"/>
                          <a:pt x="8728" y="0"/>
                          <a:pt x="10782" y="0"/>
                        </a:cubicBezTo>
                        <a:cubicBezTo>
                          <a:pt x="13936" y="0"/>
                          <a:pt x="16539" y="1015"/>
                          <a:pt x="18556" y="3044"/>
                        </a:cubicBezTo>
                        <a:cubicBezTo>
                          <a:pt x="20573" y="5074"/>
                          <a:pt x="21600" y="7647"/>
                          <a:pt x="21600" y="10727"/>
                        </a:cubicBezTo>
                        <a:cubicBezTo>
                          <a:pt x="21600" y="13808"/>
                          <a:pt x="20573" y="16453"/>
                          <a:pt x="18556" y="18519"/>
                        </a:cubicBezTo>
                        <a:cubicBezTo>
                          <a:pt x="16539" y="20585"/>
                          <a:pt x="13936" y="21600"/>
                          <a:pt x="10855" y="21600"/>
                        </a:cubicBezTo>
                        <a:cubicBezTo>
                          <a:pt x="8948" y="21600"/>
                          <a:pt x="7114" y="21165"/>
                          <a:pt x="5354" y="20331"/>
                        </a:cubicBezTo>
                        <a:cubicBezTo>
                          <a:pt x="3594" y="19498"/>
                          <a:pt x="2310" y="18229"/>
                          <a:pt x="1394" y="16562"/>
                        </a:cubicBezTo>
                        <a:cubicBezTo>
                          <a:pt x="477" y="14895"/>
                          <a:pt x="37" y="12902"/>
                          <a:pt x="37" y="10510"/>
                        </a:cubicBezTo>
                        <a:close/>
                        <a:moveTo>
                          <a:pt x="5684" y="10800"/>
                        </a:moveTo>
                        <a:cubicBezTo>
                          <a:pt x="5684" y="12866"/>
                          <a:pt x="6161" y="14424"/>
                          <a:pt x="7151" y="15511"/>
                        </a:cubicBezTo>
                        <a:cubicBezTo>
                          <a:pt x="8141" y="16599"/>
                          <a:pt x="9351" y="17142"/>
                          <a:pt x="10782" y="17142"/>
                        </a:cubicBezTo>
                        <a:cubicBezTo>
                          <a:pt x="12212" y="17142"/>
                          <a:pt x="13422" y="16599"/>
                          <a:pt x="14412" y="15511"/>
                        </a:cubicBezTo>
                        <a:cubicBezTo>
                          <a:pt x="15403" y="14424"/>
                          <a:pt x="15879" y="12830"/>
                          <a:pt x="15879" y="10764"/>
                        </a:cubicBezTo>
                        <a:cubicBezTo>
                          <a:pt x="15879" y="8698"/>
                          <a:pt x="15403" y="7176"/>
                          <a:pt x="14412" y="6089"/>
                        </a:cubicBezTo>
                        <a:cubicBezTo>
                          <a:pt x="13422" y="5001"/>
                          <a:pt x="12212" y="4458"/>
                          <a:pt x="10782" y="4458"/>
                        </a:cubicBezTo>
                        <a:cubicBezTo>
                          <a:pt x="9351" y="4458"/>
                          <a:pt x="8141" y="5001"/>
                          <a:pt x="7151" y="6089"/>
                        </a:cubicBezTo>
                        <a:cubicBezTo>
                          <a:pt x="6161" y="7176"/>
                          <a:pt x="5684" y="8734"/>
                          <a:pt x="5684" y="1080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63" name="Freeform: Shape 5094"/>
                  <p:cNvSpPr/>
                  <p:nvPr/>
                </p:nvSpPr>
                <p:spPr>
                  <a:xfrm>
                    <a:off x="339769" y="10013"/>
                    <a:ext cx="22652" cy="255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5762" y="21119"/>
                        </a:moveTo>
                        <a:lnTo>
                          <a:pt x="15762" y="17976"/>
                        </a:lnTo>
                        <a:cubicBezTo>
                          <a:pt x="14887" y="19085"/>
                          <a:pt x="13761" y="19973"/>
                          <a:pt x="12343" y="20639"/>
                        </a:cubicBezTo>
                        <a:cubicBezTo>
                          <a:pt x="10925" y="21304"/>
                          <a:pt x="9424" y="21600"/>
                          <a:pt x="7881" y="21600"/>
                        </a:cubicBezTo>
                        <a:cubicBezTo>
                          <a:pt x="6338" y="21600"/>
                          <a:pt x="4837" y="21304"/>
                          <a:pt x="3586" y="20676"/>
                        </a:cubicBezTo>
                        <a:cubicBezTo>
                          <a:pt x="2335" y="20047"/>
                          <a:pt x="1418" y="19159"/>
                          <a:pt x="834" y="18049"/>
                        </a:cubicBezTo>
                        <a:cubicBezTo>
                          <a:pt x="250" y="16940"/>
                          <a:pt x="0" y="15350"/>
                          <a:pt x="0" y="13389"/>
                        </a:cubicBezTo>
                        <a:lnTo>
                          <a:pt x="0" y="37"/>
                        </a:lnTo>
                        <a:lnTo>
                          <a:pt x="6297" y="37"/>
                        </a:lnTo>
                        <a:lnTo>
                          <a:pt x="6297" y="9727"/>
                        </a:lnTo>
                        <a:cubicBezTo>
                          <a:pt x="6297" y="12686"/>
                          <a:pt x="6421" y="14499"/>
                          <a:pt x="6631" y="15165"/>
                        </a:cubicBezTo>
                        <a:cubicBezTo>
                          <a:pt x="6839" y="15830"/>
                          <a:pt x="7297" y="16348"/>
                          <a:pt x="7881" y="16755"/>
                        </a:cubicBezTo>
                        <a:cubicBezTo>
                          <a:pt x="8506" y="17162"/>
                          <a:pt x="9257" y="17347"/>
                          <a:pt x="10216" y="17347"/>
                        </a:cubicBezTo>
                        <a:cubicBezTo>
                          <a:pt x="11301" y="17347"/>
                          <a:pt x="12260" y="17088"/>
                          <a:pt x="13094" y="16570"/>
                        </a:cubicBezTo>
                        <a:cubicBezTo>
                          <a:pt x="13928" y="16052"/>
                          <a:pt x="14511" y="15387"/>
                          <a:pt x="14845" y="14610"/>
                        </a:cubicBezTo>
                        <a:cubicBezTo>
                          <a:pt x="15179" y="13833"/>
                          <a:pt x="15304" y="11947"/>
                          <a:pt x="15304" y="8914"/>
                        </a:cubicBezTo>
                        <a:lnTo>
                          <a:pt x="15304" y="0"/>
                        </a:lnTo>
                        <a:lnTo>
                          <a:pt x="21600" y="0"/>
                        </a:lnTo>
                        <a:lnTo>
                          <a:pt x="21600" y="21082"/>
                        </a:lnTo>
                        <a:lnTo>
                          <a:pt x="15762" y="2108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64" name="Freeform: Shape 5095"/>
                  <p:cNvSpPr/>
                  <p:nvPr/>
                </p:nvSpPr>
                <p:spPr>
                  <a:xfrm>
                    <a:off x="366531" y="1267"/>
                    <a:ext cx="14693" cy="3428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829" y="5538"/>
                        </a:moveTo>
                        <a:lnTo>
                          <a:pt x="20829" y="8844"/>
                        </a:lnTo>
                        <a:lnTo>
                          <a:pt x="14208" y="8844"/>
                        </a:lnTo>
                        <a:lnTo>
                          <a:pt x="14208" y="15181"/>
                        </a:lnTo>
                        <a:cubicBezTo>
                          <a:pt x="14208" y="16476"/>
                          <a:pt x="14208" y="17219"/>
                          <a:pt x="14400" y="17412"/>
                        </a:cubicBezTo>
                        <a:cubicBezTo>
                          <a:pt x="14529" y="17633"/>
                          <a:pt x="14786" y="17798"/>
                          <a:pt x="15236" y="17936"/>
                        </a:cubicBezTo>
                        <a:cubicBezTo>
                          <a:pt x="15686" y="18074"/>
                          <a:pt x="16265" y="18129"/>
                          <a:pt x="16843" y="18129"/>
                        </a:cubicBezTo>
                        <a:cubicBezTo>
                          <a:pt x="17743" y="18129"/>
                          <a:pt x="19029" y="17991"/>
                          <a:pt x="20764" y="17743"/>
                        </a:cubicBezTo>
                        <a:lnTo>
                          <a:pt x="21600" y="20967"/>
                        </a:lnTo>
                        <a:cubicBezTo>
                          <a:pt x="19351" y="21380"/>
                          <a:pt x="16779" y="21600"/>
                          <a:pt x="13950" y="21600"/>
                        </a:cubicBezTo>
                        <a:cubicBezTo>
                          <a:pt x="12215" y="21600"/>
                          <a:pt x="10607" y="21462"/>
                          <a:pt x="9193" y="21214"/>
                        </a:cubicBezTo>
                        <a:cubicBezTo>
                          <a:pt x="7779" y="20967"/>
                          <a:pt x="6750" y="20636"/>
                          <a:pt x="6107" y="20250"/>
                        </a:cubicBezTo>
                        <a:cubicBezTo>
                          <a:pt x="5465" y="19837"/>
                          <a:pt x="5014" y="19313"/>
                          <a:pt x="4757" y="18625"/>
                        </a:cubicBezTo>
                        <a:cubicBezTo>
                          <a:pt x="4565" y="18156"/>
                          <a:pt x="4436" y="17164"/>
                          <a:pt x="4436" y="15704"/>
                        </a:cubicBezTo>
                        <a:lnTo>
                          <a:pt x="4436" y="8844"/>
                        </a:lnTo>
                        <a:lnTo>
                          <a:pt x="0" y="8844"/>
                        </a:lnTo>
                        <a:lnTo>
                          <a:pt x="0" y="5538"/>
                        </a:lnTo>
                        <a:lnTo>
                          <a:pt x="4436" y="5538"/>
                        </a:lnTo>
                        <a:lnTo>
                          <a:pt x="4436" y="2425"/>
                        </a:lnTo>
                        <a:lnTo>
                          <a:pt x="14143" y="0"/>
                        </a:lnTo>
                        <a:lnTo>
                          <a:pt x="14143" y="5538"/>
                        </a:lnTo>
                        <a:lnTo>
                          <a:pt x="20764" y="553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65" name="Freeform: Shape 5096"/>
                  <p:cNvSpPr/>
                  <p:nvPr/>
                </p:nvSpPr>
                <p:spPr>
                  <a:xfrm>
                    <a:off x="385290" y="568"/>
                    <a:ext cx="22696" cy="3450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243" y="0"/>
                        </a:moveTo>
                        <a:lnTo>
                          <a:pt x="6243" y="7939"/>
                        </a:lnTo>
                        <a:cubicBezTo>
                          <a:pt x="8282" y="6379"/>
                          <a:pt x="10696" y="5612"/>
                          <a:pt x="13526" y="5612"/>
                        </a:cubicBezTo>
                        <a:cubicBezTo>
                          <a:pt x="14983" y="5612"/>
                          <a:pt x="16273" y="5776"/>
                          <a:pt x="17438" y="6133"/>
                        </a:cubicBezTo>
                        <a:cubicBezTo>
                          <a:pt x="18604" y="6488"/>
                          <a:pt x="19478" y="6926"/>
                          <a:pt x="20060" y="7474"/>
                        </a:cubicBezTo>
                        <a:cubicBezTo>
                          <a:pt x="20643" y="8021"/>
                          <a:pt x="21059" y="8624"/>
                          <a:pt x="21267" y="9308"/>
                        </a:cubicBezTo>
                        <a:cubicBezTo>
                          <a:pt x="21476" y="9992"/>
                          <a:pt x="21600" y="11005"/>
                          <a:pt x="21600" y="12401"/>
                        </a:cubicBezTo>
                        <a:lnTo>
                          <a:pt x="21600" y="21573"/>
                        </a:lnTo>
                        <a:lnTo>
                          <a:pt x="15316" y="21573"/>
                        </a:lnTo>
                        <a:lnTo>
                          <a:pt x="15316" y="13333"/>
                        </a:lnTo>
                        <a:cubicBezTo>
                          <a:pt x="15316" y="11690"/>
                          <a:pt x="15191" y="10649"/>
                          <a:pt x="14941" y="10211"/>
                        </a:cubicBezTo>
                        <a:cubicBezTo>
                          <a:pt x="14692" y="9773"/>
                          <a:pt x="14276" y="9417"/>
                          <a:pt x="13693" y="9171"/>
                        </a:cubicBezTo>
                        <a:cubicBezTo>
                          <a:pt x="13110" y="8925"/>
                          <a:pt x="12319" y="8788"/>
                          <a:pt x="11445" y="8788"/>
                        </a:cubicBezTo>
                        <a:cubicBezTo>
                          <a:pt x="10405" y="8788"/>
                          <a:pt x="9489" y="8952"/>
                          <a:pt x="8657" y="9280"/>
                        </a:cubicBezTo>
                        <a:cubicBezTo>
                          <a:pt x="7825" y="9609"/>
                          <a:pt x="7242" y="10129"/>
                          <a:pt x="6867" y="10786"/>
                        </a:cubicBezTo>
                        <a:cubicBezTo>
                          <a:pt x="6492" y="11471"/>
                          <a:pt x="6285" y="12456"/>
                          <a:pt x="6285" y="13770"/>
                        </a:cubicBezTo>
                        <a:lnTo>
                          <a:pt x="6285" y="21600"/>
                        </a:lnTo>
                        <a:lnTo>
                          <a:pt x="0" y="21600"/>
                        </a:lnTo>
                        <a:lnTo>
                          <a:pt x="0" y="55"/>
                        </a:lnTo>
                        <a:lnTo>
                          <a:pt x="6285" y="5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66" name="Freeform: Shape 5097"/>
                  <p:cNvSpPr/>
                  <p:nvPr/>
                </p:nvSpPr>
                <p:spPr>
                  <a:xfrm>
                    <a:off x="428144" y="568"/>
                    <a:ext cx="31092" cy="3445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1573"/>
                        </a:moveTo>
                        <a:lnTo>
                          <a:pt x="0" y="0"/>
                        </a:lnTo>
                        <a:lnTo>
                          <a:pt x="4830" y="0"/>
                        </a:lnTo>
                        <a:lnTo>
                          <a:pt x="4830" y="9594"/>
                        </a:lnTo>
                        <a:lnTo>
                          <a:pt x="14582" y="0"/>
                        </a:lnTo>
                        <a:lnTo>
                          <a:pt x="21084" y="0"/>
                        </a:lnTo>
                        <a:lnTo>
                          <a:pt x="12091" y="8415"/>
                        </a:lnTo>
                        <a:lnTo>
                          <a:pt x="21600" y="21600"/>
                        </a:lnTo>
                        <a:lnTo>
                          <a:pt x="15342" y="21600"/>
                        </a:lnTo>
                        <a:lnTo>
                          <a:pt x="8780" y="11458"/>
                        </a:lnTo>
                        <a:lnTo>
                          <a:pt x="4861" y="15076"/>
                        </a:lnTo>
                        <a:lnTo>
                          <a:pt x="4861" y="21600"/>
                        </a:lnTo>
                        <a:lnTo>
                          <a:pt x="30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67" name="Freeform: Shape 5098"/>
                  <p:cNvSpPr/>
                  <p:nvPr/>
                </p:nvSpPr>
                <p:spPr>
                  <a:xfrm>
                    <a:off x="461202" y="9489"/>
                    <a:ext cx="25757" cy="260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0510"/>
                        </a:moveTo>
                        <a:cubicBezTo>
                          <a:pt x="0" y="8698"/>
                          <a:pt x="440" y="6922"/>
                          <a:pt x="1357" y="5219"/>
                        </a:cubicBezTo>
                        <a:cubicBezTo>
                          <a:pt x="2274" y="3515"/>
                          <a:pt x="3557" y="2211"/>
                          <a:pt x="5207" y="1341"/>
                        </a:cubicBezTo>
                        <a:cubicBezTo>
                          <a:pt x="6858" y="435"/>
                          <a:pt x="8728" y="0"/>
                          <a:pt x="10782" y="0"/>
                        </a:cubicBezTo>
                        <a:cubicBezTo>
                          <a:pt x="13936" y="0"/>
                          <a:pt x="16539" y="1015"/>
                          <a:pt x="18556" y="3044"/>
                        </a:cubicBezTo>
                        <a:cubicBezTo>
                          <a:pt x="20573" y="5074"/>
                          <a:pt x="21600" y="7647"/>
                          <a:pt x="21600" y="10727"/>
                        </a:cubicBezTo>
                        <a:cubicBezTo>
                          <a:pt x="21600" y="13808"/>
                          <a:pt x="20573" y="16453"/>
                          <a:pt x="18556" y="18519"/>
                        </a:cubicBezTo>
                        <a:cubicBezTo>
                          <a:pt x="16503" y="20585"/>
                          <a:pt x="13936" y="21600"/>
                          <a:pt x="10855" y="21600"/>
                        </a:cubicBezTo>
                        <a:cubicBezTo>
                          <a:pt x="8948" y="21600"/>
                          <a:pt x="7114" y="21165"/>
                          <a:pt x="5354" y="20331"/>
                        </a:cubicBezTo>
                        <a:cubicBezTo>
                          <a:pt x="3631" y="19461"/>
                          <a:pt x="2274" y="18229"/>
                          <a:pt x="1394" y="16562"/>
                        </a:cubicBezTo>
                        <a:cubicBezTo>
                          <a:pt x="477" y="14895"/>
                          <a:pt x="37" y="12902"/>
                          <a:pt x="37" y="10510"/>
                        </a:cubicBezTo>
                        <a:close/>
                        <a:moveTo>
                          <a:pt x="5684" y="10800"/>
                        </a:moveTo>
                        <a:cubicBezTo>
                          <a:pt x="5684" y="12866"/>
                          <a:pt x="6161" y="14424"/>
                          <a:pt x="7151" y="15511"/>
                        </a:cubicBezTo>
                        <a:cubicBezTo>
                          <a:pt x="8141" y="16599"/>
                          <a:pt x="9351" y="17142"/>
                          <a:pt x="10782" y="17142"/>
                        </a:cubicBezTo>
                        <a:cubicBezTo>
                          <a:pt x="12212" y="17142"/>
                          <a:pt x="13422" y="16599"/>
                          <a:pt x="14412" y="15511"/>
                        </a:cubicBezTo>
                        <a:cubicBezTo>
                          <a:pt x="15402" y="14424"/>
                          <a:pt x="15879" y="12830"/>
                          <a:pt x="15879" y="10764"/>
                        </a:cubicBezTo>
                        <a:cubicBezTo>
                          <a:pt x="15879" y="8698"/>
                          <a:pt x="15402" y="7176"/>
                          <a:pt x="14412" y="6089"/>
                        </a:cubicBezTo>
                        <a:cubicBezTo>
                          <a:pt x="13422" y="5001"/>
                          <a:pt x="12212" y="4458"/>
                          <a:pt x="10782" y="4458"/>
                        </a:cubicBezTo>
                        <a:cubicBezTo>
                          <a:pt x="9351" y="4458"/>
                          <a:pt x="8104" y="5001"/>
                          <a:pt x="7151" y="6089"/>
                        </a:cubicBezTo>
                        <a:cubicBezTo>
                          <a:pt x="6198" y="7176"/>
                          <a:pt x="5684" y="8734"/>
                          <a:pt x="5684" y="1080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68" name="Freeform: Shape 5099"/>
                  <p:cNvSpPr/>
                  <p:nvPr/>
                </p:nvSpPr>
                <p:spPr>
                  <a:xfrm>
                    <a:off x="491856" y="9489"/>
                    <a:ext cx="16137" cy="2549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8839" y="21600"/>
                        </a:moveTo>
                        <a:lnTo>
                          <a:pt x="0" y="21600"/>
                        </a:lnTo>
                        <a:lnTo>
                          <a:pt x="0" y="482"/>
                        </a:lnTo>
                        <a:lnTo>
                          <a:pt x="8195" y="482"/>
                        </a:lnTo>
                        <a:lnTo>
                          <a:pt x="8195" y="3483"/>
                        </a:lnTo>
                        <a:cubicBezTo>
                          <a:pt x="9600" y="2075"/>
                          <a:pt x="10888" y="1111"/>
                          <a:pt x="12000" y="667"/>
                        </a:cubicBezTo>
                        <a:cubicBezTo>
                          <a:pt x="13112" y="222"/>
                          <a:pt x="14400" y="0"/>
                          <a:pt x="15805" y="0"/>
                        </a:cubicBezTo>
                        <a:cubicBezTo>
                          <a:pt x="17795" y="0"/>
                          <a:pt x="19727" y="333"/>
                          <a:pt x="21600" y="1037"/>
                        </a:cubicBezTo>
                        <a:lnTo>
                          <a:pt x="18849" y="5928"/>
                        </a:lnTo>
                        <a:cubicBezTo>
                          <a:pt x="17385" y="5298"/>
                          <a:pt x="15981" y="5002"/>
                          <a:pt x="14693" y="5002"/>
                        </a:cubicBezTo>
                        <a:cubicBezTo>
                          <a:pt x="13405" y="5002"/>
                          <a:pt x="12410" y="5224"/>
                          <a:pt x="11532" y="5632"/>
                        </a:cubicBezTo>
                        <a:cubicBezTo>
                          <a:pt x="10654" y="6076"/>
                          <a:pt x="10010" y="6854"/>
                          <a:pt x="9483" y="7966"/>
                        </a:cubicBezTo>
                        <a:cubicBezTo>
                          <a:pt x="9015" y="9077"/>
                          <a:pt x="8722" y="11448"/>
                          <a:pt x="8722" y="15042"/>
                        </a:cubicBezTo>
                        <a:lnTo>
                          <a:pt x="8722" y="2156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69" name="Freeform: Shape 5100"/>
                  <p:cNvSpPr/>
                  <p:nvPr/>
                </p:nvSpPr>
                <p:spPr>
                  <a:xfrm>
                    <a:off x="508910" y="9532"/>
                    <a:ext cx="23314" cy="260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24" h="21600" fill="norm" stroke="1" extrusionOk="0">
                        <a:moveTo>
                          <a:pt x="15140" y="14557"/>
                        </a:moveTo>
                        <a:lnTo>
                          <a:pt x="21196" y="15465"/>
                        </a:lnTo>
                        <a:cubicBezTo>
                          <a:pt x="20429" y="17462"/>
                          <a:pt x="19178" y="18986"/>
                          <a:pt x="17482" y="20039"/>
                        </a:cubicBezTo>
                        <a:cubicBezTo>
                          <a:pt x="15786" y="21092"/>
                          <a:pt x="13687" y="21600"/>
                          <a:pt x="11143" y="21600"/>
                        </a:cubicBezTo>
                        <a:cubicBezTo>
                          <a:pt x="7146" y="21600"/>
                          <a:pt x="4159" y="20438"/>
                          <a:pt x="2261" y="18079"/>
                        </a:cubicBezTo>
                        <a:cubicBezTo>
                          <a:pt x="727" y="16191"/>
                          <a:pt x="0" y="13831"/>
                          <a:pt x="0" y="10963"/>
                        </a:cubicBezTo>
                        <a:cubicBezTo>
                          <a:pt x="0" y="7514"/>
                          <a:pt x="1009" y="4828"/>
                          <a:pt x="2987" y="2904"/>
                        </a:cubicBezTo>
                        <a:cubicBezTo>
                          <a:pt x="4966" y="980"/>
                          <a:pt x="7510" y="0"/>
                          <a:pt x="10578" y="0"/>
                        </a:cubicBezTo>
                        <a:cubicBezTo>
                          <a:pt x="14010" y="0"/>
                          <a:pt x="16715" y="1016"/>
                          <a:pt x="18693" y="3049"/>
                        </a:cubicBezTo>
                        <a:cubicBezTo>
                          <a:pt x="20672" y="5082"/>
                          <a:pt x="21600" y="8204"/>
                          <a:pt x="21520" y="12415"/>
                        </a:cubicBezTo>
                        <a:lnTo>
                          <a:pt x="6258" y="12415"/>
                        </a:lnTo>
                        <a:cubicBezTo>
                          <a:pt x="6298" y="14049"/>
                          <a:pt x="6783" y="15319"/>
                          <a:pt x="7752" y="16191"/>
                        </a:cubicBezTo>
                        <a:cubicBezTo>
                          <a:pt x="8681" y="17098"/>
                          <a:pt x="9851" y="17534"/>
                          <a:pt x="11264" y="17534"/>
                        </a:cubicBezTo>
                        <a:cubicBezTo>
                          <a:pt x="12234" y="17534"/>
                          <a:pt x="13041" y="17316"/>
                          <a:pt x="13687" y="16844"/>
                        </a:cubicBezTo>
                        <a:cubicBezTo>
                          <a:pt x="14333" y="16373"/>
                          <a:pt x="14818" y="15610"/>
                          <a:pt x="15181" y="14593"/>
                        </a:cubicBezTo>
                        <a:close/>
                        <a:moveTo>
                          <a:pt x="15463" y="9003"/>
                        </a:moveTo>
                        <a:cubicBezTo>
                          <a:pt x="15423" y="7406"/>
                          <a:pt x="14979" y="6208"/>
                          <a:pt x="14091" y="5373"/>
                        </a:cubicBezTo>
                        <a:cubicBezTo>
                          <a:pt x="13202" y="4538"/>
                          <a:pt x="12153" y="4138"/>
                          <a:pt x="10942" y="4138"/>
                        </a:cubicBezTo>
                        <a:cubicBezTo>
                          <a:pt x="9609" y="4138"/>
                          <a:pt x="8519" y="4574"/>
                          <a:pt x="7631" y="5445"/>
                        </a:cubicBezTo>
                        <a:cubicBezTo>
                          <a:pt x="6743" y="6316"/>
                          <a:pt x="6339" y="7514"/>
                          <a:pt x="6339" y="9003"/>
                        </a:cubicBezTo>
                        <a:lnTo>
                          <a:pt x="15463" y="900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70" name="Freeform: Shape 5101"/>
                  <p:cNvSpPr/>
                  <p:nvPr/>
                </p:nvSpPr>
                <p:spPr>
                  <a:xfrm>
                    <a:off x="535847" y="9489"/>
                    <a:ext cx="23396" cy="260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177" y="6777"/>
                        </a:moveTo>
                        <a:lnTo>
                          <a:pt x="646" y="5871"/>
                        </a:lnTo>
                        <a:cubicBezTo>
                          <a:pt x="1252" y="3878"/>
                          <a:pt x="2341" y="2392"/>
                          <a:pt x="3835" y="1450"/>
                        </a:cubicBezTo>
                        <a:cubicBezTo>
                          <a:pt x="5329" y="507"/>
                          <a:pt x="7590" y="0"/>
                          <a:pt x="10618" y="0"/>
                        </a:cubicBezTo>
                        <a:cubicBezTo>
                          <a:pt x="13324" y="0"/>
                          <a:pt x="15342" y="290"/>
                          <a:pt x="16674" y="870"/>
                        </a:cubicBezTo>
                        <a:cubicBezTo>
                          <a:pt x="18007" y="1450"/>
                          <a:pt x="18935" y="2174"/>
                          <a:pt x="19500" y="3081"/>
                        </a:cubicBezTo>
                        <a:cubicBezTo>
                          <a:pt x="20025" y="3986"/>
                          <a:pt x="20308" y="5618"/>
                          <a:pt x="20308" y="7973"/>
                        </a:cubicBezTo>
                        <a:lnTo>
                          <a:pt x="20227" y="14352"/>
                        </a:lnTo>
                        <a:cubicBezTo>
                          <a:pt x="20227" y="16164"/>
                          <a:pt x="20308" y="17505"/>
                          <a:pt x="20510" y="18374"/>
                        </a:cubicBezTo>
                        <a:cubicBezTo>
                          <a:pt x="20712" y="19244"/>
                          <a:pt x="21075" y="20150"/>
                          <a:pt x="21600" y="21165"/>
                        </a:cubicBezTo>
                        <a:lnTo>
                          <a:pt x="15584" y="21165"/>
                        </a:lnTo>
                        <a:cubicBezTo>
                          <a:pt x="15423" y="20803"/>
                          <a:pt x="15221" y="20259"/>
                          <a:pt x="15019" y="19534"/>
                        </a:cubicBezTo>
                        <a:cubicBezTo>
                          <a:pt x="14898" y="19208"/>
                          <a:pt x="14858" y="18990"/>
                          <a:pt x="14818" y="18882"/>
                        </a:cubicBezTo>
                        <a:cubicBezTo>
                          <a:pt x="13767" y="19788"/>
                          <a:pt x="12678" y="20477"/>
                          <a:pt x="11466" y="20911"/>
                        </a:cubicBezTo>
                        <a:cubicBezTo>
                          <a:pt x="10295" y="21346"/>
                          <a:pt x="9003" y="21600"/>
                          <a:pt x="7671" y="21600"/>
                        </a:cubicBezTo>
                        <a:cubicBezTo>
                          <a:pt x="5289" y="21600"/>
                          <a:pt x="3432" y="21020"/>
                          <a:pt x="2059" y="19860"/>
                        </a:cubicBezTo>
                        <a:cubicBezTo>
                          <a:pt x="686" y="18701"/>
                          <a:pt x="0" y="17251"/>
                          <a:pt x="0" y="15475"/>
                        </a:cubicBezTo>
                        <a:cubicBezTo>
                          <a:pt x="0" y="14315"/>
                          <a:pt x="323" y="13264"/>
                          <a:pt x="928" y="12358"/>
                        </a:cubicBezTo>
                        <a:cubicBezTo>
                          <a:pt x="1534" y="11452"/>
                          <a:pt x="2422" y="10727"/>
                          <a:pt x="3553" y="10256"/>
                        </a:cubicBezTo>
                        <a:cubicBezTo>
                          <a:pt x="4683" y="9785"/>
                          <a:pt x="6298" y="9350"/>
                          <a:pt x="8398" y="8988"/>
                        </a:cubicBezTo>
                        <a:cubicBezTo>
                          <a:pt x="11264" y="8517"/>
                          <a:pt x="13202" y="8045"/>
                          <a:pt x="14333" y="7647"/>
                        </a:cubicBezTo>
                        <a:lnTo>
                          <a:pt x="14333" y="7103"/>
                        </a:lnTo>
                        <a:cubicBezTo>
                          <a:pt x="14333" y="6052"/>
                          <a:pt x="14050" y="5291"/>
                          <a:pt x="13485" y="4856"/>
                        </a:cubicBezTo>
                        <a:cubicBezTo>
                          <a:pt x="12919" y="4422"/>
                          <a:pt x="11830" y="4204"/>
                          <a:pt x="10214" y="4204"/>
                        </a:cubicBezTo>
                        <a:cubicBezTo>
                          <a:pt x="9124" y="4204"/>
                          <a:pt x="8276" y="4385"/>
                          <a:pt x="7671" y="4784"/>
                        </a:cubicBezTo>
                        <a:cubicBezTo>
                          <a:pt x="7065" y="5182"/>
                          <a:pt x="6581" y="5835"/>
                          <a:pt x="6177" y="6814"/>
                        </a:cubicBezTo>
                        <a:close/>
                        <a:moveTo>
                          <a:pt x="14333" y="11199"/>
                        </a:moveTo>
                        <a:cubicBezTo>
                          <a:pt x="13565" y="11416"/>
                          <a:pt x="12314" y="11706"/>
                          <a:pt x="10618" y="12032"/>
                        </a:cubicBezTo>
                        <a:cubicBezTo>
                          <a:pt x="8922" y="12358"/>
                          <a:pt x="7833" y="12685"/>
                          <a:pt x="7308" y="12974"/>
                        </a:cubicBezTo>
                        <a:cubicBezTo>
                          <a:pt x="6500" y="13482"/>
                          <a:pt x="6096" y="14134"/>
                          <a:pt x="6096" y="14895"/>
                        </a:cubicBezTo>
                        <a:cubicBezTo>
                          <a:pt x="6096" y="15656"/>
                          <a:pt x="6419" y="16309"/>
                          <a:pt x="7065" y="16889"/>
                        </a:cubicBezTo>
                        <a:cubicBezTo>
                          <a:pt x="7711" y="17432"/>
                          <a:pt x="8519" y="17722"/>
                          <a:pt x="9488" y="17722"/>
                        </a:cubicBezTo>
                        <a:cubicBezTo>
                          <a:pt x="10578" y="17722"/>
                          <a:pt x="11628" y="17396"/>
                          <a:pt x="12637" y="16744"/>
                        </a:cubicBezTo>
                        <a:cubicBezTo>
                          <a:pt x="13364" y="16236"/>
                          <a:pt x="13848" y="15656"/>
                          <a:pt x="14091" y="14931"/>
                        </a:cubicBezTo>
                        <a:cubicBezTo>
                          <a:pt x="14252" y="14460"/>
                          <a:pt x="14333" y="13590"/>
                          <a:pt x="14333" y="12249"/>
                        </a:cubicBezTo>
                        <a:lnTo>
                          <a:pt x="14333" y="1116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489" name="Graphic 2243"/>
                <p:cNvGrpSpPr/>
                <p:nvPr/>
              </p:nvGrpSpPr>
              <p:grpSpPr>
                <a:xfrm>
                  <a:off x="103981" y="687978"/>
                  <a:ext cx="560474" cy="72284"/>
                  <a:chOff x="0" y="0"/>
                  <a:chExt cx="560472" cy="72282"/>
                </a:xfrm>
              </p:grpSpPr>
              <p:sp>
                <p:nvSpPr>
                  <p:cNvPr id="1472" name="Freeform: Shape 5066"/>
                  <p:cNvSpPr/>
                  <p:nvPr/>
                </p:nvSpPr>
                <p:spPr>
                  <a:xfrm>
                    <a:off x="0" y="0"/>
                    <a:ext cx="14917" cy="272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4" h="21600" fill="norm" stroke="1" extrusionOk="0">
                        <a:moveTo>
                          <a:pt x="8281" y="21322"/>
                        </a:moveTo>
                        <a:lnTo>
                          <a:pt x="8596" y="19208"/>
                        </a:lnTo>
                        <a:cubicBezTo>
                          <a:pt x="6702" y="19000"/>
                          <a:pt x="5123" y="18653"/>
                          <a:pt x="3986" y="18272"/>
                        </a:cubicBezTo>
                        <a:cubicBezTo>
                          <a:pt x="2849" y="17856"/>
                          <a:pt x="1902" y="17266"/>
                          <a:pt x="1080" y="16469"/>
                        </a:cubicBezTo>
                        <a:cubicBezTo>
                          <a:pt x="322" y="15672"/>
                          <a:pt x="-56" y="14700"/>
                          <a:pt x="7" y="13591"/>
                        </a:cubicBezTo>
                        <a:lnTo>
                          <a:pt x="3986" y="13383"/>
                        </a:lnTo>
                        <a:cubicBezTo>
                          <a:pt x="4112" y="14527"/>
                          <a:pt x="4491" y="15394"/>
                          <a:pt x="5186" y="15983"/>
                        </a:cubicBezTo>
                        <a:cubicBezTo>
                          <a:pt x="6133" y="16781"/>
                          <a:pt x="7396" y="17266"/>
                          <a:pt x="8912" y="17439"/>
                        </a:cubicBezTo>
                        <a:lnTo>
                          <a:pt x="9986" y="10679"/>
                        </a:lnTo>
                        <a:cubicBezTo>
                          <a:pt x="8407" y="10436"/>
                          <a:pt x="6828" y="10020"/>
                          <a:pt x="5249" y="9430"/>
                        </a:cubicBezTo>
                        <a:cubicBezTo>
                          <a:pt x="4049" y="9014"/>
                          <a:pt x="3228" y="8425"/>
                          <a:pt x="2660" y="7732"/>
                        </a:cubicBezTo>
                        <a:cubicBezTo>
                          <a:pt x="2091" y="7038"/>
                          <a:pt x="1902" y="6275"/>
                          <a:pt x="2028" y="5408"/>
                        </a:cubicBezTo>
                        <a:cubicBezTo>
                          <a:pt x="2280" y="3883"/>
                          <a:pt x="3417" y="2704"/>
                          <a:pt x="5565" y="1872"/>
                        </a:cubicBezTo>
                        <a:cubicBezTo>
                          <a:pt x="6954" y="1318"/>
                          <a:pt x="8975" y="1005"/>
                          <a:pt x="11564" y="1005"/>
                        </a:cubicBezTo>
                        <a:lnTo>
                          <a:pt x="11754" y="0"/>
                        </a:lnTo>
                        <a:lnTo>
                          <a:pt x="14028" y="104"/>
                        </a:lnTo>
                        <a:lnTo>
                          <a:pt x="13838" y="1109"/>
                        </a:lnTo>
                        <a:cubicBezTo>
                          <a:pt x="16049" y="1318"/>
                          <a:pt x="17817" y="1768"/>
                          <a:pt x="19017" y="2462"/>
                        </a:cubicBezTo>
                        <a:cubicBezTo>
                          <a:pt x="20597" y="3328"/>
                          <a:pt x="21418" y="4403"/>
                          <a:pt x="21544" y="5790"/>
                        </a:cubicBezTo>
                        <a:lnTo>
                          <a:pt x="17502" y="5929"/>
                        </a:lnTo>
                        <a:cubicBezTo>
                          <a:pt x="17376" y="5097"/>
                          <a:pt x="17060" y="4438"/>
                          <a:pt x="16365" y="3952"/>
                        </a:cubicBezTo>
                        <a:cubicBezTo>
                          <a:pt x="15733" y="3467"/>
                          <a:pt x="14786" y="3120"/>
                          <a:pt x="13522" y="2947"/>
                        </a:cubicBezTo>
                        <a:lnTo>
                          <a:pt x="12575" y="9084"/>
                        </a:lnTo>
                        <a:cubicBezTo>
                          <a:pt x="14470" y="9430"/>
                          <a:pt x="15733" y="9708"/>
                          <a:pt x="16365" y="9916"/>
                        </a:cubicBezTo>
                        <a:cubicBezTo>
                          <a:pt x="17502" y="10263"/>
                          <a:pt x="18449" y="10679"/>
                          <a:pt x="19144" y="11095"/>
                        </a:cubicBezTo>
                        <a:cubicBezTo>
                          <a:pt x="19838" y="11546"/>
                          <a:pt x="20344" y="12066"/>
                          <a:pt x="20660" y="12690"/>
                        </a:cubicBezTo>
                        <a:cubicBezTo>
                          <a:pt x="20975" y="13279"/>
                          <a:pt x="21102" y="13903"/>
                          <a:pt x="20975" y="14597"/>
                        </a:cubicBezTo>
                        <a:cubicBezTo>
                          <a:pt x="20723" y="16053"/>
                          <a:pt x="19713" y="17266"/>
                          <a:pt x="17817" y="18168"/>
                        </a:cubicBezTo>
                        <a:cubicBezTo>
                          <a:pt x="15986" y="19069"/>
                          <a:pt x="13649" y="19485"/>
                          <a:pt x="10933" y="19450"/>
                        </a:cubicBezTo>
                        <a:lnTo>
                          <a:pt x="10617" y="21600"/>
                        </a:lnTo>
                        <a:lnTo>
                          <a:pt x="8344" y="21496"/>
                        </a:lnTo>
                        <a:close/>
                        <a:moveTo>
                          <a:pt x="11249" y="2739"/>
                        </a:moveTo>
                        <a:cubicBezTo>
                          <a:pt x="9733" y="2808"/>
                          <a:pt x="8470" y="3086"/>
                          <a:pt x="7522" y="3571"/>
                        </a:cubicBezTo>
                        <a:cubicBezTo>
                          <a:pt x="6575" y="4057"/>
                          <a:pt x="6007" y="4681"/>
                          <a:pt x="5944" y="5408"/>
                        </a:cubicBezTo>
                        <a:cubicBezTo>
                          <a:pt x="5817" y="6137"/>
                          <a:pt x="6133" y="6761"/>
                          <a:pt x="6765" y="7281"/>
                        </a:cubicBezTo>
                        <a:cubicBezTo>
                          <a:pt x="7459" y="7801"/>
                          <a:pt x="8596" y="8252"/>
                          <a:pt x="10364" y="8633"/>
                        </a:cubicBezTo>
                        <a:lnTo>
                          <a:pt x="11312" y="2739"/>
                        </a:lnTo>
                        <a:close/>
                        <a:moveTo>
                          <a:pt x="11186" y="17543"/>
                        </a:moveTo>
                        <a:cubicBezTo>
                          <a:pt x="12701" y="17543"/>
                          <a:pt x="14028" y="17232"/>
                          <a:pt x="15102" y="16642"/>
                        </a:cubicBezTo>
                        <a:cubicBezTo>
                          <a:pt x="16175" y="16087"/>
                          <a:pt x="16807" y="15325"/>
                          <a:pt x="16933" y="14423"/>
                        </a:cubicBezTo>
                        <a:cubicBezTo>
                          <a:pt x="17060" y="13660"/>
                          <a:pt x="16807" y="13002"/>
                          <a:pt x="16175" y="12516"/>
                        </a:cubicBezTo>
                        <a:cubicBezTo>
                          <a:pt x="15544" y="11996"/>
                          <a:pt x="14218" y="11511"/>
                          <a:pt x="12197" y="11060"/>
                        </a:cubicBezTo>
                        <a:lnTo>
                          <a:pt x="11186" y="1754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73" name="Freeform: Shape 5067"/>
                  <p:cNvSpPr/>
                  <p:nvPr/>
                </p:nvSpPr>
                <p:spPr>
                  <a:xfrm>
                    <a:off x="17145" y="3410"/>
                    <a:ext cx="14825" cy="2238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428" fill="norm" stroke="1" extrusionOk="0">
                        <a:moveTo>
                          <a:pt x="0" y="14902"/>
                        </a:moveTo>
                        <a:lnTo>
                          <a:pt x="4142" y="14902"/>
                        </a:lnTo>
                        <a:cubicBezTo>
                          <a:pt x="4269" y="16241"/>
                          <a:pt x="4842" y="17246"/>
                          <a:pt x="5863" y="18000"/>
                        </a:cubicBezTo>
                        <a:cubicBezTo>
                          <a:pt x="6882" y="18712"/>
                          <a:pt x="8156" y="19130"/>
                          <a:pt x="9749" y="19214"/>
                        </a:cubicBezTo>
                        <a:cubicBezTo>
                          <a:pt x="11597" y="19339"/>
                          <a:pt x="13253" y="18962"/>
                          <a:pt x="14719" y="18084"/>
                        </a:cubicBezTo>
                        <a:cubicBezTo>
                          <a:pt x="16121" y="17246"/>
                          <a:pt x="16949" y="16033"/>
                          <a:pt x="17140" y="14484"/>
                        </a:cubicBezTo>
                        <a:cubicBezTo>
                          <a:pt x="17331" y="13018"/>
                          <a:pt x="16885" y="11847"/>
                          <a:pt x="15738" y="10925"/>
                        </a:cubicBezTo>
                        <a:cubicBezTo>
                          <a:pt x="14591" y="10005"/>
                          <a:pt x="12999" y="9502"/>
                          <a:pt x="11024" y="9377"/>
                        </a:cubicBezTo>
                        <a:cubicBezTo>
                          <a:pt x="9749" y="9293"/>
                          <a:pt x="8602" y="9418"/>
                          <a:pt x="7519" y="9753"/>
                        </a:cubicBezTo>
                        <a:cubicBezTo>
                          <a:pt x="6436" y="10088"/>
                          <a:pt x="5607" y="10507"/>
                          <a:pt x="4906" y="11093"/>
                        </a:cubicBezTo>
                        <a:lnTo>
                          <a:pt x="1275" y="10549"/>
                        </a:lnTo>
                        <a:lnTo>
                          <a:pt x="5798" y="0"/>
                        </a:lnTo>
                        <a:lnTo>
                          <a:pt x="21600" y="921"/>
                        </a:lnTo>
                        <a:lnTo>
                          <a:pt x="21282" y="3391"/>
                        </a:lnTo>
                        <a:lnTo>
                          <a:pt x="8602" y="2679"/>
                        </a:lnTo>
                        <a:lnTo>
                          <a:pt x="6117" y="8205"/>
                        </a:lnTo>
                        <a:cubicBezTo>
                          <a:pt x="8156" y="7451"/>
                          <a:pt x="10195" y="7116"/>
                          <a:pt x="12297" y="7242"/>
                        </a:cubicBezTo>
                        <a:cubicBezTo>
                          <a:pt x="15101" y="7409"/>
                          <a:pt x="17331" y="8163"/>
                          <a:pt x="19052" y="9544"/>
                        </a:cubicBezTo>
                        <a:cubicBezTo>
                          <a:pt x="20772" y="10925"/>
                          <a:pt x="21536" y="12600"/>
                          <a:pt x="21282" y="14567"/>
                        </a:cubicBezTo>
                        <a:cubicBezTo>
                          <a:pt x="21027" y="16451"/>
                          <a:pt x="19944" y="18042"/>
                          <a:pt x="18096" y="19339"/>
                        </a:cubicBezTo>
                        <a:cubicBezTo>
                          <a:pt x="15802" y="20930"/>
                          <a:pt x="12935" y="21600"/>
                          <a:pt x="9430" y="21391"/>
                        </a:cubicBezTo>
                        <a:cubicBezTo>
                          <a:pt x="6563" y="21223"/>
                          <a:pt x="4269" y="20553"/>
                          <a:pt x="2549" y="19381"/>
                        </a:cubicBezTo>
                        <a:cubicBezTo>
                          <a:pt x="828" y="18209"/>
                          <a:pt x="0" y="16744"/>
                          <a:pt x="0" y="1498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74" name="Freeform: Shape 5068"/>
                  <p:cNvSpPr/>
                  <p:nvPr/>
                </p:nvSpPr>
                <p:spPr>
                  <a:xfrm>
                    <a:off x="34549" y="4460"/>
                    <a:ext cx="19592" cy="2343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109"/>
                        </a:moveTo>
                        <a:lnTo>
                          <a:pt x="2121" y="0"/>
                        </a:lnTo>
                        <a:lnTo>
                          <a:pt x="5303" y="242"/>
                        </a:lnTo>
                        <a:lnTo>
                          <a:pt x="4243" y="10236"/>
                        </a:lnTo>
                        <a:lnTo>
                          <a:pt x="17260" y="1128"/>
                        </a:lnTo>
                        <a:lnTo>
                          <a:pt x="21600" y="1451"/>
                        </a:lnTo>
                        <a:lnTo>
                          <a:pt x="10655" y="8865"/>
                        </a:lnTo>
                        <a:lnTo>
                          <a:pt x="19961" y="21600"/>
                        </a:lnTo>
                        <a:lnTo>
                          <a:pt x="15766" y="21278"/>
                        </a:lnTo>
                        <a:lnTo>
                          <a:pt x="8245" y="10478"/>
                        </a:lnTo>
                        <a:lnTo>
                          <a:pt x="3954" y="13420"/>
                        </a:lnTo>
                        <a:lnTo>
                          <a:pt x="3230" y="20391"/>
                        </a:lnTo>
                        <a:lnTo>
                          <a:pt x="48" y="2015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75" name="Freeform: Shape 5069"/>
                  <p:cNvSpPr/>
                  <p:nvPr/>
                </p:nvSpPr>
                <p:spPr>
                  <a:xfrm>
                    <a:off x="207495" y="8089"/>
                    <a:ext cx="21210" cy="3870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8284" y="21502"/>
                        </a:moveTo>
                        <a:lnTo>
                          <a:pt x="8640" y="19355"/>
                        </a:lnTo>
                        <a:cubicBezTo>
                          <a:pt x="6725" y="19135"/>
                          <a:pt x="5166" y="18818"/>
                          <a:pt x="4008" y="18403"/>
                        </a:cubicBezTo>
                        <a:cubicBezTo>
                          <a:pt x="2850" y="17988"/>
                          <a:pt x="1871" y="17402"/>
                          <a:pt x="1113" y="16572"/>
                        </a:cubicBezTo>
                        <a:cubicBezTo>
                          <a:pt x="357" y="15767"/>
                          <a:pt x="0" y="14791"/>
                          <a:pt x="0" y="13692"/>
                        </a:cubicBezTo>
                        <a:lnTo>
                          <a:pt x="3964" y="13472"/>
                        </a:lnTo>
                        <a:cubicBezTo>
                          <a:pt x="4098" y="14644"/>
                          <a:pt x="4498" y="15498"/>
                          <a:pt x="5166" y="16084"/>
                        </a:cubicBezTo>
                        <a:cubicBezTo>
                          <a:pt x="6146" y="16890"/>
                          <a:pt x="7393" y="17378"/>
                          <a:pt x="8907" y="17548"/>
                        </a:cubicBezTo>
                        <a:lnTo>
                          <a:pt x="9976" y="10739"/>
                        </a:lnTo>
                        <a:cubicBezTo>
                          <a:pt x="8417" y="10495"/>
                          <a:pt x="6814" y="10080"/>
                          <a:pt x="5211" y="9494"/>
                        </a:cubicBezTo>
                        <a:cubicBezTo>
                          <a:pt x="4008" y="9055"/>
                          <a:pt x="3162" y="8469"/>
                          <a:pt x="2583" y="7786"/>
                        </a:cubicBezTo>
                        <a:cubicBezTo>
                          <a:pt x="2004" y="7078"/>
                          <a:pt x="1826" y="6297"/>
                          <a:pt x="1959" y="5443"/>
                        </a:cubicBezTo>
                        <a:cubicBezTo>
                          <a:pt x="2182" y="3929"/>
                          <a:pt x="3384" y="2734"/>
                          <a:pt x="5478" y="1904"/>
                        </a:cubicBezTo>
                        <a:cubicBezTo>
                          <a:pt x="6903" y="1342"/>
                          <a:pt x="8907" y="1049"/>
                          <a:pt x="11490" y="1025"/>
                        </a:cubicBezTo>
                        <a:lnTo>
                          <a:pt x="11668" y="0"/>
                        </a:lnTo>
                        <a:lnTo>
                          <a:pt x="13984" y="98"/>
                        </a:lnTo>
                        <a:lnTo>
                          <a:pt x="13806" y="1123"/>
                        </a:lnTo>
                        <a:cubicBezTo>
                          <a:pt x="16077" y="1342"/>
                          <a:pt x="17814" y="1806"/>
                          <a:pt x="19017" y="2465"/>
                        </a:cubicBezTo>
                        <a:cubicBezTo>
                          <a:pt x="20575" y="3319"/>
                          <a:pt x="21466" y="4442"/>
                          <a:pt x="21600" y="5809"/>
                        </a:cubicBezTo>
                        <a:lnTo>
                          <a:pt x="17502" y="5955"/>
                        </a:lnTo>
                        <a:cubicBezTo>
                          <a:pt x="17413" y="5101"/>
                          <a:pt x="17013" y="4442"/>
                          <a:pt x="16389" y="3954"/>
                        </a:cubicBezTo>
                        <a:cubicBezTo>
                          <a:pt x="15721" y="3466"/>
                          <a:pt x="14786" y="3124"/>
                          <a:pt x="13539" y="2929"/>
                        </a:cubicBezTo>
                        <a:lnTo>
                          <a:pt x="12559" y="9079"/>
                        </a:lnTo>
                        <a:cubicBezTo>
                          <a:pt x="14474" y="9445"/>
                          <a:pt x="15766" y="9714"/>
                          <a:pt x="16345" y="9885"/>
                        </a:cubicBezTo>
                        <a:cubicBezTo>
                          <a:pt x="17502" y="10226"/>
                          <a:pt x="18438" y="10642"/>
                          <a:pt x="19150" y="11105"/>
                        </a:cubicBezTo>
                        <a:cubicBezTo>
                          <a:pt x="19863" y="11569"/>
                          <a:pt x="20353" y="12081"/>
                          <a:pt x="20665" y="12691"/>
                        </a:cubicBezTo>
                        <a:cubicBezTo>
                          <a:pt x="20976" y="13277"/>
                          <a:pt x="21110" y="13912"/>
                          <a:pt x="20976" y="14595"/>
                        </a:cubicBezTo>
                        <a:cubicBezTo>
                          <a:pt x="20754" y="16084"/>
                          <a:pt x="19685" y="17280"/>
                          <a:pt x="17814" y="18183"/>
                        </a:cubicBezTo>
                        <a:cubicBezTo>
                          <a:pt x="15944" y="19086"/>
                          <a:pt x="13628" y="19501"/>
                          <a:pt x="10911" y="19452"/>
                        </a:cubicBezTo>
                        <a:lnTo>
                          <a:pt x="10555" y="21600"/>
                        </a:lnTo>
                        <a:lnTo>
                          <a:pt x="8239" y="21502"/>
                        </a:lnTo>
                        <a:close/>
                        <a:moveTo>
                          <a:pt x="11268" y="2807"/>
                        </a:moveTo>
                        <a:cubicBezTo>
                          <a:pt x="9753" y="2856"/>
                          <a:pt x="8506" y="3124"/>
                          <a:pt x="7527" y="3637"/>
                        </a:cubicBezTo>
                        <a:cubicBezTo>
                          <a:pt x="6591" y="4149"/>
                          <a:pt x="6012" y="4759"/>
                          <a:pt x="5923" y="5491"/>
                        </a:cubicBezTo>
                        <a:cubicBezTo>
                          <a:pt x="5790" y="6224"/>
                          <a:pt x="6102" y="6834"/>
                          <a:pt x="6725" y="7371"/>
                        </a:cubicBezTo>
                        <a:cubicBezTo>
                          <a:pt x="7393" y="7908"/>
                          <a:pt x="8595" y="8347"/>
                          <a:pt x="10332" y="8738"/>
                        </a:cubicBezTo>
                        <a:lnTo>
                          <a:pt x="11268" y="2831"/>
                        </a:lnTo>
                        <a:close/>
                        <a:moveTo>
                          <a:pt x="11179" y="17671"/>
                        </a:moveTo>
                        <a:cubicBezTo>
                          <a:pt x="12693" y="17646"/>
                          <a:pt x="14029" y="17353"/>
                          <a:pt x="15097" y="16767"/>
                        </a:cubicBezTo>
                        <a:cubicBezTo>
                          <a:pt x="16166" y="16206"/>
                          <a:pt x="16790" y="15450"/>
                          <a:pt x="16968" y="14547"/>
                        </a:cubicBezTo>
                        <a:cubicBezTo>
                          <a:pt x="17102" y="13766"/>
                          <a:pt x="16834" y="13131"/>
                          <a:pt x="16211" y="12618"/>
                        </a:cubicBezTo>
                        <a:cubicBezTo>
                          <a:pt x="15588" y="12106"/>
                          <a:pt x="14252" y="11618"/>
                          <a:pt x="12203" y="11154"/>
                        </a:cubicBezTo>
                        <a:lnTo>
                          <a:pt x="11179" y="1767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76" name="Freeform: Shape 5070"/>
                  <p:cNvSpPr/>
                  <p:nvPr/>
                </p:nvSpPr>
                <p:spPr>
                  <a:xfrm>
                    <a:off x="235756" y="13161"/>
                    <a:ext cx="12701" cy="3157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6901" y="21600"/>
                        </a:moveTo>
                        <a:lnTo>
                          <a:pt x="10232" y="21360"/>
                        </a:lnTo>
                        <a:lnTo>
                          <a:pt x="13946" y="4667"/>
                        </a:lnTo>
                        <a:cubicBezTo>
                          <a:pt x="12202" y="5205"/>
                          <a:pt x="10005" y="5744"/>
                          <a:pt x="7276" y="6253"/>
                        </a:cubicBezTo>
                        <a:cubicBezTo>
                          <a:pt x="4547" y="6761"/>
                          <a:pt x="2122" y="7120"/>
                          <a:pt x="0" y="7360"/>
                        </a:cubicBezTo>
                        <a:lnTo>
                          <a:pt x="530" y="4817"/>
                        </a:lnTo>
                        <a:cubicBezTo>
                          <a:pt x="4396" y="4248"/>
                          <a:pt x="7806" y="3530"/>
                          <a:pt x="10838" y="2662"/>
                        </a:cubicBezTo>
                        <a:cubicBezTo>
                          <a:pt x="13870" y="1765"/>
                          <a:pt x="15992" y="897"/>
                          <a:pt x="17356" y="0"/>
                        </a:cubicBezTo>
                        <a:lnTo>
                          <a:pt x="21600" y="150"/>
                        </a:lnTo>
                        <a:lnTo>
                          <a:pt x="16825" y="2157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77" name="Freeform: Shape 5071"/>
                  <p:cNvSpPr/>
                  <p:nvPr/>
                </p:nvSpPr>
                <p:spPr>
                  <a:xfrm>
                    <a:off x="253597" y="37443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818"/>
                        </a:moveTo>
                        <a:lnTo>
                          <a:pt x="1785" y="0"/>
                        </a:lnTo>
                        <a:lnTo>
                          <a:pt x="21600" y="1782"/>
                        </a:lnTo>
                        <a:lnTo>
                          <a:pt x="19815" y="21600"/>
                        </a:lnTo>
                        <a:lnTo>
                          <a:pt x="0" y="198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78" name="Freeform: Shape 5072"/>
                  <p:cNvSpPr/>
                  <p:nvPr/>
                </p:nvSpPr>
                <p:spPr>
                  <a:xfrm>
                    <a:off x="268524" y="16255"/>
                    <a:ext cx="21007" cy="3187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63" h="21364" fill="norm" stroke="1" extrusionOk="0">
                        <a:moveTo>
                          <a:pt x="21174" y="5752"/>
                        </a:moveTo>
                        <a:lnTo>
                          <a:pt x="17279" y="5752"/>
                        </a:lnTo>
                        <a:cubicBezTo>
                          <a:pt x="17058" y="4697"/>
                          <a:pt x="16660" y="3935"/>
                          <a:pt x="16129" y="3437"/>
                        </a:cubicBezTo>
                        <a:cubicBezTo>
                          <a:pt x="15199" y="2646"/>
                          <a:pt x="13915" y="2206"/>
                          <a:pt x="12410" y="2118"/>
                        </a:cubicBezTo>
                        <a:cubicBezTo>
                          <a:pt x="11171" y="2059"/>
                          <a:pt x="10064" y="2206"/>
                          <a:pt x="9047" y="2616"/>
                        </a:cubicBezTo>
                        <a:cubicBezTo>
                          <a:pt x="7763" y="3144"/>
                          <a:pt x="6656" y="3935"/>
                          <a:pt x="5815" y="5019"/>
                        </a:cubicBezTo>
                        <a:cubicBezTo>
                          <a:pt x="4974" y="6104"/>
                          <a:pt x="4399" y="7716"/>
                          <a:pt x="4089" y="9797"/>
                        </a:cubicBezTo>
                        <a:cubicBezTo>
                          <a:pt x="5151" y="8917"/>
                          <a:pt x="6391" y="8273"/>
                          <a:pt x="7807" y="7892"/>
                        </a:cubicBezTo>
                        <a:cubicBezTo>
                          <a:pt x="9223" y="7511"/>
                          <a:pt x="10640" y="7364"/>
                          <a:pt x="12145" y="7452"/>
                        </a:cubicBezTo>
                        <a:cubicBezTo>
                          <a:pt x="14712" y="7598"/>
                          <a:pt x="16837" y="8361"/>
                          <a:pt x="18475" y="9738"/>
                        </a:cubicBezTo>
                        <a:cubicBezTo>
                          <a:pt x="20112" y="11086"/>
                          <a:pt x="20820" y="12786"/>
                          <a:pt x="20555" y="14779"/>
                        </a:cubicBezTo>
                        <a:cubicBezTo>
                          <a:pt x="20378" y="16098"/>
                          <a:pt x="19802" y="17299"/>
                          <a:pt x="18784" y="18355"/>
                        </a:cubicBezTo>
                        <a:cubicBezTo>
                          <a:pt x="17766" y="19439"/>
                          <a:pt x="16483" y="20230"/>
                          <a:pt x="14933" y="20728"/>
                        </a:cubicBezTo>
                        <a:cubicBezTo>
                          <a:pt x="13340" y="21227"/>
                          <a:pt x="11614" y="21432"/>
                          <a:pt x="9755" y="21344"/>
                        </a:cubicBezTo>
                        <a:cubicBezTo>
                          <a:pt x="6523" y="21168"/>
                          <a:pt x="4001" y="20230"/>
                          <a:pt x="2186" y="18530"/>
                        </a:cubicBezTo>
                        <a:cubicBezTo>
                          <a:pt x="371" y="16831"/>
                          <a:pt x="-337" y="14193"/>
                          <a:pt x="150" y="10588"/>
                        </a:cubicBezTo>
                        <a:cubicBezTo>
                          <a:pt x="681" y="6544"/>
                          <a:pt x="2186" y="3671"/>
                          <a:pt x="4708" y="1971"/>
                        </a:cubicBezTo>
                        <a:cubicBezTo>
                          <a:pt x="6878" y="477"/>
                          <a:pt x="9622" y="-168"/>
                          <a:pt x="12986" y="37"/>
                        </a:cubicBezTo>
                        <a:cubicBezTo>
                          <a:pt x="15465" y="184"/>
                          <a:pt x="17456" y="770"/>
                          <a:pt x="18917" y="1766"/>
                        </a:cubicBezTo>
                        <a:cubicBezTo>
                          <a:pt x="20378" y="2792"/>
                          <a:pt x="21174" y="4111"/>
                          <a:pt x="21263" y="5752"/>
                        </a:cubicBezTo>
                        <a:close/>
                        <a:moveTo>
                          <a:pt x="4177" y="13841"/>
                        </a:moveTo>
                        <a:cubicBezTo>
                          <a:pt x="4045" y="14720"/>
                          <a:pt x="4222" y="15600"/>
                          <a:pt x="4708" y="16420"/>
                        </a:cubicBezTo>
                        <a:cubicBezTo>
                          <a:pt x="5151" y="17270"/>
                          <a:pt x="5860" y="17915"/>
                          <a:pt x="6833" y="18413"/>
                        </a:cubicBezTo>
                        <a:cubicBezTo>
                          <a:pt x="7807" y="18911"/>
                          <a:pt x="8825" y="19175"/>
                          <a:pt x="9976" y="19234"/>
                        </a:cubicBezTo>
                        <a:cubicBezTo>
                          <a:pt x="11614" y="19322"/>
                          <a:pt x="13074" y="18970"/>
                          <a:pt x="14358" y="18179"/>
                        </a:cubicBezTo>
                        <a:cubicBezTo>
                          <a:pt x="15642" y="17387"/>
                          <a:pt x="16394" y="16215"/>
                          <a:pt x="16571" y="14720"/>
                        </a:cubicBezTo>
                        <a:cubicBezTo>
                          <a:pt x="16748" y="13284"/>
                          <a:pt x="16350" y="12112"/>
                          <a:pt x="15287" y="11203"/>
                        </a:cubicBezTo>
                        <a:cubicBezTo>
                          <a:pt x="14225" y="10295"/>
                          <a:pt x="12808" y="9797"/>
                          <a:pt x="11038" y="9709"/>
                        </a:cubicBezTo>
                        <a:cubicBezTo>
                          <a:pt x="9268" y="9592"/>
                          <a:pt x="7763" y="9943"/>
                          <a:pt x="6435" y="10705"/>
                        </a:cubicBezTo>
                        <a:cubicBezTo>
                          <a:pt x="5107" y="11467"/>
                          <a:pt x="4355" y="12522"/>
                          <a:pt x="4177" y="138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79" name="Freeform: Shape 5073"/>
                  <p:cNvSpPr/>
                  <p:nvPr/>
                </p:nvSpPr>
                <p:spPr>
                  <a:xfrm>
                    <a:off x="293377" y="17490"/>
                    <a:ext cx="25014" cy="3240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797" y="21396"/>
                        </a:moveTo>
                        <a:lnTo>
                          <a:pt x="8874" y="3061"/>
                        </a:lnTo>
                        <a:lnTo>
                          <a:pt x="0" y="2449"/>
                        </a:lnTo>
                        <a:lnTo>
                          <a:pt x="265" y="0"/>
                        </a:lnTo>
                        <a:lnTo>
                          <a:pt x="21600" y="1428"/>
                        </a:lnTo>
                        <a:lnTo>
                          <a:pt x="21336" y="3877"/>
                        </a:lnTo>
                        <a:lnTo>
                          <a:pt x="12424" y="3265"/>
                        </a:lnTo>
                        <a:lnTo>
                          <a:pt x="10347" y="21600"/>
                        </a:lnTo>
                        <a:lnTo>
                          <a:pt x="6797" y="2136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80" name="Freeform: Shape 5074"/>
                  <p:cNvSpPr/>
                  <p:nvPr/>
                </p:nvSpPr>
                <p:spPr>
                  <a:xfrm>
                    <a:off x="340223" y="18846"/>
                    <a:ext cx="12701" cy="348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1221"/>
                        </a:moveTo>
                        <a:lnTo>
                          <a:pt x="6566" y="0"/>
                        </a:lnTo>
                        <a:lnTo>
                          <a:pt x="21600" y="379"/>
                        </a:lnTo>
                        <a:lnTo>
                          <a:pt x="15035" y="21600"/>
                        </a:lnTo>
                        <a:lnTo>
                          <a:pt x="0" y="2122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81" name="Freeform: Shape 5075"/>
                  <p:cNvSpPr/>
                  <p:nvPr/>
                </p:nvSpPr>
                <p:spPr>
                  <a:xfrm>
                    <a:off x="354991" y="29429"/>
                    <a:ext cx="24167" cy="268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7" h="21600" fill="norm" stroke="1" extrusionOk="0">
                        <a:moveTo>
                          <a:pt x="20235" y="21600"/>
                        </a:moveTo>
                        <a:lnTo>
                          <a:pt x="14387" y="21143"/>
                        </a:lnTo>
                        <a:lnTo>
                          <a:pt x="15362" y="10941"/>
                        </a:lnTo>
                        <a:cubicBezTo>
                          <a:pt x="15557" y="8795"/>
                          <a:pt x="15596" y="7388"/>
                          <a:pt x="15362" y="6719"/>
                        </a:cubicBezTo>
                        <a:cubicBezTo>
                          <a:pt x="15167" y="6051"/>
                          <a:pt x="14816" y="5523"/>
                          <a:pt x="14270" y="5136"/>
                        </a:cubicBezTo>
                        <a:cubicBezTo>
                          <a:pt x="13724" y="4749"/>
                          <a:pt x="13061" y="4503"/>
                          <a:pt x="12282" y="4432"/>
                        </a:cubicBezTo>
                        <a:cubicBezTo>
                          <a:pt x="11268" y="4362"/>
                          <a:pt x="10332" y="4538"/>
                          <a:pt x="9474" y="4960"/>
                        </a:cubicBezTo>
                        <a:cubicBezTo>
                          <a:pt x="8617" y="5383"/>
                          <a:pt x="7993" y="6016"/>
                          <a:pt x="7642" y="6825"/>
                        </a:cubicBezTo>
                        <a:cubicBezTo>
                          <a:pt x="7252" y="7634"/>
                          <a:pt x="6979" y="9147"/>
                          <a:pt x="6745" y="11398"/>
                        </a:cubicBezTo>
                        <a:lnTo>
                          <a:pt x="5848" y="20440"/>
                        </a:lnTo>
                        <a:lnTo>
                          <a:pt x="0" y="19982"/>
                        </a:lnTo>
                        <a:lnTo>
                          <a:pt x="1949" y="0"/>
                        </a:lnTo>
                        <a:lnTo>
                          <a:pt x="7408" y="422"/>
                        </a:lnTo>
                        <a:lnTo>
                          <a:pt x="7135" y="3342"/>
                        </a:lnTo>
                        <a:cubicBezTo>
                          <a:pt x="9280" y="1231"/>
                          <a:pt x="11814" y="281"/>
                          <a:pt x="14777" y="528"/>
                        </a:cubicBezTo>
                        <a:cubicBezTo>
                          <a:pt x="16064" y="633"/>
                          <a:pt x="17233" y="950"/>
                          <a:pt x="18247" y="1443"/>
                        </a:cubicBezTo>
                        <a:cubicBezTo>
                          <a:pt x="19261" y="1935"/>
                          <a:pt x="20041" y="2568"/>
                          <a:pt x="20508" y="3236"/>
                        </a:cubicBezTo>
                        <a:cubicBezTo>
                          <a:pt x="20976" y="3940"/>
                          <a:pt x="21288" y="4714"/>
                          <a:pt x="21444" y="5558"/>
                        </a:cubicBezTo>
                        <a:cubicBezTo>
                          <a:pt x="21600" y="6403"/>
                          <a:pt x="21561" y="7599"/>
                          <a:pt x="21444" y="9147"/>
                        </a:cubicBezTo>
                        <a:lnTo>
                          <a:pt x="20235" y="215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82" name="Freeform: Shape 5076"/>
                  <p:cNvSpPr/>
                  <p:nvPr/>
                </p:nvSpPr>
                <p:spPr>
                  <a:xfrm>
                    <a:off x="383855" y="24006"/>
                    <a:ext cx="26235" cy="348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3" h="21600" fill="norm" stroke="1" extrusionOk="0">
                        <a:moveTo>
                          <a:pt x="18995" y="21600"/>
                        </a:moveTo>
                        <a:lnTo>
                          <a:pt x="14005" y="21275"/>
                        </a:lnTo>
                        <a:lnTo>
                          <a:pt x="14254" y="19025"/>
                        </a:lnTo>
                        <a:cubicBezTo>
                          <a:pt x="13328" y="19866"/>
                          <a:pt x="12258" y="20435"/>
                          <a:pt x="11117" y="20787"/>
                        </a:cubicBezTo>
                        <a:cubicBezTo>
                          <a:pt x="9942" y="21139"/>
                          <a:pt x="8765" y="21275"/>
                          <a:pt x="7625" y="21221"/>
                        </a:cubicBezTo>
                        <a:cubicBezTo>
                          <a:pt x="5308" y="21058"/>
                          <a:pt x="3383" y="20218"/>
                          <a:pt x="1886" y="18673"/>
                        </a:cubicBezTo>
                        <a:cubicBezTo>
                          <a:pt x="389" y="17128"/>
                          <a:pt x="-217" y="15096"/>
                          <a:pt x="68" y="12548"/>
                        </a:cubicBezTo>
                        <a:cubicBezTo>
                          <a:pt x="353" y="9946"/>
                          <a:pt x="1423" y="8022"/>
                          <a:pt x="3169" y="6748"/>
                        </a:cubicBezTo>
                        <a:cubicBezTo>
                          <a:pt x="4951" y="5502"/>
                          <a:pt x="7054" y="4960"/>
                          <a:pt x="9514" y="5122"/>
                        </a:cubicBezTo>
                        <a:cubicBezTo>
                          <a:pt x="11759" y="5285"/>
                          <a:pt x="13648" y="6125"/>
                          <a:pt x="15146" y="7670"/>
                        </a:cubicBezTo>
                        <a:lnTo>
                          <a:pt x="16036" y="0"/>
                        </a:lnTo>
                        <a:lnTo>
                          <a:pt x="21383" y="352"/>
                        </a:lnTo>
                        <a:lnTo>
                          <a:pt x="18923" y="21600"/>
                        </a:lnTo>
                        <a:close/>
                        <a:moveTo>
                          <a:pt x="5629" y="12629"/>
                        </a:moveTo>
                        <a:cubicBezTo>
                          <a:pt x="5450" y="14283"/>
                          <a:pt x="5629" y="15475"/>
                          <a:pt x="6127" y="16261"/>
                        </a:cubicBezTo>
                        <a:cubicBezTo>
                          <a:pt x="6876" y="17372"/>
                          <a:pt x="8017" y="17995"/>
                          <a:pt x="9585" y="18104"/>
                        </a:cubicBezTo>
                        <a:cubicBezTo>
                          <a:pt x="10832" y="18185"/>
                          <a:pt x="11902" y="17860"/>
                          <a:pt x="12864" y="17128"/>
                        </a:cubicBezTo>
                        <a:cubicBezTo>
                          <a:pt x="13827" y="16397"/>
                          <a:pt x="14397" y="15231"/>
                          <a:pt x="14575" y="13632"/>
                        </a:cubicBezTo>
                        <a:cubicBezTo>
                          <a:pt x="14789" y="11870"/>
                          <a:pt x="14504" y="10570"/>
                          <a:pt x="13755" y="9730"/>
                        </a:cubicBezTo>
                        <a:cubicBezTo>
                          <a:pt x="13007" y="8889"/>
                          <a:pt x="11973" y="8429"/>
                          <a:pt x="10655" y="8347"/>
                        </a:cubicBezTo>
                        <a:cubicBezTo>
                          <a:pt x="9371" y="8266"/>
                          <a:pt x="8266" y="8564"/>
                          <a:pt x="7339" y="9296"/>
                        </a:cubicBezTo>
                        <a:cubicBezTo>
                          <a:pt x="6377" y="10001"/>
                          <a:pt x="5843" y="11139"/>
                          <a:pt x="5664" y="1265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83" name="Freeform: Shape 5077"/>
                  <p:cNvSpPr/>
                  <p:nvPr/>
                </p:nvSpPr>
                <p:spPr>
                  <a:xfrm>
                    <a:off x="413147" y="34919"/>
                    <a:ext cx="25773" cy="261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53" h="21269" fill="norm" stroke="1" extrusionOk="0">
                        <a:moveTo>
                          <a:pt x="75" y="9446"/>
                        </a:moveTo>
                        <a:cubicBezTo>
                          <a:pt x="219" y="7667"/>
                          <a:pt x="832" y="5994"/>
                          <a:pt x="1878" y="4393"/>
                        </a:cubicBezTo>
                        <a:cubicBezTo>
                          <a:pt x="2923" y="2792"/>
                          <a:pt x="4294" y="1653"/>
                          <a:pt x="5988" y="906"/>
                        </a:cubicBezTo>
                        <a:cubicBezTo>
                          <a:pt x="7683" y="158"/>
                          <a:pt x="9558" y="-126"/>
                          <a:pt x="11542" y="52"/>
                        </a:cubicBezTo>
                        <a:cubicBezTo>
                          <a:pt x="14642" y="337"/>
                          <a:pt x="17095" y="1546"/>
                          <a:pt x="18898" y="3681"/>
                        </a:cubicBezTo>
                        <a:cubicBezTo>
                          <a:pt x="20701" y="5852"/>
                          <a:pt x="21458" y="8414"/>
                          <a:pt x="21205" y="11475"/>
                        </a:cubicBezTo>
                        <a:cubicBezTo>
                          <a:pt x="20917" y="14535"/>
                          <a:pt x="19691" y="16990"/>
                          <a:pt x="17527" y="18840"/>
                        </a:cubicBezTo>
                        <a:cubicBezTo>
                          <a:pt x="15364" y="20691"/>
                          <a:pt x="12732" y="21474"/>
                          <a:pt x="9703" y="21225"/>
                        </a:cubicBezTo>
                        <a:cubicBezTo>
                          <a:pt x="7827" y="21082"/>
                          <a:pt x="6060" y="20477"/>
                          <a:pt x="4438" y="19517"/>
                        </a:cubicBezTo>
                        <a:cubicBezTo>
                          <a:pt x="2815" y="18520"/>
                          <a:pt x="1625" y="17204"/>
                          <a:pt x="868" y="15496"/>
                        </a:cubicBezTo>
                        <a:cubicBezTo>
                          <a:pt x="111" y="13788"/>
                          <a:pt x="-142" y="11795"/>
                          <a:pt x="75" y="9482"/>
                        </a:cubicBezTo>
                        <a:close/>
                        <a:moveTo>
                          <a:pt x="5591" y="10229"/>
                        </a:moveTo>
                        <a:cubicBezTo>
                          <a:pt x="5411" y="12222"/>
                          <a:pt x="5772" y="13823"/>
                          <a:pt x="6637" y="14962"/>
                        </a:cubicBezTo>
                        <a:cubicBezTo>
                          <a:pt x="7503" y="16101"/>
                          <a:pt x="8657" y="16741"/>
                          <a:pt x="10063" y="16884"/>
                        </a:cubicBezTo>
                        <a:cubicBezTo>
                          <a:pt x="11470" y="17026"/>
                          <a:pt x="12696" y="16563"/>
                          <a:pt x="13777" y="15602"/>
                        </a:cubicBezTo>
                        <a:cubicBezTo>
                          <a:pt x="14859" y="14641"/>
                          <a:pt x="15436" y="13111"/>
                          <a:pt x="15616" y="11083"/>
                        </a:cubicBezTo>
                        <a:cubicBezTo>
                          <a:pt x="15796" y="9090"/>
                          <a:pt x="15436" y="7525"/>
                          <a:pt x="14571" y="6386"/>
                        </a:cubicBezTo>
                        <a:cubicBezTo>
                          <a:pt x="13705" y="5247"/>
                          <a:pt x="12587" y="4606"/>
                          <a:pt x="11145" y="4464"/>
                        </a:cubicBezTo>
                        <a:cubicBezTo>
                          <a:pt x="9703" y="4322"/>
                          <a:pt x="8477" y="4784"/>
                          <a:pt x="7430" y="5746"/>
                        </a:cubicBezTo>
                        <a:cubicBezTo>
                          <a:pt x="6385" y="6706"/>
                          <a:pt x="5736" y="8236"/>
                          <a:pt x="5591" y="1022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84" name="Freeform: Shape 5078"/>
                  <p:cNvSpPr/>
                  <p:nvPr/>
                </p:nvSpPr>
                <p:spPr>
                  <a:xfrm>
                    <a:off x="442754" y="37125"/>
                    <a:ext cx="24167" cy="2685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7" h="21600" fill="norm" stroke="1" extrusionOk="0">
                        <a:moveTo>
                          <a:pt x="20274" y="21600"/>
                        </a:moveTo>
                        <a:lnTo>
                          <a:pt x="14426" y="21143"/>
                        </a:lnTo>
                        <a:lnTo>
                          <a:pt x="15401" y="10941"/>
                        </a:lnTo>
                        <a:cubicBezTo>
                          <a:pt x="15596" y="8795"/>
                          <a:pt x="15635" y="7388"/>
                          <a:pt x="15401" y="6719"/>
                        </a:cubicBezTo>
                        <a:cubicBezTo>
                          <a:pt x="15206" y="6051"/>
                          <a:pt x="14855" y="5558"/>
                          <a:pt x="14309" y="5136"/>
                        </a:cubicBezTo>
                        <a:cubicBezTo>
                          <a:pt x="13802" y="4749"/>
                          <a:pt x="13139" y="4503"/>
                          <a:pt x="12321" y="4432"/>
                        </a:cubicBezTo>
                        <a:cubicBezTo>
                          <a:pt x="11307" y="4362"/>
                          <a:pt x="10371" y="4538"/>
                          <a:pt x="9513" y="4960"/>
                        </a:cubicBezTo>
                        <a:cubicBezTo>
                          <a:pt x="8655" y="5383"/>
                          <a:pt x="8032" y="6016"/>
                          <a:pt x="7642" y="6825"/>
                        </a:cubicBezTo>
                        <a:cubicBezTo>
                          <a:pt x="7252" y="7634"/>
                          <a:pt x="6979" y="9147"/>
                          <a:pt x="6745" y="11398"/>
                        </a:cubicBezTo>
                        <a:lnTo>
                          <a:pt x="5848" y="20440"/>
                        </a:lnTo>
                        <a:lnTo>
                          <a:pt x="0" y="19982"/>
                        </a:lnTo>
                        <a:lnTo>
                          <a:pt x="1949" y="0"/>
                        </a:lnTo>
                        <a:lnTo>
                          <a:pt x="7408" y="422"/>
                        </a:lnTo>
                        <a:lnTo>
                          <a:pt x="7135" y="3342"/>
                        </a:lnTo>
                        <a:cubicBezTo>
                          <a:pt x="9280" y="1231"/>
                          <a:pt x="11814" y="281"/>
                          <a:pt x="14777" y="528"/>
                        </a:cubicBezTo>
                        <a:cubicBezTo>
                          <a:pt x="16064" y="633"/>
                          <a:pt x="17233" y="950"/>
                          <a:pt x="18247" y="1442"/>
                        </a:cubicBezTo>
                        <a:cubicBezTo>
                          <a:pt x="19261" y="1935"/>
                          <a:pt x="20041" y="2568"/>
                          <a:pt x="20508" y="3236"/>
                        </a:cubicBezTo>
                        <a:cubicBezTo>
                          <a:pt x="20976" y="3940"/>
                          <a:pt x="21288" y="4714"/>
                          <a:pt x="21444" y="5558"/>
                        </a:cubicBezTo>
                        <a:cubicBezTo>
                          <a:pt x="21600" y="6403"/>
                          <a:pt x="21561" y="7599"/>
                          <a:pt x="21444" y="9147"/>
                        </a:cubicBezTo>
                        <a:lnTo>
                          <a:pt x="20235" y="215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85" name="Freeform: Shape 5079"/>
                  <p:cNvSpPr/>
                  <p:nvPr/>
                </p:nvSpPr>
                <p:spPr>
                  <a:xfrm>
                    <a:off x="471272" y="39836"/>
                    <a:ext cx="23339" cy="261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75" h="21269" fill="norm" stroke="1" extrusionOk="0">
                        <a:moveTo>
                          <a:pt x="14446" y="14672"/>
                        </a:moveTo>
                        <a:lnTo>
                          <a:pt x="20290" y="16022"/>
                        </a:lnTo>
                        <a:cubicBezTo>
                          <a:pt x="19343" y="17905"/>
                          <a:pt x="18000" y="19291"/>
                          <a:pt x="16263" y="20179"/>
                        </a:cubicBezTo>
                        <a:cubicBezTo>
                          <a:pt x="14525" y="21067"/>
                          <a:pt x="12432" y="21422"/>
                          <a:pt x="9945" y="21209"/>
                        </a:cubicBezTo>
                        <a:cubicBezTo>
                          <a:pt x="6035" y="20889"/>
                          <a:pt x="3271" y="19539"/>
                          <a:pt x="1613" y="17088"/>
                        </a:cubicBezTo>
                        <a:cubicBezTo>
                          <a:pt x="310" y="15134"/>
                          <a:pt x="-204" y="12754"/>
                          <a:pt x="73" y="9947"/>
                        </a:cubicBezTo>
                        <a:cubicBezTo>
                          <a:pt x="389" y="6608"/>
                          <a:pt x="1613" y="4050"/>
                          <a:pt x="3745" y="2309"/>
                        </a:cubicBezTo>
                        <a:cubicBezTo>
                          <a:pt x="5877" y="568"/>
                          <a:pt x="8404" y="-178"/>
                          <a:pt x="11405" y="35"/>
                        </a:cubicBezTo>
                        <a:cubicBezTo>
                          <a:pt x="14762" y="284"/>
                          <a:pt x="17289" y="1492"/>
                          <a:pt x="19027" y="3624"/>
                        </a:cubicBezTo>
                        <a:cubicBezTo>
                          <a:pt x="20764" y="5755"/>
                          <a:pt x="21396" y="8881"/>
                          <a:pt x="20922" y="12967"/>
                        </a:cubicBezTo>
                        <a:lnTo>
                          <a:pt x="6035" y="11795"/>
                        </a:lnTo>
                        <a:cubicBezTo>
                          <a:pt x="5917" y="13393"/>
                          <a:pt x="6272" y="14637"/>
                          <a:pt x="7101" y="15596"/>
                        </a:cubicBezTo>
                        <a:cubicBezTo>
                          <a:pt x="7931" y="16555"/>
                          <a:pt x="9036" y="17088"/>
                          <a:pt x="10379" y="17195"/>
                        </a:cubicBezTo>
                        <a:cubicBezTo>
                          <a:pt x="11327" y="17265"/>
                          <a:pt x="12116" y="17088"/>
                          <a:pt x="12788" y="16697"/>
                        </a:cubicBezTo>
                        <a:cubicBezTo>
                          <a:pt x="13459" y="16271"/>
                          <a:pt x="14012" y="15596"/>
                          <a:pt x="14446" y="14601"/>
                        </a:cubicBezTo>
                        <a:close/>
                        <a:moveTo>
                          <a:pt x="15315" y="9308"/>
                        </a:moveTo>
                        <a:cubicBezTo>
                          <a:pt x="15433" y="7745"/>
                          <a:pt x="15078" y="6537"/>
                          <a:pt x="14328" y="5684"/>
                        </a:cubicBezTo>
                        <a:cubicBezTo>
                          <a:pt x="13577" y="4831"/>
                          <a:pt x="12590" y="4334"/>
                          <a:pt x="11366" y="4228"/>
                        </a:cubicBezTo>
                        <a:cubicBezTo>
                          <a:pt x="10063" y="4121"/>
                          <a:pt x="8957" y="4476"/>
                          <a:pt x="8049" y="5258"/>
                        </a:cubicBezTo>
                        <a:cubicBezTo>
                          <a:pt x="7101" y="6039"/>
                          <a:pt x="6588" y="7176"/>
                          <a:pt x="6470" y="8633"/>
                        </a:cubicBezTo>
                        <a:lnTo>
                          <a:pt x="15354" y="93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86" name="Freeform: Shape 5080"/>
                  <p:cNvSpPr/>
                  <p:nvPr/>
                </p:nvSpPr>
                <p:spPr>
                  <a:xfrm>
                    <a:off x="497065" y="42179"/>
                    <a:ext cx="23396" cy="2626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0" h="21201" fill="norm" stroke="1" extrusionOk="0">
                        <a:moveTo>
                          <a:pt x="40" y="14062"/>
                        </a:moveTo>
                        <a:lnTo>
                          <a:pt x="6206" y="13709"/>
                        </a:lnTo>
                        <a:cubicBezTo>
                          <a:pt x="6368" y="14768"/>
                          <a:pt x="6811" y="15579"/>
                          <a:pt x="7536" y="16179"/>
                        </a:cubicBezTo>
                        <a:cubicBezTo>
                          <a:pt x="8261" y="16779"/>
                          <a:pt x="9349" y="17133"/>
                          <a:pt x="10760" y="17238"/>
                        </a:cubicBezTo>
                        <a:cubicBezTo>
                          <a:pt x="12331" y="17344"/>
                          <a:pt x="13540" y="17203"/>
                          <a:pt x="14387" y="16744"/>
                        </a:cubicBezTo>
                        <a:cubicBezTo>
                          <a:pt x="14951" y="16427"/>
                          <a:pt x="15273" y="15968"/>
                          <a:pt x="15314" y="15403"/>
                        </a:cubicBezTo>
                        <a:cubicBezTo>
                          <a:pt x="15314" y="15015"/>
                          <a:pt x="15233" y="14662"/>
                          <a:pt x="14992" y="14379"/>
                        </a:cubicBezTo>
                        <a:cubicBezTo>
                          <a:pt x="14709" y="14097"/>
                          <a:pt x="14064" y="13815"/>
                          <a:pt x="13016" y="13532"/>
                        </a:cubicBezTo>
                        <a:cubicBezTo>
                          <a:pt x="8221" y="12226"/>
                          <a:pt x="5198" y="11097"/>
                          <a:pt x="3990" y="10215"/>
                        </a:cubicBezTo>
                        <a:cubicBezTo>
                          <a:pt x="2297" y="8980"/>
                          <a:pt x="1532" y="7426"/>
                          <a:pt x="1733" y="5485"/>
                        </a:cubicBezTo>
                        <a:cubicBezTo>
                          <a:pt x="1894" y="3756"/>
                          <a:pt x="2821" y="2344"/>
                          <a:pt x="4513" y="1285"/>
                        </a:cubicBezTo>
                        <a:cubicBezTo>
                          <a:pt x="6206" y="226"/>
                          <a:pt x="8705" y="-197"/>
                          <a:pt x="11969" y="85"/>
                        </a:cubicBezTo>
                        <a:cubicBezTo>
                          <a:pt x="15112" y="332"/>
                          <a:pt x="17409" y="968"/>
                          <a:pt x="18819" y="1956"/>
                        </a:cubicBezTo>
                        <a:cubicBezTo>
                          <a:pt x="20271" y="2979"/>
                          <a:pt x="21157" y="4356"/>
                          <a:pt x="21560" y="6156"/>
                        </a:cubicBezTo>
                        <a:lnTo>
                          <a:pt x="15757" y="6650"/>
                        </a:lnTo>
                        <a:cubicBezTo>
                          <a:pt x="15595" y="5838"/>
                          <a:pt x="15193" y="5203"/>
                          <a:pt x="14548" y="4744"/>
                        </a:cubicBezTo>
                        <a:cubicBezTo>
                          <a:pt x="13903" y="4285"/>
                          <a:pt x="12936" y="4003"/>
                          <a:pt x="11687" y="3897"/>
                        </a:cubicBezTo>
                        <a:cubicBezTo>
                          <a:pt x="10075" y="3756"/>
                          <a:pt x="8947" y="3897"/>
                          <a:pt x="8181" y="4215"/>
                        </a:cubicBezTo>
                        <a:cubicBezTo>
                          <a:pt x="7697" y="4462"/>
                          <a:pt x="7415" y="4815"/>
                          <a:pt x="7375" y="5238"/>
                        </a:cubicBezTo>
                        <a:cubicBezTo>
                          <a:pt x="7375" y="5627"/>
                          <a:pt x="7496" y="5944"/>
                          <a:pt x="7899" y="6262"/>
                        </a:cubicBezTo>
                        <a:cubicBezTo>
                          <a:pt x="8422" y="6650"/>
                          <a:pt x="10236" y="7285"/>
                          <a:pt x="13420" y="8203"/>
                        </a:cubicBezTo>
                        <a:cubicBezTo>
                          <a:pt x="16603" y="9121"/>
                          <a:pt x="18739" y="10038"/>
                          <a:pt x="19948" y="11097"/>
                        </a:cubicBezTo>
                        <a:cubicBezTo>
                          <a:pt x="21117" y="12156"/>
                          <a:pt x="21600" y="13497"/>
                          <a:pt x="21439" y="15191"/>
                        </a:cubicBezTo>
                        <a:cubicBezTo>
                          <a:pt x="21278" y="17027"/>
                          <a:pt x="20230" y="18544"/>
                          <a:pt x="18336" y="19744"/>
                        </a:cubicBezTo>
                        <a:cubicBezTo>
                          <a:pt x="16442" y="20944"/>
                          <a:pt x="13782" y="21403"/>
                          <a:pt x="10357" y="21121"/>
                        </a:cubicBezTo>
                        <a:cubicBezTo>
                          <a:pt x="7254" y="20874"/>
                          <a:pt x="4836" y="20133"/>
                          <a:pt x="3103" y="18897"/>
                        </a:cubicBezTo>
                        <a:cubicBezTo>
                          <a:pt x="1411" y="17662"/>
                          <a:pt x="363" y="16074"/>
                          <a:pt x="0" y="1409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87" name="Freeform: Shape 5081"/>
                  <p:cNvSpPr/>
                  <p:nvPr/>
                </p:nvSpPr>
                <p:spPr>
                  <a:xfrm>
                    <a:off x="523904" y="34938"/>
                    <a:ext cx="12701" cy="3485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1248"/>
                        </a:moveTo>
                        <a:lnTo>
                          <a:pt x="4954" y="5854"/>
                        </a:lnTo>
                        <a:lnTo>
                          <a:pt x="19816" y="6206"/>
                        </a:lnTo>
                        <a:lnTo>
                          <a:pt x="14862" y="21600"/>
                        </a:lnTo>
                        <a:lnTo>
                          <a:pt x="0" y="21248"/>
                        </a:lnTo>
                        <a:close/>
                        <a:moveTo>
                          <a:pt x="5549" y="3767"/>
                        </a:moveTo>
                        <a:lnTo>
                          <a:pt x="6738" y="0"/>
                        </a:lnTo>
                        <a:lnTo>
                          <a:pt x="21600" y="352"/>
                        </a:lnTo>
                        <a:lnTo>
                          <a:pt x="20410" y="4120"/>
                        </a:lnTo>
                        <a:lnTo>
                          <a:pt x="5549" y="376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88" name="Freeform: Shape 5082"/>
                  <p:cNvSpPr/>
                  <p:nvPr/>
                </p:nvSpPr>
                <p:spPr>
                  <a:xfrm>
                    <a:off x="537570" y="45743"/>
                    <a:ext cx="22903" cy="2654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45" h="21456" fill="norm" stroke="1" extrusionOk="0">
                        <a:moveTo>
                          <a:pt x="7121" y="6326"/>
                        </a:moveTo>
                        <a:lnTo>
                          <a:pt x="1660" y="5017"/>
                        </a:lnTo>
                        <a:cubicBezTo>
                          <a:pt x="2475" y="3108"/>
                          <a:pt x="3697" y="1765"/>
                          <a:pt x="5327" y="952"/>
                        </a:cubicBezTo>
                        <a:cubicBezTo>
                          <a:pt x="6958" y="139"/>
                          <a:pt x="9281" y="-144"/>
                          <a:pt x="12256" y="68"/>
                        </a:cubicBezTo>
                        <a:cubicBezTo>
                          <a:pt x="14986" y="280"/>
                          <a:pt x="16983" y="704"/>
                          <a:pt x="18287" y="1376"/>
                        </a:cubicBezTo>
                        <a:cubicBezTo>
                          <a:pt x="19551" y="2048"/>
                          <a:pt x="20447" y="2826"/>
                          <a:pt x="20896" y="3745"/>
                        </a:cubicBezTo>
                        <a:cubicBezTo>
                          <a:pt x="21344" y="4664"/>
                          <a:pt x="21466" y="6255"/>
                          <a:pt x="21222" y="8553"/>
                        </a:cubicBezTo>
                        <a:lnTo>
                          <a:pt x="20529" y="14739"/>
                        </a:lnTo>
                        <a:cubicBezTo>
                          <a:pt x="20366" y="16507"/>
                          <a:pt x="20325" y="17815"/>
                          <a:pt x="20407" y="18663"/>
                        </a:cubicBezTo>
                        <a:cubicBezTo>
                          <a:pt x="20529" y="19512"/>
                          <a:pt x="20814" y="20431"/>
                          <a:pt x="21222" y="21456"/>
                        </a:cubicBezTo>
                        <a:lnTo>
                          <a:pt x="15149" y="20997"/>
                        </a:lnTo>
                        <a:cubicBezTo>
                          <a:pt x="15027" y="20643"/>
                          <a:pt x="14864" y="20078"/>
                          <a:pt x="14701" y="19370"/>
                        </a:cubicBezTo>
                        <a:cubicBezTo>
                          <a:pt x="14620" y="19052"/>
                          <a:pt x="14579" y="18840"/>
                          <a:pt x="14538" y="18734"/>
                        </a:cubicBezTo>
                        <a:cubicBezTo>
                          <a:pt x="13397" y="19547"/>
                          <a:pt x="12215" y="20113"/>
                          <a:pt x="10992" y="20466"/>
                        </a:cubicBezTo>
                        <a:cubicBezTo>
                          <a:pt x="9770" y="20820"/>
                          <a:pt x="8466" y="20926"/>
                          <a:pt x="7121" y="20855"/>
                        </a:cubicBezTo>
                        <a:cubicBezTo>
                          <a:pt x="4757" y="20679"/>
                          <a:pt x="2923" y="19971"/>
                          <a:pt x="1660" y="18734"/>
                        </a:cubicBezTo>
                        <a:cubicBezTo>
                          <a:pt x="396" y="17497"/>
                          <a:pt x="-134" y="16047"/>
                          <a:pt x="29" y="14315"/>
                        </a:cubicBezTo>
                        <a:cubicBezTo>
                          <a:pt x="151" y="13184"/>
                          <a:pt x="559" y="12194"/>
                          <a:pt x="1292" y="11345"/>
                        </a:cubicBezTo>
                        <a:cubicBezTo>
                          <a:pt x="1985" y="10497"/>
                          <a:pt x="2964" y="9896"/>
                          <a:pt x="4145" y="9507"/>
                        </a:cubicBezTo>
                        <a:cubicBezTo>
                          <a:pt x="5327" y="9118"/>
                          <a:pt x="6998" y="8835"/>
                          <a:pt x="9158" y="8623"/>
                        </a:cubicBezTo>
                        <a:cubicBezTo>
                          <a:pt x="12052" y="8376"/>
                          <a:pt x="14089" y="8093"/>
                          <a:pt x="15231" y="7775"/>
                        </a:cubicBezTo>
                        <a:lnTo>
                          <a:pt x="15231" y="7245"/>
                        </a:lnTo>
                        <a:cubicBezTo>
                          <a:pt x="15394" y="6219"/>
                          <a:pt x="15149" y="5477"/>
                          <a:pt x="14620" y="4982"/>
                        </a:cubicBezTo>
                        <a:cubicBezTo>
                          <a:pt x="14089" y="4487"/>
                          <a:pt x="12989" y="4204"/>
                          <a:pt x="11400" y="4098"/>
                        </a:cubicBezTo>
                        <a:cubicBezTo>
                          <a:pt x="10299" y="4028"/>
                          <a:pt x="9443" y="4133"/>
                          <a:pt x="8791" y="4452"/>
                        </a:cubicBezTo>
                        <a:cubicBezTo>
                          <a:pt x="8139" y="4770"/>
                          <a:pt x="7569" y="5406"/>
                          <a:pt x="7121" y="6290"/>
                        </a:cubicBezTo>
                        <a:close/>
                        <a:moveTo>
                          <a:pt x="14905" y="11239"/>
                        </a:moveTo>
                        <a:cubicBezTo>
                          <a:pt x="14089" y="11416"/>
                          <a:pt x="12826" y="11593"/>
                          <a:pt x="11115" y="11770"/>
                        </a:cubicBezTo>
                        <a:cubicBezTo>
                          <a:pt x="9362" y="11946"/>
                          <a:pt x="8221" y="12194"/>
                          <a:pt x="7691" y="12441"/>
                        </a:cubicBezTo>
                        <a:cubicBezTo>
                          <a:pt x="6835" y="12865"/>
                          <a:pt x="6387" y="13466"/>
                          <a:pt x="6306" y="14209"/>
                        </a:cubicBezTo>
                        <a:cubicBezTo>
                          <a:pt x="6224" y="14952"/>
                          <a:pt x="6469" y="15623"/>
                          <a:pt x="7080" y="16224"/>
                        </a:cubicBezTo>
                        <a:cubicBezTo>
                          <a:pt x="7691" y="16825"/>
                          <a:pt x="8466" y="17143"/>
                          <a:pt x="9443" y="17214"/>
                        </a:cubicBezTo>
                        <a:cubicBezTo>
                          <a:pt x="10544" y="17285"/>
                          <a:pt x="11644" y="17072"/>
                          <a:pt x="12704" y="16507"/>
                        </a:cubicBezTo>
                        <a:cubicBezTo>
                          <a:pt x="13478" y="16083"/>
                          <a:pt x="14049" y="15517"/>
                          <a:pt x="14334" y="14845"/>
                        </a:cubicBezTo>
                        <a:cubicBezTo>
                          <a:pt x="14538" y="14421"/>
                          <a:pt x="14701" y="13537"/>
                          <a:pt x="14823" y="12264"/>
                        </a:cubicBezTo>
                        <a:lnTo>
                          <a:pt x="14945" y="1120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505" name="Graphic 2243"/>
                <p:cNvGrpSpPr/>
                <p:nvPr/>
              </p:nvGrpSpPr>
              <p:grpSpPr>
                <a:xfrm>
                  <a:off x="104926" y="734942"/>
                  <a:ext cx="546967" cy="96029"/>
                  <a:chOff x="0" y="0"/>
                  <a:chExt cx="546966" cy="96027"/>
                </a:xfrm>
              </p:grpSpPr>
              <p:sp>
                <p:nvSpPr>
                  <p:cNvPr id="1490" name="Freeform: Shape 5051"/>
                  <p:cNvSpPr/>
                  <p:nvPr/>
                </p:nvSpPr>
                <p:spPr>
                  <a:xfrm>
                    <a:off x="-1" y="0"/>
                    <a:ext cx="13098" cy="2295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3" h="21600" fill="norm" stroke="1" extrusionOk="0">
                        <a:moveTo>
                          <a:pt x="7285" y="21435"/>
                        </a:moveTo>
                        <a:lnTo>
                          <a:pt x="7787" y="19296"/>
                        </a:lnTo>
                        <a:cubicBezTo>
                          <a:pt x="5993" y="19008"/>
                          <a:pt x="4486" y="18638"/>
                          <a:pt x="3410" y="18226"/>
                        </a:cubicBezTo>
                        <a:cubicBezTo>
                          <a:pt x="2333" y="17774"/>
                          <a:pt x="1472" y="17156"/>
                          <a:pt x="827" y="16334"/>
                        </a:cubicBezTo>
                        <a:cubicBezTo>
                          <a:pt x="180" y="15511"/>
                          <a:pt x="-107" y="14523"/>
                          <a:pt x="37" y="13413"/>
                        </a:cubicBezTo>
                        <a:lnTo>
                          <a:pt x="3912" y="13330"/>
                        </a:lnTo>
                        <a:cubicBezTo>
                          <a:pt x="3912" y="14482"/>
                          <a:pt x="4199" y="15387"/>
                          <a:pt x="4845" y="15963"/>
                        </a:cubicBezTo>
                        <a:cubicBezTo>
                          <a:pt x="5705" y="16827"/>
                          <a:pt x="6854" y="17321"/>
                          <a:pt x="8289" y="17527"/>
                        </a:cubicBezTo>
                        <a:lnTo>
                          <a:pt x="9940" y="10738"/>
                        </a:lnTo>
                        <a:cubicBezTo>
                          <a:pt x="8433" y="10450"/>
                          <a:pt x="6998" y="9998"/>
                          <a:pt x="5491" y="9339"/>
                        </a:cubicBezTo>
                        <a:cubicBezTo>
                          <a:pt x="4415" y="8846"/>
                          <a:pt x="3625" y="8270"/>
                          <a:pt x="3123" y="7529"/>
                        </a:cubicBezTo>
                        <a:cubicBezTo>
                          <a:pt x="2620" y="6789"/>
                          <a:pt x="2477" y="6007"/>
                          <a:pt x="2692" y="5184"/>
                        </a:cubicBezTo>
                        <a:cubicBezTo>
                          <a:pt x="3051" y="3661"/>
                          <a:pt x="4271" y="2510"/>
                          <a:pt x="6424" y="1728"/>
                        </a:cubicBezTo>
                        <a:cubicBezTo>
                          <a:pt x="7859" y="1193"/>
                          <a:pt x="9796" y="946"/>
                          <a:pt x="12308" y="1028"/>
                        </a:cubicBezTo>
                        <a:lnTo>
                          <a:pt x="12523" y="0"/>
                        </a:lnTo>
                        <a:lnTo>
                          <a:pt x="14748" y="165"/>
                        </a:lnTo>
                        <a:lnTo>
                          <a:pt x="14461" y="1193"/>
                        </a:lnTo>
                        <a:cubicBezTo>
                          <a:pt x="16613" y="1481"/>
                          <a:pt x="18192" y="1975"/>
                          <a:pt x="19340" y="2715"/>
                        </a:cubicBezTo>
                        <a:cubicBezTo>
                          <a:pt x="20776" y="3620"/>
                          <a:pt x="21493" y="4773"/>
                          <a:pt x="21493" y="6130"/>
                        </a:cubicBezTo>
                        <a:lnTo>
                          <a:pt x="17547" y="6130"/>
                        </a:lnTo>
                        <a:cubicBezTo>
                          <a:pt x="17547" y="5307"/>
                          <a:pt x="17260" y="4608"/>
                          <a:pt x="16685" y="4114"/>
                        </a:cubicBezTo>
                        <a:cubicBezTo>
                          <a:pt x="16111" y="3620"/>
                          <a:pt x="15178" y="3250"/>
                          <a:pt x="14030" y="3003"/>
                        </a:cubicBezTo>
                        <a:lnTo>
                          <a:pt x="12523" y="9133"/>
                        </a:lnTo>
                        <a:cubicBezTo>
                          <a:pt x="14317" y="9545"/>
                          <a:pt x="15537" y="9874"/>
                          <a:pt x="16111" y="10080"/>
                        </a:cubicBezTo>
                        <a:cubicBezTo>
                          <a:pt x="17188" y="10450"/>
                          <a:pt x="18049" y="10903"/>
                          <a:pt x="18695" y="11355"/>
                        </a:cubicBezTo>
                        <a:cubicBezTo>
                          <a:pt x="19340" y="11849"/>
                          <a:pt x="19771" y="12384"/>
                          <a:pt x="19986" y="13001"/>
                        </a:cubicBezTo>
                        <a:cubicBezTo>
                          <a:pt x="20273" y="13618"/>
                          <a:pt x="20273" y="14235"/>
                          <a:pt x="20129" y="14894"/>
                        </a:cubicBezTo>
                        <a:cubicBezTo>
                          <a:pt x="19771" y="16375"/>
                          <a:pt x="18623" y="17527"/>
                          <a:pt x="16757" y="18391"/>
                        </a:cubicBezTo>
                        <a:cubicBezTo>
                          <a:pt x="14891" y="19255"/>
                          <a:pt x="12595" y="19584"/>
                          <a:pt x="10012" y="19460"/>
                        </a:cubicBezTo>
                        <a:lnTo>
                          <a:pt x="9509" y="21600"/>
                        </a:lnTo>
                        <a:lnTo>
                          <a:pt x="7285" y="21435"/>
                        </a:lnTo>
                        <a:close/>
                        <a:moveTo>
                          <a:pt x="11805" y="2798"/>
                        </a:moveTo>
                        <a:cubicBezTo>
                          <a:pt x="10299" y="2798"/>
                          <a:pt x="9079" y="3044"/>
                          <a:pt x="8146" y="3497"/>
                        </a:cubicBezTo>
                        <a:cubicBezTo>
                          <a:pt x="7213" y="3950"/>
                          <a:pt x="6639" y="4567"/>
                          <a:pt x="6424" y="5307"/>
                        </a:cubicBezTo>
                        <a:cubicBezTo>
                          <a:pt x="6280" y="6048"/>
                          <a:pt x="6424" y="6665"/>
                          <a:pt x="7069" y="7200"/>
                        </a:cubicBezTo>
                        <a:cubicBezTo>
                          <a:pt x="7715" y="7735"/>
                          <a:pt x="8792" y="8229"/>
                          <a:pt x="10371" y="8681"/>
                        </a:cubicBezTo>
                        <a:lnTo>
                          <a:pt x="11805" y="2798"/>
                        </a:lnTo>
                        <a:close/>
                        <a:moveTo>
                          <a:pt x="10371" y="17692"/>
                        </a:moveTo>
                        <a:cubicBezTo>
                          <a:pt x="11877" y="17692"/>
                          <a:pt x="13097" y="17444"/>
                          <a:pt x="14245" y="16910"/>
                        </a:cubicBezTo>
                        <a:cubicBezTo>
                          <a:pt x="15321" y="16375"/>
                          <a:pt x="16040" y="15634"/>
                          <a:pt x="16254" y="14729"/>
                        </a:cubicBezTo>
                        <a:cubicBezTo>
                          <a:pt x="16470" y="13947"/>
                          <a:pt x="16254" y="13289"/>
                          <a:pt x="15681" y="12795"/>
                        </a:cubicBezTo>
                        <a:cubicBezTo>
                          <a:pt x="15107" y="12261"/>
                          <a:pt x="13887" y="11767"/>
                          <a:pt x="12021" y="11232"/>
                        </a:cubicBezTo>
                        <a:lnTo>
                          <a:pt x="10442" y="1773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91" name="Freeform: Shape 5052"/>
                  <p:cNvSpPr/>
                  <p:nvPr/>
                </p:nvSpPr>
                <p:spPr>
                  <a:xfrm>
                    <a:off x="13665" y="4067"/>
                    <a:ext cx="13076" cy="187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209" y="21196"/>
                        </a:moveTo>
                        <a:lnTo>
                          <a:pt x="13220" y="16099"/>
                        </a:lnTo>
                        <a:lnTo>
                          <a:pt x="0" y="14787"/>
                        </a:lnTo>
                        <a:lnTo>
                          <a:pt x="506" y="12415"/>
                        </a:lnTo>
                        <a:lnTo>
                          <a:pt x="17194" y="0"/>
                        </a:lnTo>
                        <a:lnTo>
                          <a:pt x="20227" y="303"/>
                        </a:lnTo>
                        <a:lnTo>
                          <a:pt x="17482" y="14080"/>
                        </a:lnTo>
                        <a:lnTo>
                          <a:pt x="21600" y="14484"/>
                        </a:lnTo>
                        <a:lnTo>
                          <a:pt x="21094" y="16907"/>
                        </a:lnTo>
                        <a:lnTo>
                          <a:pt x="16977" y="16503"/>
                        </a:lnTo>
                        <a:lnTo>
                          <a:pt x="15965" y="21600"/>
                        </a:lnTo>
                        <a:lnTo>
                          <a:pt x="12209" y="21246"/>
                        </a:lnTo>
                        <a:close/>
                        <a:moveTo>
                          <a:pt x="13653" y="13676"/>
                        </a:moveTo>
                        <a:lnTo>
                          <a:pt x="15604" y="4088"/>
                        </a:lnTo>
                        <a:lnTo>
                          <a:pt x="4118" y="12768"/>
                        </a:lnTo>
                        <a:lnTo>
                          <a:pt x="13653" y="13727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92" name="Freeform: Shape 5053"/>
                  <p:cNvSpPr/>
                  <p:nvPr/>
                </p:nvSpPr>
                <p:spPr>
                  <a:xfrm>
                    <a:off x="27789" y="5741"/>
                    <a:ext cx="14125" cy="1936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1" h="21441" fill="norm" stroke="1" extrusionOk="0">
                        <a:moveTo>
                          <a:pt x="18949" y="19019"/>
                        </a:moveTo>
                        <a:lnTo>
                          <a:pt x="18486" y="21441"/>
                        </a:lnTo>
                        <a:lnTo>
                          <a:pt x="0" y="19553"/>
                        </a:lnTo>
                        <a:cubicBezTo>
                          <a:pt x="66" y="18971"/>
                          <a:pt x="332" y="18390"/>
                          <a:pt x="729" y="17857"/>
                        </a:cubicBezTo>
                        <a:cubicBezTo>
                          <a:pt x="1392" y="16986"/>
                          <a:pt x="2319" y="16162"/>
                          <a:pt x="3512" y="15387"/>
                        </a:cubicBezTo>
                        <a:cubicBezTo>
                          <a:pt x="4705" y="14612"/>
                          <a:pt x="6427" y="13741"/>
                          <a:pt x="8613" y="12772"/>
                        </a:cubicBezTo>
                        <a:cubicBezTo>
                          <a:pt x="11993" y="11270"/>
                          <a:pt x="14312" y="10012"/>
                          <a:pt x="15637" y="9091"/>
                        </a:cubicBezTo>
                        <a:cubicBezTo>
                          <a:pt x="16895" y="8122"/>
                          <a:pt x="17625" y="7202"/>
                          <a:pt x="17823" y="6233"/>
                        </a:cubicBezTo>
                        <a:cubicBezTo>
                          <a:pt x="18022" y="5217"/>
                          <a:pt x="17691" y="4345"/>
                          <a:pt x="16829" y="3570"/>
                        </a:cubicBezTo>
                        <a:cubicBezTo>
                          <a:pt x="15968" y="2795"/>
                          <a:pt x="14775" y="2310"/>
                          <a:pt x="13252" y="2166"/>
                        </a:cubicBezTo>
                        <a:cubicBezTo>
                          <a:pt x="11595" y="1972"/>
                          <a:pt x="10203" y="2214"/>
                          <a:pt x="9078" y="2844"/>
                        </a:cubicBezTo>
                        <a:cubicBezTo>
                          <a:pt x="7951" y="3473"/>
                          <a:pt x="7222" y="4442"/>
                          <a:pt x="7024" y="5701"/>
                        </a:cubicBezTo>
                        <a:lnTo>
                          <a:pt x="3512" y="5071"/>
                        </a:lnTo>
                        <a:cubicBezTo>
                          <a:pt x="4108" y="3182"/>
                          <a:pt x="5301" y="1826"/>
                          <a:pt x="7089" y="955"/>
                        </a:cubicBezTo>
                        <a:cubicBezTo>
                          <a:pt x="8879" y="131"/>
                          <a:pt x="11065" y="-159"/>
                          <a:pt x="13715" y="83"/>
                        </a:cubicBezTo>
                        <a:cubicBezTo>
                          <a:pt x="16366" y="374"/>
                          <a:pt x="18420" y="1100"/>
                          <a:pt x="19745" y="2359"/>
                        </a:cubicBezTo>
                        <a:cubicBezTo>
                          <a:pt x="21070" y="3619"/>
                          <a:pt x="21600" y="5023"/>
                          <a:pt x="21335" y="6621"/>
                        </a:cubicBezTo>
                        <a:cubicBezTo>
                          <a:pt x="21202" y="7445"/>
                          <a:pt x="20805" y="8219"/>
                          <a:pt x="20208" y="8946"/>
                        </a:cubicBezTo>
                        <a:cubicBezTo>
                          <a:pt x="19612" y="9672"/>
                          <a:pt x="18685" y="10447"/>
                          <a:pt x="17426" y="11222"/>
                        </a:cubicBezTo>
                        <a:cubicBezTo>
                          <a:pt x="16167" y="11997"/>
                          <a:pt x="14179" y="13014"/>
                          <a:pt x="11462" y="14273"/>
                        </a:cubicBezTo>
                        <a:cubicBezTo>
                          <a:pt x="9143" y="15339"/>
                          <a:pt x="7686" y="16065"/>
                          <a:pt x="7024" y="16453"/>
                        </a:cubicBezTo>
                        <a:cubicBezTo>
                          <a:pt x="6361" y="16840"/>
                          <a:pt x="5765" y="17228"/>
                          <a:pt x="5301" y="17663"/>
                        </a:cubicBezTo>
                        <a:lnTo>
                          <a:pt x="19016" y="1906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93" name="Freeform: Shape 5054"/>
                  <p:cNvSpPr/>
                  <p:nvPr/>
                </p:nvSpPr>
                <p:spPr>
                  <a:xfrm>
                    <a:off x="43225" y="7084"/>
                    <a:ext cx="17580" cy="2059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4" y="19353"/>
                        </a:moveTo>
                        <a:lnTo>
                          <a:pt x="3224" y="0"/>
                        </a:lnTo>
                        <a:lnTo>
                          <a:pt x="6233" y="367"/>
                        </a:lnTo>
                        <a:lnTo>
                          <a:pt x="4675" y="9952"/>
                        </a:lnTo>
                        <a:lnTo>
                          <a:pt x="17517" y="1697"/>
                        </a:lnTo>
                        <a:lnTo>
                          <a:pt x="21600" y="2201"/>
                        </a:lnTo>
                        <a:lnTo>
                          <a:pt x="10800" y="8897"/>
                        </a:lnTo>
                        <a:lnTo>
                          <a:pt x="18806" y="21600"/>
                        </a:lnTo>
                        <a:lnTo>
                          <a:pt x="14830" y="21142"/>
                        </a:lnTo>
                        <a:lnTo>
                          <a:pt x="8382" y="10364"/>
                        </a:lnTo>
                        <a:lnTo>
                          <a:pt x="4137" y="13024"/>
                        </a:lnTo>
                        <a:lnTo>
                          <a:pt x="3009" y="19720"/>
                        </a:lnTo>
                        <a:lnTo>
                          <a:pt x="0" y="1935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94" name="Freeform: Shape 5055"/>
                  <p:cNvSpPr/>
                  <p:nvPr/>
                </p:nvSpPr>
                <p:spPr>
                  <a:xfrm>
                    <a:off x="296962" y="34983"/>
                    <a:ext cx="17555" cy="3087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16" h="21600" fill="norm" stroke="1" extrusionOk="0">
                        <a:moveTo>
                          <a:pt x="7313" y="21478"/>
                        </a:moveTo>
                        <a:lnTo>
                          <a:pt x="7848" y="19336"/>
                        </a:lnTo>
                        <a:cubicBezTo>
                          <a:pt x="6026" y="19061"/>
                          <a:pt x="4579" y="18694"/>
                          <a:pt x="3454" y="18265"/>
                        </a:cubicBezTo>
                        <a:cubicBezTo>
                          <a:pt x="2382" y="17837"/>
                          <a:pt x="1470" y="17194"/>
                          <a:pt x="827" y="16368"/>
                        </a:cubicBezTo>
                        <a:cubicBezTo>
                          <a:pt x="184" y="15542"/>
                          <a:pt x="-84" y="14563"/>
                          <a:pt x="23" y="13431"/>
                        </a:cubicBezTo>
                        <a:lnTo>
                          <a:pt x="3883" y="13339"/>
                        </a:lnTo>
                        <a:cubicBezTo>
                          <a:pt x="3883" y="14502"/>
                          <a:pt x="4204" y="15389"/>
                          <a:pt x="4794" y="15970"/>
                        </a:cubicBezTo>
                        <a:cubicBezTo>
                          <a:pt x="5651" y="16796"/>
                          <a:pt x="6830" y="17347"/>
                          <a:pt x="8277" y="17531"/>
                        </a:cubicBezTo>
                        <a:lnTo>
                          <a:pt x="9939" y="10739"/>
                        </a:lnTo>
                        <a:cubicBezTo>
                          <a:pt x="8438" y="10463"/>
                          <a:pt x="6937" y="9974"/>
                          <a:pt x="5490" y="9331"/>
                        </a:cubicBezTo>
                        <a:cubicBezTo>
                          <a:pt x="4418" y="8842"/>
                          <a:pt x="3614" y="8260"/>
                          <a:pt x="3132" y="7526"/>
                        </a:cubicBezTo>
                        <a:cubicBezTo>
                          <a:pt x="2650" y="6792"/>
                          <a:pt x="2542" y="6027"/>
                          <a:pt x="2703" y="5171"/>
                        </a:cubicBezTo>
                        <a:cubicBezTo>
                          <a:pt x="3079" y="3641"/>
                          <a:pt x="4311" y="2509"/>
                          <a:pt x="6401" y="1713"/>
                        </a:cubicBezTo>
                        <a:cubicBezTo>
                          <a:pt x="7795" y="1193"/>
                          <a:pt x="9778" y="948"/>
                          <a:pt x="12297" y="1010"/>
                        </a:cubicBezTo>
                        <a:lnTo>
                          <a:pt x="12565" y="0"/>
                        </a:lnTo>
                        <a:lnTo>
                          <a:pt x="14763" y="184"/>
                        </a:lnTo>
                        <a:lnTo>
                          <a:pt x="14495" y="1193"/>
                        </a:lnTo>
                        <a:cubicBezTo>
                          <a:pt x="16638" y="1499"/>
                          <a:pt x="18246" y="1989"/>
                          <a:pt x="19372" y="2692"/>
                        </a:cubicBezTo>
                        <a:cubicBezTo>
                          <a:pt x="20819" y="3610"/>
                          <a:pt x="21516" y="4742"/>
                          <a:pt x="21516" y="6119"/>
                        </a:cubicBezTo>
                        <a:lnTo>
                          <a:pt x="17549" y="6119"/>
                        </a:lnTo>
                        <a:cubicBezTo>
                          <a:pt x="17549" y="5293"/>
                          <a:pt x="17228" y="4620"/>
                          <a:pt x="16638" y="4100"/>
                        </a:cubicBezTo>
                        <a:cubicBezTo>
                          <a:pt x="16049" y="3580"/>
                          <a:pt x="15191" y="3213"/>
                          <a:pt x="13958" y="2998"/>
                        </a:cubicBezTo>
                        <a:lnTo>
                          <a:pt x="12458" y="9148"/>
                        </a:lnTo>
                        <a:cubicBezTo>
                          <a:pt x="14280" y="9576"/>
                          <a:pt x="15460" y="9882"/>
                          <a:pt x="16049" y="10066"/>
                        </a:cubicBezTo>
                        <a:cubicBezTo>
                          <a:pt x="17121" y="10463"/>
                          <a:pt x="17979" y="10892"/>
                          <a:pt x="18622" y="11351"/>
                        </a:cubicBezTo>
                        <a:cubicBezTo>
                          <a:pt x="19265" y="11840"/>
                          <a:pt x="19694" y="12360"/>
                          <a:pt x="19961" y="12972"/>
                        </a:cubicBezTo>
                        <a:cubicBezTo>
                          <a:pt x="20229" y="13584"/>
                          <a:pt x="20229" y="14227"/>
                          <a:pt x="20068" y="14900"/>
                        </a:cubicBezTo>
                        <a:cubicBezTo>
                          <a:pt x="19694" y="16368"/>
                          <a:pt x="18568" y="17531"/>
                          <a:pt x="16692" y="18387"/>
                        </a:cubicBezTo>
                        <a:cubicBezTo>
                          <a:pt x="14817" y="19244"/>
                          <a:pt x="12565" y="19611"/>
                          <a:pt x="9939" y="19458"/>
                        </a:cubicBezTo>
                        <a:lnTo>
                          <a:pt x="9403" y="21600"/>
                        </a:lnTo>
                        <a:lnTo>
                          <a:pt x="7205" y="21416"/>
                        </a:lnTo>
                        <a:close/>
                        <a:moveTo>
                          <a:pt x="11922" y="2815"/>
                        </a:moveTo>
                        <a:cubicBezTo>
                          <a:pt x="10422" y="2815"/>
                          <a:pt x="9189" y="3060"/>
                          <a:pt x="8224" y="3549"/>
                        </a:cubicBezTo>
                        <a:cubicBezTo>
                          <a:pt x="7259" y="4008"/>
                          <a:pt x="6670" y="4620"/>
                          <a:pt x="6509" y="5354"/>
                        </a:cubicBezTo>
                        <a:cubicBezTo>
                          <a:pt x="6348" y="6088"/>
                          <a:pt x="6509" y="6731"/>
                          <a:pt x="7152" y="7251"/>
                        </a:cubicBezTo>
                        <a:cubicBezTo>
                          <a:pt x="7742" y="7802"/>
                          <a:pt x="8867" y="8291"/>
                          <a:pt x="10475" y="8719"/>
                        </a:cubicBezTo>
                        <a:lnTo>
                          <a:pt x="11922" y="2815"/>
                        </a:lnTo>
                        <a:close/>
                        <a:moveTo>
                          <a:pt x="10475" y="17745"/>
                        </a:moveTo>
                        <a:cubicBezTo>
                          <a:pt x="11976" y="17745"/>
                          <a:pt x="13208" y="17500"/>
                          <a:pt x="14334" y="16949"/>
                        </a:cubicBezTo>
                        <a:cubicBezTo>
                          <a:pt x="15460" y="16399"/>
                          <a:pt x="16103" y="15695"/>
                          <a:pt x="16317" y="14777"/>
                        </a:cubicBezTo>
                        <a:cubicBezTo>
                          <a:pt x="16532" y="14012"/>
                          <a:pt x="16317" y="13370"/>
                          <a:pt x="15781" y="12819"/>
                        </a:cubicBezTo>
                        <a:cubicBezTo>
                          <a:pt x="15245" y="12268"/>
                          <a:pt x="14012" y="11779"/>
                          <a:pt x="12083" y="11228"/>
                        </a:cubicBezTo>
                        <a:lnTo>
                          <a:pt x="10475" y="177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95" name="Freeform: Shape 5056"/>
                  <p:cNvSpPr/>
                  <p:nvPr/>
                </p:nvSpPr>
                <p:spPr>
                  <a:xfrm>
                    <a:off x="316744" y="39839"/>
                    <a:ext cx="17161" cy="2545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06" h="21278" fill="norm" stroke="1" extrusionOk="0">
                        <a:moveTo>
                          <a:pt x="58" y="15311"/>
                        </a:moveTo>
                        <a:lnTo>
                          <a:pt x="3767" y="15421"/>
                        </a:lnTo>
                        <a:cubicBezTo>
                          <a:pt x="3821" y="16591"/>
                          <a:pt x="4258" y="17504"/>
                          <a:pt x="5021" y="18089"/>
                        </a:cubicBezTo>
                        <a:cubicBezTo>
                          <a:pt x="5786" y="18674"/>
                          <a:pt x="6821" y="19039"/>
                          <a:pt x="8185" y="19185"/>
                        </a:cubicBezTo>
                        <a:cubicBezTo>
                          <a:pt x="9330" y="19295"/>
                          <a:pt x="10421" y="19185"/>
                          <a:pt x="11349" y="18930"/>
                        </a:cubicBezTo>
                        <a:cubicBezTo>
                          <a:pt x="12331" y="18637"/>
                          <a:pt x="13149" y="18235"/>
                          <a:pt x="13803" y="17687"/>
                        </a:cubicBezTo>
                        <a:cubicBezTo>
                          <a:pt x="14513" y="17139"/>
                          <a:pt x="15113" y="16371"/>
                          <a:pt x="15712" y="15385"/>
                        </a:cubicBezTo>
                        <a:cubicBezTo>
                          <a:pt x="16313" y="14397"/>
                          <a:pt x="16694" y="13374"/>
                          <a:pt x="16913" y="12314"/>
                        </a:cubicBezTo>
                        <a:cubicBezTo>
                          <a:pt x="16913" y="12205"/>
                          <a:pt x="16913" y="12022"/>
                          <a:pt x="17022" y="11803"/>
                        </a:cubicBezTo>
                        <a:cubicBezTo>
                          <a:pt x="16094" y="12533"/>
                          <a:pt x="14894" y="13118"/>
                          <a:pt x="13476" y="13484"/>
                        </a:cubicBezTo>
                        <a:cubicBezTo>
                          <a:pt x="12058" y="13849"/>
                          <a:pt x="10585" y="13996"/>
                          <a:pt x="9058" y="13849"/>
                        </a:cubicBezTo>
                        <a:cubicBezTo>
                          <a:pt x="6494" y="13594"/>
                          <a:pt x="4476" y="12789"/>
                          <a:pt x="2949" y="11364"/>
                        </a:cubicBezTo>
                        <a:cubicBezTo>
                          <a:pt x="1421" y="9939"/>
                          <a:pt x="876" y="8221"/>
                          <a:pt x="1313" y="6174"/>
                        </a:cubicBezTo>
                        <a:cubicBezTo>
                          <a:pt x="1749" y="4091"/>
                          <a:pt x="3004" y="2483"/>
                          <a:pt x="5131" y="1350"/>
                        </a:cubicBezTo>
                        <a:cubicBezTo>
                          <a:pt x="7258" y="253"/>
                          <a:pt x="9713" y="-185"/>
                          <a:pt x="12494" y="71"/>
                        </a:cubicBezTo>
                        <a:cubicBezTo>
                          <a:pt x="14513" y="253"/>
                          <a:pt x="16258" y="802"/>
                          <a:pt x="17785" y="1679"/>
                        </a:cubicBezTo>
                        <a:cubicBezTo>
                          <a:pt x="19312" y="2556"/>
                          <a:pt x="20349" y="3725"/>
                          <a:pt x="20949" y="5151"/>
                        </a:cubicBezTo>
                        <a:cubicBezTo>
                          <a:pt x="21549" y="6576"/>
                          <a:pt x="21549" y="8550"/>
                          <a:pt x="21003" y="11108"/>
                        </a:cubicBezTo>
                        <a:cubicBezTo>
                          <a:pt x="20458" y="13740"/>
                          <a:pt x="19585" y="15823"/>
                          <a:pt x="18385" y="17321"/>
                        </a:cubicBezTo>
                        <a:cubicBezTo>
                          <a:pt x="17185" y="18820"/>
                          <a:pt x="15658" y="19880"/>
                          <a:pt x="13803" y="20538"/>
                        </a:cubicBezTo>
                        <a:cubicBezTo>
                          <a:pt x="11949" y="21196"/>
                          <a:pt x="9876" y="21415"/>
                          <a:pt x="7585" y="21196"/>
                        </a:cubicBezTo>
                        <a:cubicBezTo>
                          <a:pt x="5185" y="20976"/>
                          <a:pt x="3276" y="20318"/>
                          <a:pt x="1967" y="19295"/>
                        </a:cubicBezTo>
                        <a:cubicBezTo>
                          <a:pt x="603" y="18235"/>
                          <a:pt x="-51" y="16883"/>
                          <a:pt x="4" y="15238"/>
                        </a:cubicBezTo>
                        <a:close/>
                        <a:moveTo>
                          <a:pt x="17512" y="7600"/>
                        </a:moveTo>
                        <a:cubicBezTo>
                          <a:pt x="17840" y="6138"/>
                          <a:pt x="17512" y="4932"/>
                          <a:pt x="16530" y="3945"/>
                        </a:cubicBezTo>
                        <a:cubicBezTo>
                          <a:pt x="15549" y="2994"/>
                          <a:pt x="14240" y="2410"/>
                          <a:pt x="12604" y="2263"/>
                        </a:cubicBezTo>
                        <a:cubicBezTo>
                          <a:pt x="10912" y="2117"/>
                          <a:pt x="9330" y="2410"/>
                          <a:pt x="7913" y="3250"/>
                        </a:cubicBezTo>
                        <a:cubicBezTo>
                          <a:pt x="6440" y="4055"/>
                          <a:pt x="5567" y="5188"/>
                          <a:pt x="5294" y="6649"/>
                        </a:cubicBezTo>
                        <a:cubicBezTo>
                          <a:pt x="5021" y="7965"/>
                          <a:pt x="5404" y="9098"/>
                          <a:pt x="6385" y="10049"/>
                        </a:cubicBezTo>
                        <a:cubicBezTo>
                          <a:pt x="7422" y="10999"/>
                          <a:pt x="8785" y="11547"/>
                          <a:pt x="10531" y="11693"/>
                        </a:cubicBezTo>
                        <a:cubicBezTo>
                          <a:pt x="12276" y="11839"/>
                          <a:pt x="13803" y="11583"/>
                          <a:pt x="15113" y="10852"/>
                        </a:cubicBezTo>
                        <a:cubicBezTo>
                          <a:pt x="16421" y="10121"/>
                          <a:pt x="17240" y="9061"/>
                          <a:pt x="17512" y="760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96" name="Freeform: Shape 5057"/>
                  <p:cNvSpPr/>
                  <p:nvPr/>
                </p:nvSpPr>
                <p:spPr>
                  <a:xfrm>
                    <a:off x="337910" y="42067"/>
                    <a:ext cx="16531" cy="254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14" y="2491"/>
                        </a:moveTo>
                        <a:lnTo>
                          <a:pt x="628" y="0"/>
                        </a:lnTo>
                        <a:lnTo>
                          <a:pt x="21600" y="1933"/>
                        </a:lnTo>
                        <a:lnTo>
                          <a:pt x="21143" y="3941"/>
                        </a:lnTo>
                        <a:cubicBezTo>
                          <a:pt x="18800" y="5167"/>
                          <a:pt x="16342" y="6878"/>
                          <a:pt x="13771" y="9071"/>
                        </a:cubicBezTo>
                        <a:cubicBezTo>
                          <a:pt x="11257" y="11265"/>
                          <a:pt x="9143" y="13532"/>
                          <a:pt x="7486" y="15949"/>
                        </a:cubicBezTo>
                        <a:cubicBezTo>
                          <a:pt x="6285" y="17622"/>
                          <a:pt x="5371" y="19518"/>
                          <a:pt x="4686" y="21600"/>
                        </a:cubicBezTo>
                        <a:lnTo>
                          <a:pt x="571" y="21228"/>
                        </a:lnTo>
                        <a:cubicBezTo>
                          <a:pt x="971" y="19555"/>
                          <a:pt x="1886" y="17622"/>
                          <a:pt x="3372" y="15354"/>
                        </a:cubicBezTo>
                        <a:cubicBezTo>
                          <a:pt x="4857" y="13086"/>
                          <a:pt x="6686" y="10967"/>
                          <a:pt x="8971" y="8922"/>
                        </a:cubicBezTo>
                        <a:cubicBezTo>
                          <a:pt x="11257" y="6915"/>
                          <a:pt x="13543" y="5242"/>
                          <a:pt x="15886" y="3941"/>
                        </a:cubicBezTo>
                        <a:lnTo>
                          <a:pt x="0" y="249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97" name="Freeform: Shape 5058"/>
                  <p:cNvSpPr/>
                  <p:nvPr/>
                </p:nvSpPr>
                <p:spPr>
                  <a:xfrm>
                    <a:off x="357426" y="45696"/>
                    <a:ext cx="12701" cy="2514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4370" y="21600"/>
                        </a:moveTo>
                        <a:lnTo>
                          <a:pt x="8043" y="21225"/>
                        </a:lnTo>
                        <a:lnTo>
                          <a:pt x="13646" y="4546"/>
                        </a:lnTo>
                        <a:cubicBezTo>
                          <a:pt x="11930" y="5071"/>
                          <a:pt x="9760" y="5522"/>
                          <a:pt x="7049" y="6010"/>
                        </a:cubicBezTo>
                        <a:cubicBezTo>
                          <a:pt x="4338" y="6499"/>
                          <a:pt x="1988" y="6799"/>
                          <a:pt x="0" y="6987"/>
                        </a:cubicBezTo>
                        <a:lnTo>
                          <a:pt x="813" y="4470"/>
                        </a:lnTo>
                        <a:cubicBezTo>
                          <a:pt x="4608" y="3982"/>
                          <a:pt x="7953" y="3344"/>
                          <a:pt x="10935" y="2517"/>
                        </a:cubicBezTo>
                        <a:cubicBezTo>
                          <a:pt x="13918" y="1690"/>
                          <a:pt x="16087" y="864"/>
                          <a:pt x="17533" y="0"/>
                        </a:cubicBezTo>
                        <a:lnTo>
                          <a:pt x="21600" y="226"/>
                        </a:lnTo>
                        <a:lnTo>
                          <a:pt x="14370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98" name="Freeform: Shape 5059"/>
                  <p:cNvSpPr/>
                  <p:nvPr/>
                </p:nvSpPr>
                <p:spPr>
                  <a:xfrm>
                    <a:off x="374424" y="47314"/>
                    <a:ext cx="20202" cy="2644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05" h="21553" fill="norm" stroke="1" extrusionOk="0">
                        <a:moveTo>
                          <a:pt x="0" y="20210"/>
                        </a:moveTo>
                        <a:lnTo>
                          <a:pt x="3725" y="0"/>
                        </a:lnTo>
                        <a:lnTo>
                          <a:pt x="13640" y="1069"/>
                        </a:lnTo>
                        <a:cubicBezTo>
                          <a:pt x="15642" y="1283"/>
                          <a:pt x="17224" y="1675"/>
                          <a:pt x="18388" y="2210"/>
                        </a:cubicBezTo>
                        <a:cubicBezTo>
                          <a:pt x="19552" y="2744"/>
                          <a:pt x="20389" y="3493"/>
                          <a:pt x="20902" y="4420"/>
                        </a:cubicBezTo>
                        <a:cubicBezTo>
                          <a:pt x="21414" y="5347"/>
                          <a:pt x="21600" y="6273"/>
                          <a:pt x="21460" y="7200"/>
                        </a:cubicBezTo>
                        <a:cubicBezTo>
                          <a:pt x="21320" y="8055"/>
                          <a:pt x="20855" y="8840"/>
                          <a:pt x="20110" y="9553"/>
                        </a:cubicBezTo>
                        <a:cubicBezTo>
                          <a:pt x="19366" y="10265"/>
                          <a:pt x="18341" y="10765"/>
                          <a:pt x="16991" y="11121"/>
                        </a:cubicBezTo>
                        <a:cubicBezTo>
                          <a:pt x="18528" y="11655"/>
                          <a:pt x="19645" y="12404"/>
                          <a:pt x="20343" y="13366"/>
                        </a:cubicBezTo>
                        <a:cubicBezTo>
                          <a:pt x="21042" y="14329"/>
                          <a:pt x="21274" y="15398"/>
                          <a:pt x="21088" y="16574"/>
                        </a:cubicBezTo>
                        <a:cubicBezTo>
                          <a:pt x="20902" y="17537"/>
                          <a:pt x="20482" y="18357"/>
                          <a:pt x="19831" y="19141"/>
                        </a:cubicBezTo>
                        <a:cubicBezTo>
                          <a:pt x="19179" y="19889"/>
                          <a:pt x="18388" y="20459"/>
                          <a:pt x="17550" y="20816"/>
                        </a:cubicBezTo>
                        <a:cubicBezTo>
                          <a:pt x="16712" y="21172"/>
                          <a:pt x="15688" y="21386"/>
                          <a:pt x="14477" y="21493"/>
                        </a:cubicBezTo>
                        <a:cubicBezTo>
                          <a:pt x="13267" y="21600"/>
                          <a:pt x="11824" y="21564"/>
                          <a:pt x="10148" y="21386"/>
                        </a:cubicBezTo>
                        <a:lnTo>
                          <a:pt x="93" y="20317"/>
                        </a:lnTo>
                        <a:close/>
                        <a:moveTo>
                          <a:pt x="3910" y="18178"/>
                        </a:moveTo>
                        <a:lnTo>
                          <a:pt x="10474" y="18891"/>
                        </a:lnTo>
                        <a:cubicBezTo>
                          <a:pt x="11591" y="18998"/>
                          <a:pt x="12383" y="19069"/>
                          <a:pt x="12848" y="19033"/>
                        </a:cubicBezTo>
                        <a:cubicBezTo>
                          <a:pt x="13686" y="19033"/>
                          <a:pt x="14384" y="18891"/>
                          <a:pt x="14943" y="18713"/>
                        </a:cubicBezTo>
                        <a:cubicBezTo>
                          <a:pt x="15548" y="18535"/>
                          <a:pt x="16060" y="18178"/>
                          <a:pt x="16480" y="17751"/>
                        </a:cubicBezTo>
                        <a:cubicBezTo>
                          <a:pt x="16898" y="17287"/>
                          <a:pt x="17178" y="16752"/>
                          <a:pt x="17318" y="16111"/>
                        </a:cubicBezTo>
                        <a:cubicBezTo>
                          <a:pt x="17457" y="15363"/>
                          <a:pt x="17318" y="14685"/>
                          <a:pt x="16945" y="14079"/>
                        </a:cubicBezTo>
                        <a:cubicBezTo>
                          <a:pt x="16526" y="13473"/>
                          <a:pt x="15921" y="13010"/>
                          <a:pt x="15083" y="12689"/>
                        </a:cubicBezTo>
                        <a:cubicBezTo>
                          <a:pt x="14245" y="12368"/>
                          <a:pt x="12941" y="12119"/>
                          <a:pt x="11266" y="11941"/>
                        </a:cubicBezTo>
                        <a:lnTo>
                          <a:pt x="5168" y="11299"/>
                        </a:lnTo>
                        <a:lnTo>
                          <a:pt x="3910" y="18250"/>
                        </a:lnTo>
                        <a:close/>
                        <a:moveTo>
                          <a:pt x="5633" y="8840"/>
                        </a:moveTo>
                        <a:lnTo>
                          <a:pt x="11358" y="9446"/>
                        </a:lnTo>
                        <a:cubicBezTo>
                          <a:pt x="12895" y="9624"/>
                          <a:pt x="14012" y="9660"/>
                          <a:pt x="14710" y="9588"/>
                        </a:cubicBezTo>
                        <a:cubicBezTo>
                          <a:pt x="15642" y="9481"/>
                          <a:pt x="16386" y="9232"/>
                          <a:pt x="16898" y="8804"/>
                        </a:cubicBezTo>
                        <a:cubicBezTo>
                          <a:pt x="17411" y="8376"/>
                          <a:pt x="17783" y="7806"/>
                          <a:pt x="17876" y="7129"/>
                        </a:cubicBezTo>
                        <a:cubicBezTo>
                          <a:pt x="18016" y="6452"/>
                          <a:pt x="17876" y="5846"/>
                          <a:pt x="17550" y="5275"/>
                        </a:cubicBezTo>
                        <a:cubicBezTo>
                          <a:pt x="17224" y="4705"/>
                          <a:pt x="16665" y="4313"/>
                          <a:pt x="15968" y="4028"/>
                        </a:cubicBezTo>
                        <a:cubicBezTo>
                          <a:pt x="15222" y="3743"/>
                          <a:pt x="13919" y="3529"/>
                          <a:pt x="12010" y="3315"/>
                        </a:cubicBezTo>
                        <a:lnTo>
                          <a:pt x="6750" y="2744"/>
                        </a:lnTo>
                        <a:lnTo>
                          <a:pt x="5633" y="884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499" name="Freeform: Shape 5060"/>
                  <p:cNvSpPr/>
                  <p:nvPr/>
                </p:nvSpPr>
                <p:spPr>
                  <a:xfrm>
                    <a:off x="417627" y="48669"/>
                    <a:ext cx="23746" cy="3100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4774" y="21052"/>
                        </a:moveTo>
                        <a:lnTo>
                          <a:pt x="7836" y="4265"/>
                        </a:lnTo>
                        <a:lnTo>
                          <a:pt x="0" y="3412"/>
                        </a:lnTo>
                        <a:lnTo>
                          <a:pt x="636" y="0"/>
                        </a:lnTo>
                        <a:lnTo>
                          <a:pt x="21600" y="2255"/>
                        </a:lnTo>
                        <a:lnTo>
                          <a:pt x="20964" y="5667"/>
                        </a:lnTo>
                        <a:lnTo>
                          <a:pt x="13167" y="4814"/>
                        </a:lnTo>
                        <a:lnTo>
                          <a:pt x="10104" y="21600"/>
                        </a:lnTo>
                        <a:lnTo>
                          <a:pt x="4774" y="2102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00" name="Freeform: Shape 5061"/>
                  <p:cNvSpPr/>
                  <p:nvPr/>
                </p:nvSpPr>
                <p:spPr>
                  <a:xfrm>
                    <a:off x="437358" y="60523"/>
                    <a:ext cx="19861" cy="230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0" h="21435" fill="norm" stroke="1" extrusionOk="0">
                        <a:moveTo>
                          <a:pt x="7347" y="6058"/>
                        </a:moveTo>
                        <a:lnTo>
                          <a:pt x="2099" y="4554"/>
                        </a:lnTo>
                        <a:cubicBezTo>
                          <a:pt x="3036" y="2723"/>
                          <a:pt x="4301" y="1462"/>
                          <a:pt x="5941" y="730"/>
                        </a:cubicBezTo>
                        <a:cubicBezTo>
                          <a:pt x="7581" y="-3"/>
                          <a:pt x="9830" y="-165"/>
                          <a:pt x="12782" y="160"/>
                        </a:cubicBezTo>
                        <a:cubicBezTo>
                          <a:pt x="15452" y="486"/>
                          <a:pt x="17374" y="1015"/>
                          <a:pt x="18592" y="1706"/>
                        </a:cubicBezTo>
                        <a:cubicBezTo>
                          <a:pt x="19810" y="2398"/>
                          <a:pt x="20607" y="3211"/>
                          <a:pt x="20982" y="4106"/>
                        </a:cubicBezTo>
                        <a:cubicBezTo>
                          <a:pt x="21356" y="5001"/>
                          <a:pt x="21403" y="6587"/>
                          <a:pt x="20982" y="8825"/>
                        </a:cubicBezTo>
                        <a:lnTo>
                          <a:pt x="19951" y="14845"/>
                        </a:lnTo>
                        <a:cubicBezTo>
                          <a:pt x="19670" y="16553"/>
                          <a:pt x="19576" y="17856"/>
                          <a:pt x="19623" y="18669"/>
                        </a:cubicBezTo>
                        <a:cubicBezTo>
                          <a:pt x="19670" y="19482"/>
                          <a:pt x="19904" y="20418"/>
                          <a:pt x="20279" y="21435"/>
                        </a:cubicBezTo>
                        <a:lnTo>
                          <a:pt x="14375" y="20703"/>
                        </a:lnTo>
                        <a:cubicBezTo>
                          <a:pt x="14281" y="20337"/>
                          <a:pt x="14188" y="19808"/>
                          <a:pt x="14047" y="19117"/>
                        </a:cubicBezTo>
                        <a:cubicBezTo>
                          <a:pt x="14047" y="18791"/>
                          <a:pt x="13953" y="18587"/>
                          <a:pt x="13953" y="18466"/>
                        </a:cubicBezTo>
                        <a:cubicBezTo>
                          <a:pt x="12782" y="19198"/>
                          <a:pt x="11610" y="19727"/>
                          <a:pt x="10392" y="20011"/>
                        </a:cubicBezTo>
                        <a:cubicBezTo>
                          <a:pt x="9174" y="20296"/>
                          <a:pt x="7909" y="20378"/>
                          <a:pt x="6597" y="20215"/>
                        </a:cubicBezTo>
                        <a:cubicBezTo>
                          <a:pt x="4254" y="19930"/>
                          <a:pt x="2520" y="19157"/>
                          <a:pt x="1396" y="17896"/>
                        </a:cubicBezTo>
                        <a:cubicBezTo>
                          <a:pt x="224" y="16635"/>
                          <a:pt x="-197" y="15171"/>
                          <a:pt x="84" y="13503"/>
                        </a:cubicBezTo>
                        <a:cubicBezTo>
                          <a:pt x="271" y="12405"/>
                          <a:pt x="740" y="11469"/>
                          <a:pt x="1489" y="10655"/>
                        </a:cubicBezTo>
                        <a:cubicBezTo>
                          <a:pt x="2240" y="9842"/>
                          <a:pt x="3223" y="9313"/>
                          <a:pt x="4348" y="8988"/>
                        </a:cubicBezTo>
                        <a:cubicBezTo>
                          <a:pt x="5519" y="8662"/>
                          <a:pt x="7159" y="8459"/>
                          <a:pt x="9268" y="8377"/>
                        </a:cubicBezTo>
                        <a:cubicBezTo>
                          <a:pt x="12126" y="8255"/>
                          <a:pt x="14141" y="8092"/>
                          <a:pt x="15265" y="7808"/>
                        </a:cubicBezTo>
                        <a:lnTo>
                          <a:pt x="15359" y="7279"/>
                        </a:lnTo>
                        <a:cubicBezTo>
                          <a:pt x="15499" y="6303"/>
                          <a:pt x="15359" y="5530"/>
                          <a:pt x="14843" y="5042"/>
                        </a:cubicBezTo>
                        <a:cubicBezTo>
                          <a:pt x="14328" y="4554"/>
                          <a:pt x="13297" y="4187"/>
                          <a:pt x="11751" y="4025"/>
                        </a:cubicBezTo>
                        <a:cubicBezTo>
                          <a:pt x="10674" y="3902"/>
                          <a:pt x="9830" y="3984"/>
                          <a:pt x="9174" y="4269"/>
                        </a:cubicBezTo>
                        <a:cubicBezTo>
                          <a:pt x="8518" y="4554"/>
                          <a:pt x="7956" y="5123"/>
                          <a:pt x="7440" y="5977"/>
                        </a:cubicBezTo>
                        <a:close/>
                        <a:moveTo>
                          <a:pt x="14656" y="11225"/>
                        </a:moveTo>
                        <a:cubicBezTo>
                          <a:pt x="13859" y="11347"/>
                          <a:pt x="12594" y="11469"/>
                          <a:pt x="10908" y="11550"/>
                        </a:cubicBezTo>
                        <a:cubicBezTo>
                          <a:pt x="9221" y="11632"/>
                          <a:pt x="8096" y="11835"/>
                          <a:pt x="7534" y="12038"/>
                        </a:cubicBezTo>
                        <a:cubicBezTo>
                          <a:pt x="6690" y="12405"/>
                          <a:pt x="6175" y="12974"/>
                          <a:pt x="6081" y="13706"/>
                        </a:cubicBezTo>
                        <a:cubicBezTo>
                          <a:pt x="5988" y="14439"/>
                          <a:pt x="6175" y="15089"/>
                          <a:pt x="6690" y="15700"/>
                        </a:cubicBezTo>
                        <a:cubicBezTo>
                          <a:pt x="7206" y="16310"/>
                          <a:pt x="7956" y="16676"/>
                          <a:pt x="8940" y="16798"/>
                        </a:cubicBezTo>
                        <a:cubicBezTo>
                          <a:pt x="10017" y="16920"/>
                          <a:pt x="11095" y="16757"/>
                          <a:pt x="12173" y="16269"/>
                        </a:cubicBezTo>
                        <a:cubicBezTo>
                          <a:pt x="12970" y="15903"/>
                          <a:pt x="13532" y="15374"/>
                          <a:pt x="13859" y="14723"/>
                        </a:cubicBezTo>
                        <a:cubicBezTo>
                          <a:pt x="14094" y="14316"/>
                          <a:pt x="14281" y="13462"/>
                          <a:pt x="14516" y="12242"/>
                        </a:cubicBezTo>
                        <a:lnTo>
                          <a:pt x="14703" y="1122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01" name="Freeform: Shape 5062"/>
                  <p:cNvSpPr/>
                  <p:nvPr/>
                </p:nvSpPr>
                <p:spPr>
                  <a:xfrm>
                    <a:off x="459007" y="55185"/>
                    <a:ext cx="12701" cy="297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1029"/>
                        </a:moveTo>
                        <a:lnTo>
                          <a:pt x="6646" y="5804"/>
                        </a:lnTo>
                        <a:lnTo>
                          <a:pt x="19058" y="6375"/>
                        </a:lnTo>
                        <a:lnTo>
                          <a:pt x="12510" y="21600"/>
                        </a:lnTo>
                        <a:lnTo>
                          <a:pt x="98" y="21029"/>
                        </a:lnTo>
                        <a:close/>
                        <a:moveTo>
                          <a:pt x="7525" y="3743"/>
                        </a:moveTo>
                        <a:lnTo>
                          <a:pt x="9187" y="0"/>
                        </a:lnTo>
                        <a:lnTo>
                          <a:pt x="21600" y="571"/>
                        </a:lnTo>
                        <a:lnTo>
                          <a:pt x="19938" y="4314"/>
                        </a:lnTo>
                        <a:lnTo>
                          <a:pt x="7525" y="37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02" name="Freeform: Shape 5063"/>
                  <p:cNvSpPr/>
                  <p:nvPr/>
                </p:nvSpPr>
                <p:spPr>
                  <a:xfrm>
                    <a:off x="471981" y="64412"/>
                    <a:ext cx="31311" cy="244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564" y="19394"/>
                        </a:moveTo>
                        <a:lnTo>
                          <a:pt x="0" y="0"/>
                        </a:lnTo>
                        <a:lnTo>
                          <a:pt x="3711" y="658"/>
                        </a:lnTo>
                        <a:lnTo>
                          <a:pt x="5098" y="13316"/>
                        </a:lnTo>
                        <a:lnTo>
                          <a:pt x="8930" y="1587"/>
                        </a:lnTo>
                        <a:lnTo>
                          <a:pt x="12640" y="2245"/>
                        </a:lnTo>
                        <a:lnTo>
                          <a:pt x="13726" y="14865"/>
                        </a:lnTo>
                        <a:lnTo>
                          <a:pt x="17829" y="3174"/>
                        </a:lnTo>
                        <a:lnTo>
                          <a:pt x="21600" y="3871"/>
                        </a:lnTo>
                        <a:lnTo>
                          <a:pt x="14903" y="21600"/>
                        </a:lnTo>
                        <a:lnTo>
                          <a:pt x="11222" y="20942"/>
                        </a:lnTo>
                        <a:lnTo>
                          <a:pt x="10046" y="8555"/>
                        </a:lnTo>
                        <a:lnTo>
                          <a:pt x="6275" y="20051"/>
                        </a:lnTo>
                        <a:lnTo>
                          <a:pt x="2564" y="193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03" name="Freeform: Shape 5064"/>
                  <p:cNvSpPr/>
                  <p:nvPr/>
                </p:nvSpPr>
                <p:spPr>
                  <a:xfrm>
                    <a:off x="502600" y="69662"/>
                    <a:ext cx="19862" cy="230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1" h="21434" fill="norm" stroke="1" extrusionOk="0">
                        <a:moveTo>
                          <a:pt x="7394" y="6058"/>
                        </a:moveTo>
                        <a:lnTo>
                          <a:pt x="2146" y="4553"/>
                        </a:lnTo>
                        <a:cubicBezTo>
                          <a:pt x="3082" y="2722"/>
                          <a:pt x="4348" y="1461"/>
                          <a:pt x="5941" y="729"/>
                        </a:cubicBezTo>
                        <a:cubicBezTo>
                          <a:pt x="7581" y="-3"/>
                          <a:pt x="9830" y="-166"/>
                          <a:pt x="12782" y="160"/>
                        </a:cubicBezTo>
                        <a:cubicBezTo>
                          <a:pt x="15452" y="485"/>
                          <a:pt x="17374" y="1014"/>
                          <a:pt x="18592" y="1706"/>
                        </a:cubicBezTo>
                        <a:cubicBezTo>
                          <a:pt x="19810" y="2397"/>
                          <a:pt x="20607" y="3211"/>
                          <a:pt x="20982" y="4105"/>
                        </a:cubicBezTo>
                        <a:cubicBezTo>
                          <a:pt x="21357" y="5000"/>
                          <a:pt x="21403" y="6587"/>
                          <a:pt x="20982" y="8824"/>
                        </a:cubicBezTo>
                        <a:lnTo>
                          <a:pt x="19951" y="14844"/>
                        </a:lnTo>
                        <a:cubicBezTo>
                          <a:pt x="19670" y="16553"/>
                          <a:pt x="19576" y="17854"/>
                          <a:pt x="19623" y="18668"/>
                        </a:cubicBezTo>
                        <a:cubicBezTo>
                          <a:pt x="19670" y="19522"/>
                          <a:pt x="19904" y="20417"/>
                          <a:pt x="20279" y="21434"/>
                        </a:cubicBezTo>
                        <a:lnTo>
                          <a:pt x="14375" y="20702"/>
                        </a:lnTo>
                        <a:cubicBezTo>
                          <a:pt x="14281" y="20336"/>
                          <a:pt x="14188" y="19807"/>
                          <a:pt x="14047" y="19116"/>
                        </a:cubicBezTo>
                        <a:cubicBezTo>
                          <a:pt x="14047" y="18790"/>
                          <a:pt x="13953" y="18587"/>
                          <a:pt x="13953" y="18465"/>
                        </a:cubicBezTo>
                        <a:cubicBezTo>
                          <a:pt x="12782" y="19197"/>
                          <a:pt x="11610" y="19726"/>
                          <a:pt x="10392" y="20010"/>
                        </a:cubicBezTo>
                        <a:cubicBezTo>
                          <a:pt x="9174" y="20295"/>
                          <a:pt x="7909" y="20377"/>
                          <a:pt x="6597" y="20214"/>
                        </a:cubicBezTo>
                        <a:cubicBezTo>
                          <a:pt x="4254" y="19929"/>
                          <a:pt x="2520" y="19156"/>
                          <a:pt x="1396" y="17895"/>
                        </a:cubicBezTo>
                        <a:cubicBezTo>
                          <a:pt x="224" y="16634"/>
                          <a:pt x="-197" y="15169"/>
                          <a:pt x="84" y="13502"/>
                        </a:cubicBezTo>
                        <a:cubicBezTo>
                          <a:pt x="271" y="12404"/>
                          <a:pt x="740" y="11468"/>
                          <a:pt x="1489" y="10654"/>
                        </a:cubicBezTo>
                        <a:cubicBezTo>
                          <a:pt x="2240" y="9841"/>
                          <a:pt x="3176" y="9312"/>
                          <a:pt x="4348" y="8987"/>
                        </a:cubicBezTo>
                        <a:cubicBezTo>
                          <a:pt x="5519" y="8661"/>
                          <a:pt x="7159" y="8458"/>
                          <a:pt x="9267" y="8377"/>
                        </a:cubicBezTo>
                        <a:cubicBezTo>
                          <a:pt x="12126" y="8255"/>
                          <a:pt x="14141" y="8051"/>
                          <a:pt x="15265" y="7807"/>
                        </a:cubicBezTo>
                        <a:lnTo>
                          <a:pt x="15359" y="7319"/>
                        </a:lnTo>
                        <a:cubicBezTo>
                          <a:pt x="15499" y="6343"/>
                          <a:pt x="15359" y="5570"/>
                          <a:pt x="14843" y="5082"/>
                        </a:cubicBezTo>
                        <a:cubicBezTo>
                          <a:pt x="14328" y="4593"/>
                          <a:pt x="13297" y="4227"/>
                          <a:pt x="11751" y="4065"/>
                        </a:cubicBezTo>
                        <a:cubicBezTo>
                          <a:pt x="10674" y="3943"/>
                          <a:pt x="9830" y="4024"/>
                          <a:pt x="9174" y="4309"/>
                        </a:cubicBezTo>
                        <a:cubicBezTo>
                          <a:pt x="8518" y="4593"/>
                          <a:pt x="7956" y="5163"/>
                          <a:pt x="7440" y="6017"/>
                        </a:cubicBezTo>
                        <a:close/>
                        <a:moveTo>
                          <a:pt x="14656" y="11224"/>
                        </a:moveTo>
                        <a:cubicBezTo>
                          <a:pt x="13859" y="11346"/>
                          <a:pt x="12594" y="11468"/>
                          <a:pt x="10908" y="11590"/>
                        </a:cubicBezTo>
                        <a:cubicBezTo>
                          <a:pt x="9221" y="11712"/>
                          <a:pt x="8096" y="11875"/>
                          <a:pt x="7534" y="12078"/>
                        </a:cubicBezTo>
                        <a:cubicBezTo>
                          <a:pt x="6691" y="12445"/>
                          <a:pt x="6175" y="13014"/>
                          <a:pt x="6082" y="13746"/>
                        </a:cubicBezTo>
                        <a:cubicBezTo>
                          <a:pt x="5988" y="14478"/>
                          <a:pt x="6175" y="15129"/>
                          <a:pt x="6691" y="15739"/>
                        </a:cubicBezTo>
                        <a:cubicBezTo>
                          <a:pt x="7206" y="16349"/>
                          <a:pt x="7956" y="16715"/>
                          <a:pt x="8940" y="16837"/>
                        </a:cubicBezTo>
                        <a:cubicBezTo>
                          <a:pt x="10017" y="16960"/>
                          <a:pt x="11095" y="16797"/>
                          <a:pt x="12173" y="16309"/>
                        </a:cubicBezTo>
                        <a:cubicBezTo>
                          <a:pt x="12969" y="15942"/>
                          <a:pt x="13532" y="15414"/>
                          <a:pt x="13859" y="14763"/>
                        </a:cubicBezTo>
                        <a:cubicBezTo>
                          <a:pt x="14094" y="14356"/>
                          <a:pt x="14281" y="13502"/>
                          <a:pt x="14516" y="12282"/>
                        </a:cubicBezTo>
                        <a:lnTo>
                          <a:pt x="14703" y="1126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04" name="Freeform: Shape 5065"/>
                  <p:cNvSpPr/>
                  <p:nvPr/>
                </p:nvSpPr>
                <p:spPr>
                  <a:xfrm>
                    <a:off x="525724" y="72327"/>
                    <a:ext cx="21243" cy="23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5" h="21600" fill="norm" stroke="1" extrusionOk="0">
                        <a:moveTo>
                          <a:pt x="19427" y="21600"/>
                        </a:moveTo>
                        <a:lnTo>
                          <a:pt x="13794" y="20883"/>
                        </a:lnTo>
                        <a:lnTo>
                          <a:pt x="15302" y="11119"/>
                        </a:lnTo>
                        <a:cubicBezTo>
                          <a:pt x="15613" y="9046"/>
                          <a:pt x="15701" y="7691"/>
                          <a:pt x="15568" y="7054"/>
                        </a:cubicBezTo>
                        <a:cubicBezTo>
                          <a:pt x="15435" y="6416"/>
                          <a:pt x="15124" y="5898"/>
                          <a:pt x="14637" y="5500"/>
                        </a:cubicBezTo>
                        <a:cubicBezTo>
                          <a:pt x="14149" y="5101"/>
                          <a:pt x="13528" y="4862"/>
                          <a:pt x="12774" y="4743"/>
                        </a:cubicBezTo>
                        <a:cubicBezTo>
                          <a:pt x="11798" y="4623"/>
                          <a:pt x="10867" y="4743"/>
                          <a:pt x="10024" y="5141"/>
                        </a:cubicBezTo>
                        <a:cubicBezTo>
                          <a:pt x="9181" y="5540"/>
                          <a:pt x="8560" y="6098"/>
                          <a:pt x="8117" y="6855"/>
                        </a:cubicBezTo>
                        <a:cubicBezTo>
                          <a:pt x="7673" y="7612"/>
                          <a:pt x="7318" y="9046"/>
                          <a:pt x="7008" y="11199"/>
                        </a:cubicBezTo>
                        <a:lnTo>
                          <a:pt x="5633" y="19847"/>
                        </a:lnTo>
                        <a:lnTo>
                          <a:pt x="0" y="19129"/>
                        </a:lnTo>
                        <a:lnTo>
                          <a:pt x="3016" y="0"/>
                        </a:lnTo>
                        <a:lnTo>
                          <a:pt x="8250" y="678"/>
                        </a:lnTo>
                        <a:lnTo>
                          <a:pt x="7806" y="3507"/>
                        </a:lnTo>
                        <a:cubicBezTo>
                          <a:pt x="9979" y="1594"/>
                          <a:pt x="12508" y="797"/>
                          <a:pt x="15346" y="1156"/>
                        </a:cubicBezTo>
                        <a:cubicBezTo>
                          <a:pt x="16588" y="1315"/>
                          <a:pt x="17697" y="1634"/>
                          <a:pt x="18673" y="2192"/>
                        </a:cubicBezTo>
                        <a:cubicBezTo>
                          <a:pt x="19649" y="2710"/>
                          <a:pt x="20358" y="3348"/>
                          <a:pt x="20757" y="4025"/>
                        </a:cubicBezTo>
                        <a:cubicBezTo>
                          <a:pt x="21201" y="4703"/>
                          <a:pt x="21423" y="5460"/>
                          <a:pt x="21511" y="6297"/>
                        </a:cubicBezTo>
                        <a:cubicBezTo>
                          <a:pt x="21600" y="7134"/>
                          <a:pt x="21511" y="8249"/>
                          <a:pt x="21290" y="9724"/>
                        </a:cubicBezTo>
                        <a:lnTo>
                          <a:pt x="19427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515" name="Graphic 2243"/>
                <p:cNvGrpSpPr/>
                <p:nvPr/>
              </p:nvGrpSpPr>
              <p:grpSpPr>
                <a:xfrm>
                  <a:off x="510672" y="832664"/>
                  <a:ext cx="145243" cy="46055"/>
                  <a:chOff x="0" y="0"/>
                  <a:chExt cx="145241" cy="46053"/>
                </a:xfrm>
              </p:grpSpPr>
              <p:sp>
                <p:nvSpPr>
                  <p:cNvPr id="1506" name="Freeform: Shape 5042"/>
                  <p:cNvSpPr/>
                  <p:nvPr/>
                </p:nvSpPr>
                <p:spPr>
                  <a:xfrm>
                    <a:off x="0" y="0"/>
                    <a:ext cx="18515" cy="2291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19" h="21437" fill="norm" stroke="1" extrusionOk="0">
                        <a:moveTo>
                          <a:pt x="86" y="12733"/>
                        </a:moveTo>
                        <a:lnTo>
                          <a:pt x="5047" y="13060"/>
                        </a:lnTo>
                        <a:cubicBezTo>
                          <a:pt x="5047" y="14450"/>
                          <a:pt x="5448" y="15514"/>
                          <a:pt x="6200" y="16251"/>
                        </a:cubicBezTo>
                        <a:cubicBezTo>
                          <a:pt x="6951" y="16987"/>
                          <a:pt x="8104" y="17478"/>
                          <a:pt x="9608" y="17724"/>
                        </a:cubicBezTo>
                        <a:cubicBezTo>
                          <a:pt x="11211" y="17969"/>
                          <a:pt x="12465" y="17846"/>
                          <a:pt x="13416" y="17437"/>
                        </a:cubicBezTo>
                        <a:cubicBezTo>
                          <a:pt x="14369" y="16987"/>
                          <a:pt x="14920" y="16415"/>
                          <a:pt x="15071" y="15678"/>
                        </a:cubicBezTo>
                        <a:cubicBezTo>
                          <a:pt x="15171" y="15187"/>
                          <a:pt x="15071" y="14778"/>
                          <a:pt x="14820" y="14369"/>
                        </a:cubicBezTo>
                        <a:cubicBezTo>
                          <a:pt x="14569" y="14001"/>
                          <a:pt x="14018" y="13592"/>
                          <a:pt x="13216" y="13223"/>
                        </a:cubicBezTo>
                        <a:cubicBezTo>
                          <a:pt x="12665" y="12978"/>
                          <a:pt x="11412" y="12487"/>
                          <a:pt x="9407" y="11751"/>
                        </a:cubicBezTo>
                        <a:cubicBezTo>
                          <a:pt x="6851" y="10810"/>
                          <a:pt x="5098" y="9869"/>
                          <a:pt x="4195" y="8928"/>
                        </a:cubicBezTo>
                        <a:cubicBezTo>
                          <a:pt x="2942" y="7578"/>
                          <a:pt x="2441" y="6146"/>
                          <a:pt x="2792" y="4551"/>
                        </a:cubicBezTo>
                        <a:cubicBezTo>
                          <a:pt x="2992" y="3528"/>
                          <a:pt x="3594" y="2628"/>
                          <a:pt x="4496" y="1810"/>
                        </a:cubicBezTo>
                        <a:cubicBezTo>
                          <a:pt x="5398" y="1032"/>
                          <a:pt x="6601" y="501"/>
                          <a:pt x="8004" y="215"/>
                        </a:cubicBezTo>
                        <a:cubicBezTo>
                          <a:pt x="9457" y="-72"/>
                          <a:pt x="11111" y="-72"/>
                          <a:pt x="13016" y="215"/>
                        </a:cubicBezTo>
                        <a:cubicBezTo>
                          <a:pt x="16123" y="664"/>
                          <a:pt x="18328" y="1565"/>
                          <a:pt x="19631" y="2915"/>
                        </a:cubicBezTo>
                        <a:cubicBezTo>
                          <a:pt x="20934" y="4265"/>
                          <a:pt x="21435" y="5860"/>
                          <a:pt x="21135" y="7741"/>
                        </a:cubicBezTo>
                        <a:lnTo>
                          <a:pt x="16123" y="7169"/>
                        </a:lnTo>
                        <a:cubicBezTo>
                          <a:pt x="16123" y="6105"/>
                          <a:pt x="15872" y="5287"/>
                          <a:pt x="15221" y="4714"/>
                        </a:cubicBezTo>
                        <a:cubicBezTo>
                          <a:pt x="14620" y="4142"/>
                          <a:pt x="13617" y="3773"/>
                          <a:pt x="12214" y="3569"/>
                        </a:cubicBezTo>
                        <a:cubicBezTo>
                          <a:pt x="10760" y="3364"/>
                          <a:pt x="9558" y="3446"/>
                          <a:pt x="8655" y="3814"/>
                        </a:cubicBezTo>
                        <a:cubicBezTo>
                          <a:pt x="8054" y="4060"/>
                          <a:pt x="7703" y="4428"/>
                          <a:pt x="7603" y="4960"/>
                        </a:cubicBezTo>
                        <a:cubicBezTo>
                          <a:pt x="7503" y="5451"/>
                          <a:pt x="7653" y="5901"/>
                          <a:pt x="8054" y="6310"/>
                        </a:cubicBezTo>
                        <a:cubicBezTo>
                          <a:pt x="8605" y="6842"/>
                          <a:pt x="10009" y="7496"/>
                          <a:pt x="12364" y="8356"/>
                        </a:cubicBezTo>
                        <a:cubicBezTo>
                          <a:pt x="14670" y="9173"/>
                          <a:pt x="16374" y="9910"/>
                          <a:pt x="17426" y="10605"/>
                        </a:cubicBezTo>
                        <a:cubicBezTo>
                          <a:pt x="18478" y="11301"/>
                          <a:pt x="19230" y="12078"/>
                          <a:pt x="19681" y="13060"/>
                        </a:cubicBezTo>
                        <a:cubicBezTo>
                          <a:pt x="20132" y="14042"/>
                          <a:pt x="20233" y="15146"/>
                          <a:pt x="19982" y="16415"/>
                        </a:cubicBezTo>
                        <a:cubicBezTo>
                          <a:pt x="19732" y="17560"/>
                          <a:pt x="19080" y="18582"/>
                          <a:pt x="18078" y="19483"/>
                        </a:cubicBezTo>
                        <a:cubicBezTo>
                          <a:pt x="17075" y="20383"/>
                          <a:pt x="15772" y="20955"/>
                          <a:pt x="14268" y="21241"/>
                        </a:cubicBezTo>
                        <a:cubicBezTo>
                          <a:pt x="12715" y="21528"/>
                          <a:pt x="10860" y="21487"/>
                          <a:pt x="8706" y="21201"/>
                        </a:cubicBezTo>
                        <a:cubicBezTo>
                          <a:pt x="5598" y="20751"/>
                          <a:pt x="3343" y="19810"/>
                          <a:pt x="1889" y="18378"/>
                        </a:cubicBezTo>
                        <a:cubicBezTo>
                          <a:pt x="486" y="16946"/>
                          <a:pt x="-165" y="15105"/>
                          <a:pt x="36" y="1277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07" name="Freeform: Shape 5043"/>
                  <p:cNvSpPr/>
                  <p:nvPr/>
                </p:nvSpPr>
                <p:spPr>
                  <a:xfrm>
                    <a:off x="17644" y="2897"/>
                    <a:ext cx="12701" cy="2230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880"/>
                        </a:moveTo>
                        <a:lnTo>
                          <a:pt x="7513" y="5760"/>
                        </a:lnTo>
                        <a:lnTo>
                          <a:pt x="18664" y="6480"/>
                        </a:lnTo>
                        <a:lnTo>
                          <a:pt x="11152" y="21600"/>
                        </a:lnTo>
                        <a:lnTo>
                          <a:pt x="0" y="20880"/>
                        </a:lnTo>
                        <a:close/>
                        <a:moveTo>
                          <a:pt x="8569" y="3727"/>
                        </a:moveTo>
                        <a:lnTo>
                          <a:pt x="10448" y="0"/>
                        </a:lnTo>
                        <a:lnTo>
                          <a:pt x="21600" y="720"/>
                        </a:lnTo>
                        <a:lnTo>
                          <a:pt x="19722" y="4405"/>
                        </a:lnTo>
                        <a:lnTo>
                          <a:pt x="8569" y="368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08" name="Freeform: Shape 5044"/>
                  <p:cNvSpPr/>
                  <p:nvPr/>
                </p:nvSpPr>
                <p:spPr>
                  <a:xfrm>
                    <a:off x="28366" y="10374"/>
                    <a:ext cx="16269" cy="1823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870" y="21497"/>
                        </a:moveTo>
                        <a:lnTo>
                          <a:pt x="13355" y="20616"/>
                        </a:lnTo>
                        <a:lnTo>
                          <a:pt x="15271" y="11189"/>
                        </a:lnTo>
                        <a:cubicBezTo>
                          <a:pt x="15677" y="9168"/>
                          <a:pt x="15851" y="7874"/>
                          <a:pt x="15736" y="7252"/>
                        </a:cubicBezTo>
                        <a:cubicBezTo>
                          <a:pt x="15619" y="6630"/>
                          <a:pt x="15329" y="6112"/>
                          <a:pt x="14864" y="5698"/>
                        </a:cubicBezTo>
                        <a:cubicBezTo>
                          <a:pt x="14400" y="5284"/>
                          <a:pt x="13819" y="5024"/>
                          <a:pt x="13064" y="4921"/>
                        </a:cubicBezTo>
                        <a:cubicBezTo>
                          <a:pt x="12135" y="4765"/>
                          <a:pt x="11206" y="4869"/>
                          <a:pt x="10335" y="5180"/>
                        </a:cubicBezTo>
                        <a:cubicBezTo>
                          <a:pt x="9464" y="5542"/>
                          <a:pt x="8826" y="6061"/>
                          <a:pt x="8419" y="6786"/>
                        </a:cubicBezTo>
                        <a:cubicBezTo>
                          <a:pt x="8013" y="7511"/>
                          <a:pt x="7548" y="8910"/>
                          <a:pt x="7141" y="10981"/>
                        </a:cubicBezTo>
                        <a:lnTo>
                          <a:pt x="5458" y="19373"/>
                        </a:lnTo>
                        <a:lnTo>
                          <a:pt x="0" y="18492"/>
                        </a:lnTo>
                        <a:lnTo>
                          <a:pt x="3716" y="0"/>
                        </a:lnTo>
                        <a:lnTo>
                          <a:pt x="8826" y="829"/>
                        </a:lnTo>
                        <a:lnTo>
                          <a:pt x="8303" y="3522"/>
                        </a:lnTo>
                        <a:cubicBezTo>
                          <a:pt x="10509" y="1709"/>
                          <a:pt x="13006" y="1036"/>
                          <a:pt x="15794" y="1502"/>
                        </a:cubicBezTo>
                        <a:cubicBezTo>
                          <a:pt x="17012" y="1709"/>
                          <a:pt x="18058" y="2072"/>
                          <a:pt x="18987" y="2642"/>
                        </a:cubicBezTo>
                        <a:cubicBezTo>
                          <a:pt x="19916" y="3211"/>
                          <a:pt x="20554" y="3833"/>
                          <a:pt x="20961" y="4507"/>
                        </a:cubicBezTo>
                        <a:cubicBezTo>
                          <a:pt x="21368" y="5180"/>
                          <a:pt x="21542" y="5957"/>
                          <a:pt x="21600" y="6734"/>
                        </a:cubicBezTo>
                        <a:cubicBezTo>
                          <a:pt x="21600" y="7511"/>
                          <a:pt x="21542" y="8651"/>
                          <a:pt x="21251" y="10101"/>
                        </a:cubicBezTo>
                        <a:lnTo>
                          <a:pt x="18929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09" name="Freeform: Shape 5045"/>
                  <p:cNvSpPr/>
                  <p:nvPr/>
                </p:nvSpPr>
                <p:spPr>
                  <a:xfrm>
                    <a:off x="46084" y="14280"/>
                    <a:ext cx="17835" cy="2297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1" h="21329" fill="norm" stroke="1" extrusionOk="0">
                        <a:moveTo>
                          <a:pt x="96" y="14848"/>
                        </a:moveTo>
                        <a:lnTo>
                          <a:pt x="5653" y="16188"/>
                        </a:lnTo>
                        <a:cubicBezTo>
                          <a:pt x="5653" y="16716"/>
                          <a:pt x="5758" y="17081"/>
                          <a:pt x="6072" y="17325"/>
                        </a:cubicBezTo>
                        <a:cubicBezTo>
                          <a:pt x="6492" y="17650"/>
                          <a:pt x="7173" y="17893"/>
                          <a:pt x="8222" y="18056"/>
                        </a:cubicBezTo>
                        <a:cubicBezTo>
                          <a:pt x="9533" y="18218"/>
                          <a:pt x="10529" y="18218"/>
                          <a:pt x="11263" y="18015"/>
                        </a:cubicBezTo>
                        <a:cubicBezTo>
                          <a:pt x="11734" y="17893"/>
                          <a:pt x="12154" y="17609"/>
                          <a:pt x="12468" y="17162"/>
                        </a:cubicBezTo>
                        <a:cubicBezTo>
                          <a:pt x="12678" y="16878"/>
                          <a:pt x="12888" y="16310"/>
                          <a:pt x="13098" y="15417"/>
                        </a:cubicBezTo>
                        <a:lnTo>
                          <a:pt x="13569" y="13305"/>
                        </a:lnTo>
                        <a:cubicBezTo>
                          <a:pt x="11734" y="14645"/>
                          <a:pt x="9690" y="15173"/>
                          <a:pt x="7436" y="14889"/>
                        </a:cubicBezTo>
                        <a:cubicBezTo>
                          <a:pt x="4919" y="14523"/>
                          <a:pt x="3136" y="13427"/>
                          <a:pt x="2036" y="11600"/>
                        </a:cubicBezTo>
                        <a:cubicBezTo>
                          <a:pt x="1197" y="10138"/>
                          <a:pt x="987" y="8433"/>
                          <a:pt x="1459" y="6484"/>
                        </a:cubicBezTo>
                        <a:cubicBezTo>
                          <a:pt x="2036" y="4048"/>
                          <a:pt x="3189" y="2302"/>
                          <a:pt x="5024" y="1246"/>
                        </a:cubicBezTo>
                        <a:cubicBezTo>
                          <a:pt x="6859" y="191"/>
                          <a:pt x="8851" y="-215"/>
                          <a:pt x="11105" y="110"/>
                        </a:cubicBezTo>
                        <a:cubicBezTo>
                          <a:pt x="13412" y="435"/>
                          <a:pt x="15142" y="1490"/>
                          <a:pt x="16296" y="3276"/>
                        </a:cubicBezTo>
                        <a:lnTo>
                          <a:pt x="16767" y="1246"/>
                        </a:lnTo>
                        <a:lnTo>
                          <a:pt x="21381" y="1896"/>
                        </a:lnTo>
                        <a:lnTo>
                          <a:pt x="18341" y="14929"/>
                        </a:lnTo>
                        <a:cubicBezTo>
                          <a:pt x="17921" y="16634"/>
                          <a:pt x="17449" y="17893"/>
                          <a:pt x="16925" y="18705"/>
                        </a:cubicBezTo>
                        <a:cubicBezTo>
                          <a:pt x="16348" y="19517"/>
                          <a:pt x="15667" y="20086"/>
                          <a:pt x="14933" y="20492"/>
                        </a:cubicBezTo>
                        <a:cubicBezTo>
                          <a:pt x="14199" y="20898"/>
                          <a:pt x="13203" y="21141"/>
                          <a:pt x="12049" y="21263"/>
                        </a:cubicBezTo>
                        <a:cubicBezTo>
                          <a:pt x="10895" y="21385"/>
                          <a:pt x="9480" y="21344"/>
                          <a:pt x="7803" y="21101"/>
                        </a:cubicBezTo>
                        <a:cubicBezTo>
                          <a:pt x="4605" y="20654"/>
                          <a:pt x="2455" y="19923"/>
                          <a:pt x="1354" y="18908"/>
                        </a:cubicBezTo>
                        <a:cubicBezTo>
                          <a:pt x="253" y="17893"/>
                          <a:pt x="-219" y="16716"/>
                          <a:pt x="96" y="15417"/>
                        </a:cubicBezTo>
                        <a:cubicBezTo>
                          <a:pt x="96" y="15295"/>
                          <a:pt x="148" y="15132"/>
                          <a:pt x="201" y="14970"/>
                        </a:cubicBezTo>
                        <a:close/>
                        <a:moveTo>
                          <a:pt x="6492" y="6931"/>
                        </a:moveTo>
                        <a:cubicBezTo>
                          <a:pt x="6125" y="8473"/>
                          <a:pt x="6282" y="9651"/>
                          <a:pt x="6859" y="10463"/>
                        </a:cubicBezTo>
                        <a:cubicBezTo>
                          <a:pt x="7488" y="11275"/>
                          <a:pt x="8327" y="11762"/>
                          <a:pt x="9480" y="11925"/>
                        </a:cubicBezTo>
                        <a:cubicBezTo>
                          <a:pt x="10686" y="12087"/>
                          <a:pt x="11787" y="11884"/>
                          <a:pt x="12783" y="11275"/>
                        </a:cubicBezTo>
                        <a:cubicBezTo>
                          <a:pt x="13779" y="10666"/>
                          <a:pt x="14461" y="9611"/>
                          <a:pt x="14775" y="8189"/>
                        </a:cubicBezTo>
                        <a:cubicBezTo>
                          <a:pt x="15142" y="6687"/>
                          <a:pt x="14985" y="5510"/>
                          <a:pt x="14356" y="4657"/>
                        </a:cubicBezTo>
                        <a:cubicBezTo>
                          <a:pt x="13727" y="3804"/>
                          <a:pt x="12783" y="3317"/>
                          <a:pt x="11578" y="3154"/>
                        </a:cubicBezTo>
                        <a:cubicBezTo>
                          <a:pt x="10371" y="2992"/>
                          <a:pt x="9323" y="3195"/>
                          <a:pt x="8379" y="3804"/>
                        </a:cubicBezTo>
                        <a:cubicBezTo>
                          <a:pt x="7436" y="4413"/>
                          <a:pt x="6806" y="5469"/>
                          <a:pt x="6440" y="693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10" name="Freeform: Shape 5046"/>
                  <p:cNvSpPr/>
                  <p:nvPr/>
                </p:nvSpPr>
                <p:spPr>
                  <a:xfrm>
                    <a:off x="64787" y="17511"/>
                    <a:ext cx="15174" cy="1752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1" h="21429" fill="norm" stroke="1" extrusionOk="0">
                        <a:moveTo>
                          <a:pt x="7595" y="5870"/>
                        </a:moveTo>
                        <a:lnTo>
                          <a:pt x="2516" y="4213"/>
                        </a:lnTo>
                        <a:cubicBezTo>
                          <a:pt x="3495" y="2449"/>
                          <a:pt x="4780" y="1273"/>
                          <a:pt x="6432" y="577"/>
                        </a:cubicBezTo>
                        <a:cubicBezTo>
                          <a:pt x="8085" y="-64"/>
                          <a:pt x="10287" y="-171"/>
                          <a:pt x="13102" y="257"/>
                        </a:cubicBezTo>
                        <a:cubicBezTo>
                          <a:pt x="15672" y="684"/>
                          <a:pt x="17568" y="1219"/>
                          <a:pt x="18731" y="1968"/>
                        </a:cubicBezTo>
                        <a:cubicBezTo>
                          <a:pt x="19894" y="2716"/>
                          <a:pt x="20628" y="3518"/>
                          <a:pt x="20995" y="4427"/>
                        </a:cubicBezTo>
                        <a:cubicBezTo>
                          <a:pt x="21362" y="5336"/>
                          <a:pt x="21301" y="6886"/>
                          <a:pt x="20812" y="9079"/>
                        </a:cubicBezTo>
                        <a:lnTo>
                          <a:pt x="19526" y="14960"/>
                        </a:lnTo>
                        <a:cubicBezTo>
                          <a:pt x="19160" y="16617"/>
                          <a:pt x="19037" y="17900"/>
                          <a:pt x="19037" y="18702"/>
                        </a:cubicBezTo>
                        <a:cubicBezTo>
                          <a:pt x="19037" y="19504"/>
                          <a:pt x="19221" y="20413"/>
                          <a:pt x="19526" y="21429"/>
                        </a:cubicBezTo>
                        <a:lnTo>
                          <a:pt x="13836" y="20520"/>
                        </a:lnTo>
                        <a:cubicBezTo>
                          <a:pt x="13775" y="20146"/>
                          <a:pt x="13652" y="19611"/>
                          <a:pt x="13591" y="18916"/>
                        </a:cubicBezTo>
                        <a:cubicBezTo>
                          <a:pt x="13591" y="18595"/>
                          <a:pt x="13530" y="18381"/>
                          <a:pt x="13530" y="18274"/>
                        </a:cubicBezTo>
                        <a:cubicBezTo>
                          <a:pt x="12367" y="18969"/>
                          <a:pt x="11205" y="19397"/>
                          <a:pt x="9981" y="19665"/>
                        </a:cubicBezTo>
                        <a:cubicBezTo>
                          <a:pt x="8757" y="19932"/>
                          <a:pt x="7534" y="19932"/>
                          <a:pt x="6248" y="19718"/>
                        </a:cubicBezTo>
                        <a:cubicBezTo>
                          <a:pt x="3984" y="19344"/>
                          <a:pt x="2332" y="18542"/>
                          <a:pt x="1231" y="17258"/>
                        </a:cubicBezTo>
                        <a:cubicBezTo>
                          <a:pt x="191" y="15975"/>
                          <a:pt x="-238" y="14532"/>
                          <a:pt x="129" y="12928"/>
                        </a:cubicBezTo>
                        <a:cubicBezTo>
                          <a:pt x="374" y="11858"/>
                          <a:pt x="864" y="10950"/>
                          <a:pt x="1598" y="10201"/>
                        </a:cubicBezTo>
                        <a:cubicBezTo>
                          <a:pt x="2332" y="9453"/>
                          <a:pt x="3311" y="8918"/>
                          <a:pt x="4474" y="8651"/>
                        </a:cubicBezTo>
                        <a:cubicBezTo>
                          <a:pt x="5637" y="8383"/>
                          <a:pt x="7227" y="8223"/>
                          <a:pt x="9308" y="8223"/>
                        </a:cubicBezTo>
                        <a:cubicBezTo>
                          <a:pt x="12122" y="8223"/>
                          <a:pt x="14080" y="8063"/>
                          <a:pt x="15182" y="7849"/>
                        </a:cubicBezTo>
                        <a:lnTo>
                          <a:pt x="15304" y="7368"/>
                        </a:lnTo>
                        <a:cubicBezTo>
                          <a:pt x="15488" y="6405"/>
                          <a:pt x="15366" y="5656"/>
                          <a:pt x="14876" y="5175"/>
                        </a:cubicBezTo>
                        <a:cubicBezTo>
                          <a:pt x="14387" y="4695"/>
                          <a:pt x="13408" y="4320"/>
                          <a:pt x="11878" y="4053"/>
                        </a:cubicBezTo>
                        <a:cubicBezTo>
                          <a:pt x="10837" y="3893"/>
                          <a:pt x="10043" y="3946"/>
                          <a:pt x="9369" y="4213"/>
                        </a:cubicBezTo>
                        <a:cubicBezTo>
                          <a:pt x="8696" y="4481"/>
                          <a:pt x="8145" y="5015"/>
                          <a:pt x="7595" y="5870"/>
                        </a:cubicBezTo>
                        <a:close/>
                        <a:moveTo>
                          <a:pt x="14448" y="11217"/>
                        </a:moveTo>
                        <a:cubicBezTo>
                          <a:pt x="13652" y="11324"/>
                          <a:pt x="12429" y="11377"/>
                          <a:pt x="10777" y="11431"/>
                        </a:cubicBezTo>
                        <a:cubicBezTo>
                          <a:pt x="9124" y="11484"/>
                          <a:pt x="8023" y="11591"/>
                          <a:pt x="7472" y="11805"/>
                        </a:cubicBezTo>
                        <a:cubicBezTo>
                          <a:pt x="6616" y="12126"/>
                          <a:pt x="6126" y="12714"/>
                          <a:pt x="5942" y="13409"/>
                        </a:cubicBezTo>
                        <a:cubicBezTo>
                          <a:pt x="5820" y="14104"/>
                          <a:pt x="5942" y="14746"/>
                          <a:pt x="6432" y="15387"/>
                        </a:cubicBezTo>
                        <a:cubicBezTo>
                          <a:pt x="6922" y="15975"/>
                          <a:pt x="7656" y="16349"/>
                          <a:pt x="8574" y="16510"/>
                        </a:cubicBezTo>
                        <a:cubicBezTo>
                          <a:pt x="9614" y="16670"/>
                          <a:pt x="10654" y="16510"/>
                          <a:pt x="11756" y="16083"/>
                        </a:cubicBezTo>
                        <a:cubicBezTo>
                          <a:pt x="12551" y="15761"/>
                          <a:pt x="13102" y="15227"/>
                          <a:pt x="13469" y="14639"/>
                        </a:cubicBezTo>
                        <a:cubicBezTo>
                          <a:pt x="13714" y="14211"/>
                          <a:pt x="13958" y="13409"/>
                          <a:pt x="14203" y="12233"/>
                        </a:cubicBezTo>
                        <a:lnTo>
                          <a:pt x="14387" y="112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11" name="Freeform: Shape 5047"/>
                  <p:cNvSpPr/>
                  <p:nvPr/>
                </p:nvSpPr>
                <p:spPr>
                  <a:xfrm>
                    <a:off x="80710" y="19994"/>
                    <a:ext cx="17958" cy="2234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3" h="21600" fill="norm" stroke="1" extrusionOk="0">
                        <a:moveTo>
                          <a:pt x="4621" y="0"/>
                        </a:moveTo>
                        <a:lnTo>
                          <a:pt x="9190" y="676"/>
                        </a:lnTo>
                        <a:lnTo>
                          <a:pt x="8723" y="2874"/>
                        </a:lnTo>
                        <a:cubicBezTo>
                          <a:pt x="9502" y="2198"/>
                          <a:pt x="10436" y="1691"/>
                          <a:pt x="11527" y="1395"/>
                        </a:cubicBezTo>
                        <a:cubicBezTo>
                          <a:pt x="12669" y="1056"/>
                          <a:pt x="13812" y="1014"/>
                          <a:pt x="15058" y="1183"/>
                        </a:cubicBezTo>
                        <a:cubicBezTo>
                          <a:pt x="17238" y="1522"/>
                          <a:pt x="18900" y="2452"/>
                          <a:pt x="20094" y="4058"/>
                        </a:cubicBezTo>
                        <a:cubicBezTo>
                          <a:pt x="21289" y="5664"/>
                          <a:pt x="21600" y="7693"/>
                          <a:pt x="21081" y="10145"/>
                        </a:cubicBezTo>
                        <a:cubicBezTo>
                          <a:pt x="20510" y="12681"/>
                          <a:pt x="19316" y="14499"/>
                          <a:pt x="17498" y="15682"/>
                        </a:cubicBezTo>
                        <a:cubicBezTo>
                          <a:pt x="15681" y="16866"/>
                          <a:pt x="13708" y="17288"/>
                          <a:pt x="11527" y="16993"/>
                        </a:cubicBezTo>
                        <a:cubicBezTo>
                          <a:pt x="10488" y="16824"/>
                          <a:pt x="9606" y="16527"/>
                          <a:pt x="8827" y="16105"/>
                        </a:cubicBezTo>
                        <a:cubicBezTo>
                          <a:pt x="8048" y="15682"/>
                          <a:pt x="7321" y="14964"/>
                          <a:pt x="6594" y="13991"/>
                        </a:cubicBezTo>
                        <a:lnTo>
                          <a:pt x="4933" y="21600"/>
                        </a:lnTo>
                        <a:lnTo>
                          <a:pt x="0" y="20881"/>
                        </a:lnTo>
                        <a:lnTo>
                          <a:pt x="4621" y="42"/>
                        </a:lnTo>
                        <a:close/>
                        <a:moveTo>
                          <a:pt x="7840" y="7989"/>
                        </a:moveTo>
                        <a:cubicBezTo>
                          <a:pt x="7477" y="9680"/>
                          <a:pt x="7581" y="10990"/>
                          <a:pt x="8256" y="11920"/>
                        </a:cubicBezTo>
                        <a:cubicBezTo>
                          <a:pt x="8879" y="12850"/>
                          <a:pt x="9813" y="13400"/>
                          <a:pt x="11008" y="13568"/>
                        </a:cubicBezTo>
                        <a:cubicBezTo>
                          <a:pt x="12150" y="13738"/>
                          <a:pt x="13188" y="13484"/>
                          <a:pt x="14123" y="12850"/>
                        </a:cubicBezTo>
                        <a:cubicBezTo>
                          <a:pt x="15058" y="12216"/>
                          <a:pt x="15681" y="11075"/>
                          <a:pt x="16096" y="9341"/>
                        </a:cubicBezTo>
                        <a:cubicBezTo>
                          <a:pt x="16460" y="7735"/>
                          <a:pt x="16304" y="6510"/>
                          <a:pt x="15681" y="5622"/>
                        </a:cubicBezTo>
                        <a:cubicBezTo>
                          <a:pt x="15058" y="4734"/>
                          <a:pt x="14175" y="4227"/>
                          <a:pt x="13032" y="4058"/>
                        </a:cubicBezTo>
                        <a:cubicBezTo>
                          <a:pt x="11839" y="3889"/>
                          <a:pt x="10748" y="4100"/>
                          <a:pt x="9813" y="4734"/>
                        </a:cubicBezTo>
                        <a:cubicBezTo>
                          <a:pt x="8879" y="5368"/>
                          <a:pt x="8204" y="6425"/>
                          <a:pt x="7892" y="7905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12" name="Freeform: Shape 5048"/>
                  <p:cNvSpPr/>
                  <p:nvPr/>
                </p:nvSpPr>
                <p:spPr>
                  <a:xfrm>
                    <a:off x="100609" y="24132"/>
                    <a:ext cx="16412" cy="166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10" h="21132" fill="norm" stroke="1" extrusionOk="0">
                        <a:moveTo>
                          <a:pt x="222" y="8406"/>
                        </a:moveTo>
                        <a:cubicBezTo>
                          <a:pt x="559" y="6684"/>
                          <a:pt x="1291" y="5073"/>
                          <a:pt x="2472" y="3574"/>
                        </a:cubicBezTo>
                        <a:cubicBezTo>
                          <a:pt x="3653" y="2075"/>
                          <a:pt x="5115" y="1076"/>
                          <a:pt x="6859" y="520"/>
                        </a:cubicBezTo>
                        <a:cubicBezTo>
                          <a:pt x="8603" y="-35"/>
                          <a:pt x="10459" y="-146"/>
                          <a:pt x="12428" y="187"/>
                        </a:cubicBezTo>
                        <a:cubicBezTo>
                          <a:pt x="15465" y="742"/>
                          <a:pt x="17772" y="2131"/>
                          <a:pt x="19347" y="4463"/>
                        </a:cubicBezTo>
                        <a:cubicBezTo>
                          <a:pt x="20921" y="6740"/>
                          <a:pt x="21428" y="9405"/>
                          <a:pt x="20921" y="12347"/>
                        </a:cubicBezTo>
                        <a:cubicBezTo>
                          <a:pt x="20359" y="15346"/>
                          <a:pt x="18953" y="17679"/>
                          <a:pt x="16647" y="19289"/>
                        </a:cubicBezTo>
                        <a:cubicBezTo>
                          <a:pt x="14340" y="20899"/>
                          <a:pt x="11696" y="21454"/>
                          <a:pt x="8716" y="20955"/>
                        </a:cubicBezTo>
                        <a:cubicBezTo>
                          <a:pt x="6859" y="20621"/>
                          <a:pt x="5172" y="19899"/>
                          <a:pt x="3653" y="18789"/>
                        </a:cubicBezTo>
                        <a:cubicBezTo>
                          <a:pt x="2135" y="17679"/>
                          <a:pt x="1066" y="16235"/>
                          <a:pt x="503" y="14513"/>
                        </a:cubicBezTo>
                        <a:cubicBezTo>
                          <a:pt x="-59" y="12792"/>
                          <a:pt x="-172" y="10737"/>
                          <a:pt x="278" y="8461"/>
                        </a:cubicBezTo>
                        <a:close/>
                        <a:moveTo>
                          <a:pt x="5622" y="9682"/>
                        </a:moveTo>
                        <a:cubicBezTo>
                          <a:pt x="5284" y="11626"/>
                          <a:pt x="5453" y="13237"/>
                          <a:pt x="6240" y="14458"/>
                        </a:cubicBezTo>
                        <a:cubicBezTo>
                          <a:pt x="6971" y="15680"/>
                          <a:pt x="8040" y="16401"/>
                          <a:pt x="9447" y="16624"/>
                        </a:cubicBezTo>
                        <a:cubicBezTo>
                          <a:pt x="10853" y="16846"/>
                          <a:pt x="12091" y="16568"/>
                          <a:pt x="13216" y="15680"/>
                        </a:cubicBezTo>
                        <a:cubicBezTo>
                          <a:pt x="14340" y="14791"/>
                          <a:pt x="15072" y="13347"/>
                          <a:pt x="15465" y="11348"/>
                        </a:cubicBezTo>
                        <a:cubicBezTo>
                          <a:pt x="15803" y="9405"/>
                          <a:pt x="15634" y="7850"/>
                          <a:pt x="14847" y="6629"/>
                        </a:cubicBezTo>
                        <a:cubicBezTo>
                          <a:pt x="14116" y="5407"/>
                          <a:pt x="13047" y="4685"/>
                          <a:pt x="11641" y="4463"/>
                        </a:cubicBezTo>
                        <a:cubicBezTo>
                          <a:pt x="10234" y="4241"/>
                          <a:pt x="8997" y="4518"/>
                          <a:pt x="7871" y="5407"/>
                        </a:cubicBezTo>
                        <a:cubicBezTo>
                          <a:pt x="6747" y="6295"/>
                          <a:pt x="5960" y="7684"/>
                          <a:pt x="5622" y="968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13" name="Freeform: Shape 5049"/>
                  <p:cNvSpPr/>
                  <p:nvPr/>
                </p:nvSpPr>
                <p:spPr>
                  <a:xfrm>
                    <a:off x="118491" y="26641"/>
                    <a:ext cx="12857" cy="1635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979" y="21600"/>
                        </a:moveTo>
                        <a:lnTo>
                          <a:pt x="0" y="20618"/>
                        </a:lnTo>
                        <a:lnTo>
                          <a:pt x="4702" y="0"/>
                        </a:lnTo>
                        <a:lnTo>
                          <a:pt x="11168" y="924"/>
                        </a:lnTo>
                        <a:lnTo>
                          <a:pt x="10506" y="3870"/>
                        </a:lnTo>
                        <a:cubicBezTo>
                          <a:pt x="11902" y="2657"/>
                          <a:pt x="13151" y="1848"/>
                          <a:pt x="14107" y="1559"/>
                        </a:cubicBezTo>
                        <a:cubicBezTo>
                          <a:pt x="15061" y="1270"/>
                          <a:pt x="16164" y="1155"/>
                          <a:pt x="17266" y="1328"/>
                        </a:cubicBezTo>
                        <a:cubicBezTo>
                          <a:pt x="18808" y="1559"/>
                          <a:pt x="20277" y="2137"/>
                          <a:pt x="21600" y="3003"/>
                        </a:cubicBezTo>
                        <a:lnTo>
                          <a:pt x="18368" y="7450"/>
                        </a:lnTo>
                        <a:cubicBezTo>
                          <a:pt x="17339" y="6700"/>
                          <a:pt x="16311" y="6237"/>
                          <a:pt x="15281" y="6065"/>
                        </a:cubicBezTo>
                        <a:cubicBezTo>
                          <a:pt x="14326" y="5949"/>
                          <a:pt x="13445" y="6065"/>
                          <a:pt x="12637" y="6353"/>
                        </a:cubicBezTo>
                        <a:cubicBezTo>
                          <a:pt x="11829" y="6700"/>
                          <a:pt x="11168" y="7335"/>
                          <a:pt x="10506" y="8432"/>
                        </a:cubicBezTo>
                        <a:cubicBezTo>
                          <a:pt x="9845" y="9472"/>
                          <a:pt x="9110" y="11781"/>
                          <a:pt x="8302" y="15247"/>
                        </a:cubicBezTo>
                        <a:lnTo>
                          <a:pt x="6832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14" name="Freeform: Shape 5050"/>
                  <p:cNvSpPr/>
                  <p:nvPr/>
                </p:nvSpPr>
                <p:spPr>
                  <a:xfrm>
                    <a:off x="130357" y="29343"/>
                    <a:ext cx="14885" cy="167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46" h="21110" fill="norm" stroke="1" extrusionOk="0">
                        <a:moveTo>
                          <a:pt x="14069" y="14761"/>
                        </a:moveTo>
                        <a:lnTo>
                          <a:pt x="19670" y="16585"/>
                        </a:lnTo>
                        <a:cubicBezTo>
                          <a:pt x="18562" y="18352"/>
                          <a:pt x="17085" y="19623"/>
                          <a:pt x="15239" y="20396"/>
                        </a:cubicBezTo>
                        <a:cubicBezTo>
                          <a:pt x="13392" y="21169"/>
                          <a:pt x="11300" y="21280"/>
                          <a:pt x="8900" y="20894"/>
                        </a:cubicBezTo>
                        <a:cubicBezTo>
                          <a:pt x="5085" y="20286"/>
                          <a:pt x="2439" y="18684"/>
                          <a:pt x="1084" y="16143"/>
                        </a:cubicBezTo>
                        <a:cubicBezTo>
                          <a:pt x="-23" y="14098"/>
                          <a:pt x="-269" y="11723"/>
                          <a:pt x="285" y="9016"/>
                        </a:cubicBezTo>
                        <a:cubicBezTo>
                          <a:pt x="961" y="5757"/>
                          <a:pt x="2377" y="3326"/>
                          <a:pt x="4654" y="1779"/>
                        </a:cubicBezTo>
                        <a:cubicBezTo>
                          <a:pt x="6931" y="232"/>
                          <a:pt x="9516" y="-320"/>
                          <a:pt x="12408" y="178"/>
                        </a:cubicBezTo>
                        <a:cubicBezTo>
                          <a:pt x="15670" y="730"/>
                          <a:pt x="18070" y="2111"/>
                          <a:pt x="19547" y="4321"/>
                        </a:cubicBezTo>
                        <a:cubicBezTo>
                          <a:pt x="21024" y="6586"/>
                          <a:pt x="21331" y="9679"/>
                          <a:pt x="20470" y="13657"/>
                        </a:cubicBezTo>
                        <a:lnTo>
                          <a:pt x="5885" y="11281"/>
                        </a:lnTo>
                        <a:cubicBezTo>
                          <a:pt x="5639" y="12828"/>
                          <a:pt x="5885" y="14098"/>
                          <a:pt x="6562" y="15148"/>
                        </a:cubicBezTo>
                        <a:cubicBezTo>
                          <a:pt x="7300" y="16143"/>
                          <a:pt x="8346" y="16750"/>
                          <a:pt x="9639" y="16971"/>
                        </a:cubicBezTo>
                        <a:cubicBezTo>
                          <a:pt x="10562" y="17137"/>
                          <a:pt x="11362" y="16971"/>
                          <a:pt x="12100" y="16695"/>
                        </a:cubicBezTo>
                        <a:cubicBezTo>
                          <a:pt x="12839" y="16364"/>
                          <a:pt x="13392" y="15701"/>
                          <a:pt x="13947" y="14761"/>
                        </a:cubicBezTo>
                        <a:close/>
                        <a:moveTo>
                          <a:pt x="15485" y="9568"/>
                        </a:moveTo>
                        <a:cubicBezTo>
                          <a:pt x="15731" y="8077"/>
                          <a:pt x="15485" y="6806"/>
                          <a:pt x="14870" y="5922"/>
                        </a:cubicBezTo>
                        <a:cubicBezTo>
                          <a:pt x="14192" y="4983"/>
                          <a:pt x="13269" y="4431"/>
                          <a:pt x="12100" y="4265"/>
                        </a:cubicBezTo>
                        <a:cubicBezTo>
                          <a:pt x="10808" y="4044"/>
                          <a:pt x="9700" y="4265"/>
                          <a:pt x="8716" y="4983"/>
                        </a:cubicBezTo>
                        <a:cubicBezTo>
                          <a:pt x="7731" y="5702"/>
                          <a:pt x="7115" y="6751"/>
                          <a:pt x="6808" y="8188"/>
                        </a:cubicBezTo>
                        <a:lnTo>
                          <a:pt x="15485" y="956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524" name="Graphic 2243"/>
                <p:cNvGrpSpPr/>
                <p:nvPr/>
              </p:nvGrpSpPr>
              <p:grpSpPr>
                <a:xfrm>
                  <a:off x="535934" y="877059"/>
                  <a:ext cx="103900" cy="40319"/>
                  <a:chOff x="0" y="0"/>
                  <a:chExt cx="103899" cy="40317"/>
                </a:xfrm>
              </p:grpSpPr>
              <p:sp>
                <p:nvSpPr>
                  <p:cNvPr id="1516" name="Freeform: Shape 5034"/>
                  <p:cNvSpPr/>
                  <p:nvPr/>
                </p:nvSpPr>
                <p:spPr>
                  <a:xfrm>
                    <a:off x="-1" y="0"/>
                    <a:ext cx="15263" cy="2033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156" y="20764"/>
                        </a:moveTo>
                        <a:lnTo>
                          <a:pt x="7736" y="4552"/>
                        </a:lnTo>
                        <a:lnTo>
                          <a:pt x="0" y="3298"/>
                        </a:lnTo>
                        <a:lnTo>
                          <a:pt x="928" y="0"/>
                        </a:lnTo>
                        <a:lnTo>
                          <a:pt x="21600" y="3298"/>
                        </a:lnTo>
                        <a:lnTo>
                          <a:pt x="20672" y="6596"/>
                        </a:lnTo>
                        <a:lnTo>
                          <a:pt x="12998" y="5388"/>
                        </a:lnTo>
                        <a:lnTo>
                          <a:pt x="8417" y="21600"/>
                        </a:lnTo>
                        <a:lnTo>
                          <a:pt x="3156" y="2076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17" name="Freeform: Shape 5035"/>
                  <p:cNvSpPr/>
                  <p:nvPr/>
                </p:nvSpPr>
                <p:spPr>
                  <a:xfrm>
                    <a:off x="13687" y="3585"/>
                    <a:ext cx="14212" cy="2099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1365" y="810"/>
                        </a:moveTo>
                        <a:lnTo>
                          <a:pt x="9172" y="7740"/>
                        </a:lnTo>
                        <a:cubicBezTo>
                          <a:pt x="11299" y="6615"/>
                          <a:pt x="13625" y="6255"/>
                          <a:pt x="16018" y="6570"/>
                        </a:cubicBezTo>
                        <a:cubicBezTo>
                          <a:pt x="17280" y="6750"/>
                          <a:pt x="18343" y="7065"/>
                          <a:pt x="19208" y="7515"/>
                        </a:cubicBezTo>
                        <a:cubicBezTo>
                          <a:pt x="20072" y="7965"/>
                          <a:pt x="20736" y="8460"/>
                          <a:pt x="21069" y="9045"/>
                        </a:cubicBezTo>
                        <a:cubicBezTo>
                          <a:pt x="21401" y="9585"/>
                          <a:pt x="21600" y="10170"/>
                          <a:pt x="21600" y="10800"/>
                        </a:cubicBezTo>
                        <a:cubicBezTo>
                          <a:pt x="21600" y="11430"/>
                          <a:pt x="21401" y="12330"/>
                          <a:pt x="21002" y="13545"/>
                        </a:cubicBezTo>
                        <a:lnTo>
                          <a:pt x="18476" y="21600"/>
                        </a:lnTo>
                        <a:lnTo>
                          <a:pt x="13093" y="20835"/>
                        </a:lnTo>
                        <a:lnTo>
                          <a:pt x="15353" y="13590"/>
                        </a:lnTo>
                        <a:cubicBezTo>
                          <a:pt x="15818" y="12150"/>
                          <a:pt x="15951" y="11250"/>
                          <a:pt x="15885" y="10800"/>
                        </a:cubicBezTo>
                        <a:cubicBezTo>
                          <a:pt x="15818" y="10350"/>
                          <a:pt x="15552" y="10035"/>
                          <a:pt x="15087" y="9720"/>
                        </a:cubicBezTo>
                        <a:cubicBezTo>
                          <a:pt x="14622" y="9405"/>
                          <a:pt x="14024" y="9225"/>
                          <a:pt x="13293" y="9090"/>
                        </a:cubicBezTo>
                        <a:cubicBezTo>
                          <a:pt x="12429" y="8955"/>
                          <a:pt x="11564" y="9000"/>
                          <a:pt x="10767" y="9180"/>
                        </a:cubicBezTo>
                        <a:cubicBezTo>
                          <a:pt x="9969" y="9360"/>
                          <a:pt x="9305" y="9720"/>
                          <a:pt x="8840" y="10305"/>
                        </a:cubicBezTo>
                        <a:cubicBezTo>
                          <a:pt x="8307" y="10845"/>
                          <a:pt x="7909" y="11700"/>
                          <a:pt x="7510" y="12825"/>
                        </a:cubicBezTo>
                        <a:lnTo>
                          <a:pt x="5383" y="19665"/>
                        </a:lnTo>
                        <a:lnTo>
                          <a:pt x="0" y="18900"/>
                        </a:lnTo>
                        <a:lnTo>
                          <a:pt x="5915" y="0"/>
                        </a:lnTo>
                        <a:lnTo>
                          <a:pt x="11299" y="7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18" name="Freeform: Shape 5036"/>
                  <p:cNvSpPr/>
                  <p:nvPr/>
                </p:nvSpPr>
                <p:spPr>
                  <a:xfrm>
                    <a:off x="29189" y="12542"/>
                    <a:ext cx="13112" cy="1522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5" h="21426" fill="norm" stroke="1" extrusionOk="0">
                        <a:moveTo>
                          <a:pt x="7826" y="5734"/>
                        </a:moveTo>
                        <a:lnTo>
                          <a:pt x="2868" y="3949"/>
                        </a:lnTo>
                        <a:cubicBezTo>
                          <a:pt x="3860" y="2226"/>
                          <a:pt x="5205" y="1118"/>
                          <a:pt x="6834" y="503"/>
                        </a:cubicBezTo>
                        <a:cubicBezTo>
                          <a:pt x="8463" y="-112"/>
                          <a:pt x="10659" y="-174"/>
                          <a:pt x="13491" y="380"/>
                        </a:cubicBezTo>
                        <a:cubicBezTo>
                          <a:pt x="16041" y="872"/>
                          <a:pt x="17882" y="1487"/>
                          <a:pt x="18945" y="2226"/>
                        </a:cubicBezTo>
                        <a:cubicBezTo>
                          <a:pt x="20077" y="2965"/>
                          <a:pt x="20786" y="3826"/>
                          <a:pt x="21069" y="4688"/>
                        </a:cubicBezTo>
                        <a:cubicBezTo>
                          <a:pt x="21352" y="5611"/>
                          <a:pt x="21282" y="7088"/>
                          <a:pt x="20786" y="9241"/>
                        </a:cubicBezTo>
                        <a:lnTo>
                          <a:pt x="19298" y="15026"/>
                        </a:lnTo>
                        <a:cubicBezTo>
                          <a:pt x="18874" y="16688"/>
                          <a:pt x="18661" y="17919"/>
                          <a:pt x="18661" y="18718"/>
                        </a:cubicBezTo>
                        <a:cubicBezTo>
                          <a:pt x="18661" y="19518"/>
                          <a:pt x="18803" y="20441"/>
                          <a:pt x="19086" y="21426"/>
                        </a:cubicBezTo>
                        <a:lnTo>
                          <a:pt x="13420" y="20380"/>
                        </a:lnTo>
                        <a:cubicBezTo>
                          <a:pt x="13420" y="20011"/>
                          <a:pt x="13279" y="19518"/>
                          <a:pt x="13208" y="18842"/>
                        </a:cubicBezTo>
                        <a:cubicBezTo>
                          <a:pt x="13208" y="18534"/>
                          <a:pt x="13208" y="18349"/>
                          <a:pt x="13208" y="18227"/>
                        </a:cubicBezTo>
                        <a:cubicBezTo>
                          <a:pt x="12004" y="18842"/>
                          <a:pt x="10870" y="19273"/>
                          <a:pt x="9667" y="19518"/>
                        </a:cubicBezTo>
                        <a:cubicBezTo>
                          <a:pt x="8463" y="19703"/>
                          <a:pt x="7259" y="19703"/>
                          <a:pt x="5985" y="19518"/>
                        </a:cubicBezTo>
                        <a:cubicBezTo>
                          <a:pt x="3789" y="19088"/>
                          <a:pt x="2160" y="18288"/>
                          <a:pt x="1098" y="16996"/>
                        </a:cubicBezTo>
                        <a:cubicBezTo>
                          <a:pt x="106" y="15703"/>
                          <a:pt x="-248" y="14288"/>
                          <a:pt x="177" y="12688"/>
                        </a:cubicBezTo>
                        <a:cubicBezTo>
                          <a:pt x="461" y="11641"/>
                          <a:pt x="956" y="10718"/>
                          <a:pt x="1736" y="10042"/>
                        </a:cubicBezTo>
                        <a:cubicBezTo>
                          <a:pt x="2514" y="9364"/>
                          <a:pt x="3506" y="8811"/>
                          <a:pt x="4639" y="8564"/>
                        </a:cubicBezTo>
                        <a:cubicBezTo>
                          <a:pt x="5772" y="8318"/>
                          <a:pt x="7401" y="8195"/>
                          <a:pt x="9455" y="8256"/>
                        </a:cubicBezTo>
                        <a:cubicBezTo>
                          <a:pt x="12216" y="8256"/>
                          <a:pt x="14200" y="8256"/>
                          <a:pt x="15262" y="8072"/>
                        </a:cubicBezTo>
                        <a:lnTo>
                          <a:pt x="15404" y="7580"/>
                        </a:lnTo>
                        <a:cubicBezTo>
                          <a:pt x="15616" y="6657"/>
                          <a:pt x="15545" y="5918"/>
                          <a:pt x="15120" y="5364"/>
                        </a:cubicBezTo>
                        <a:cubicBezTo>
                          <a:pt x="14695" y="4811"/>
                          <a:pt x="13704" y="4441"/>
                          <a:pt x="12216" y="4195"/>
                        </a:cubicBezTo>
                        <a:cubicBezTo>
                          <a:pt x="11225" y="4011"/>
                          <a:pt x="10375" y="4011"/>
                          <a:pt x="9738" y="4256"/>
                        </a:cubicBezTo>
                        <a:cubicBezTo>
                          <a:pt x="9100" y="4503"/>
                          <a:pt x="8463" y="4995"/>
                          <a:pt x="7896" y="5857"/>
                        </a:cubicBezTo>
                        <a:close/>
                        <a:moveTo>
                          <a:pt x="14482" y="11149"/>
                        </a:moveTo>
                        <a:cubicBezTo>
                          <a:pt x="13704" y="11211"/>
                          <a:pt x="12500" y="11272"/>
                          <a:pt x="10800" y="11272"/>
                        </a:cubicBezTo>
                        <a:cubicBezTo>
                          <a:pt x="9100" y="11272"/>
                          <a:pt x="8038" y="11395"/>
                          <a:pt x="7472" y="11580"/>
                        </a:cubicBezTo>
                        <a:cubicBezTo>
                          <a:pt x="6622" y="11888"/>
                          <a:pt x="6126" y="12441"/>
                          <a:pt x="5914" y="13119"/>
                        </a:cubicBezTo>
                        <a:cubicBezTo>
                          <a:pt x="5772" y="13795"/>
                          <a:pt x="5914" y="14472"/>
                          <a:pt x="6338" y="15088"/>
                        </a:cubicBezTo>
                        <a:cubicBezTo>
                          <a:pt x="6763" y="15703"/>
                          <a:pt x="7472" y="16073"/>
                          <a:pt x="8393" y="16257"/>
                        </a:cubicBezTo>
                        <a:cubicBezTo>
                          <a:pt x="9455" y="16441"/>
                          <a:pt x="10446" y="16318"/>
                          <a:pt x="11579" y="15949"/>
                        </a:cubicBezTo>
                        <a:cubicBezTo>
                          <a:pt x="12358" y="15641"/>
                          <a:pt x="12996" y="15150"/>
                          <a:pt x="13349" y="14534"/>
                        </a:cubicBezTo>
                        <a:cubicBezTo>
                          <a:pt x="13633" y="14164"/>
                          <a:pt x="13845" y="13364"/>
                          <a:pt x="14200" y="12134"/>
                        </a:cubicBezTo>
                        <a:lnTo>
                          <a:pt x="14412" y="111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19" name="Freeform: Shape 5037"/>
                  <p:cNvSpPr/>
                  <p:nvPr/>
                </p:nvSpPr>
                <p:spPr>
                  <a:xfrm>
                    <a:off x="41073" y="9970"/>
                    <a:ext cx="12701" cy="191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760"/>
                        </a:moveTo>
                        <a:lnTo>
                          <a:pt x="8211" y="5734"/>
                        </a:lnTo>
                        <a:lnTo>
                          <a:pt x="18443" y="6574"/>
                        </a:lnTo>
                        <a:lnTo>
                          <a:pt x="10232" y="21600"/>
                        </a:lnTo>
                        <a:lnTo>
                          <a:pt x="0" y="20760"/>
                        </a:lnTo>
                        <a:close/>
                        <a:moveTo>
                          <a:pt x="9347" y="3707"/>
                        </a:moveTo>
                        <a:lnTo>
                          <a:pt x="11368" y="0"/>
                        </a:lnTo>
                        <a:lnTo>
                          <a:pt x="21600" y="840"/>
                        </a:lnTo>
                        <a:lnTo>
                          <a:pt x="19579" y="4547"/>
                        </a:lnTo>
                        <a:lnTo>
                          <a:pt x="9347" y="370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20" name="Freeform: Shape 5038"/>
                  <p:cNvSpPr/>
                  <p:nvPr/>
                </p:nvSpPr>
                <p:spPr>
                  <a:xfrm>
                    <a:off x="48179" y="11500"/>
                    <a:ext cx="12701" cy="191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760"/>
                        </a:moveTo>
                        <a:lnTo>
                          <a:pt x="11309" y="0"/>
                        </a:lnTo>
                        <a:lnTo>
                          <a:pt x="21600" y="840"/>
                        </a:lnTo>
                        <a:lnTo>
                          <a:pt x="10293" y="21600"/>
                        </a:lnTo>
                        <a:lnTo>
                          <a:pt x="0" y="2076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21" name="Freeform: Shape 5039"/>
                  <p:cNvSpPr/>
                  <p:nvPr/>
                </p:nvSpPr>
                <p:spPr>
                  <a:xfrm>
                    <a:off x="57656" y="18621"/>
                    <a:ext cx="13153" cy="152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2" h="21426" fill="norm" stroke="1" extrusionOk="0">
                        <a:moveTo>
                          <a:pt x="7871" y="5734"/>
                        </a:moveTo>
                        <a:lnTo>
                          <a:pt x="2929" y="3949"/>
                        </a:lnTo>
                        <a:cubicBezTo>
                          <a:pt x="3918" y="2226"/>
                          <a:pt x="5259" y="1119"/>
                          <a:pt x="6883" y="503"/>
                        </a:cubicBezTo>
                        <a:cubicBezTo>
                          <a:pt x="8506" y="-112"/>
                          <a:pt x="10694" y="-174"/>
                          <a:pt x="13518" y="380"/>
                        </a:cubicBezTo>
                        <a:cubicBezTo>
                          <a:pt x="16059" y="872"/>
                          <a:pt x="17894" y="1487"/>
                          <a:pt x="18953" y="2226"/>
                        </a:cubicBezTo>
                        <a:cubicBezTo>
                          <a:pt x="20082" y="2965"/>
                          <a:pt x="20789" y="3826"/>
                          <a:pt x="21071" y="4688"/>
                        </a:cubicBezTo>
                        <a:cubicBezTo>
                          <a:pt x="21353" y="5611"/>
                          <a:pt x="21282" y="7087"/>
                          <a:pt x="20718" y="9241"/>
                        </a:cubicBezTo>
                        <a:lnTo>
                          <a:pt x="19235" y="15026"/>
                        </a:lnTo>
                        <a:cubicBezTo>
                          <a:pt x="18812" y="16688"/>
                          <a:pt x="18601" y="17919"/>
                          <a:pt x="18601" y="18718"/>
                        </a:cubicBezTo>
                        <a:cubicBezTo>
                          <a:pt x="18601" y="19518"/>
                          <a:pt x="18742" y="20441"/>
                          <a:pt x="19024" y="21426"/>
                        </a:cubicBezTo>
                        <a:lnTo>
                          <a:pt x="13377" y="20380"/>
                        </a:lnTo>
                        <a:cubicBezTo>
                          <a:pt x="13377" y="20011"/>
                          <a:pt x="13235" y="19518"/>
                          <a:pt x="13165" y="18842"/>
                        </a:cubicBezTo>
                        <a:cubicBezTo>
                          <a:pt x="13165" y="18534"/>
                          <a:pt x="13165" y="18349"/>
                          <a:pt x="13165" y="18227"/>
                        </a:cubicBezTo>
                        <a:cubicBezTo>
                          <a:pt x="11965" y="18842"/>
                          <a:pt x="10835" y="19272"/>
                          <a:pt x="9636" y="19518"/>
                        </a:cubicBezTo>
                        <a:cubicBezTo>
                          <a:pt x="8435" y="19703"/>
                          <a:pt x="7164" y="19703"/>
                          <a:pt x="5965" y="19518"/>
                        </a:cubicBezTo>
                        <a:cubicBezTo>
                          <a:pt x="3777" y="19088"/>
                          <a:pt x="2153" y="18287"/>
                          <a:pt x="1094" y="16996"/>
                        </a:cubicBezTo>
                        <a:cubicBezTo>
                          <a:pt x="106" y="15703"/>
                          <a:pt x="-247" y="14287"/>
                          <a:pt x="177" y="12688"/>
                        </a:cubicBezTo>
                        <a:cubicBezTo>
                          <a:pt x="459" y="11641"/>
                          <a:pt x="953" y="10718"/>
                          <a:pt x="1730" y="10042"/>
                        </a:cubicBezTo>
                        <a:cubicBezTo>
                          <a:pt x="2506" y="9364"/>
                          <a:pt x="3494" y="8811"/>
                          <a:pt x="4624" y="8564"/>
                        </a:cubicBezTo>
                        <a:cubicBezTo>
                          <a:pt x="5753" y="8318"/>
                          <a:pt x="7377" y="8196"/>
                          <a:pt x="9424" y="8256"/>
                        </a:cubicBezTo>
                        <a:cubicBezTo>
                          <a:pt x="12176" y="8256"/>
                          <a:pt x="14153" y="8256"/>
                          <a:pt x="15212" y="8072"/>
                        </a:cubicBezTo>
                        <a:lnTo>
                          <a:pt x="15354" y="7580"/>
                        </a:lnTo>
                        <a:cubicBezTo>
                          <a:pt x="15565" y="6657"/>
                          <a:pt x="15494" y="5918"/>
                          <a:pt x="15071" y="5364"/>
                        </a:cubicBezTo>
                        <a:cubicBezTo>
                          <a:pt x="14647" y="4872"/>
                          <a:pt x="13659" y="4441"/>
                          <a:pt x="12176" y="4196"/>
                        </a:cubicBezTo>
                        <a:cubicBezTo>
                          <a:pt x="11188" y="4010"/>
                          <a:pt x="10342" y="4010"/>
                          <a:pt x="9706" y="4256"/>
                        </a:cubicBezTo>
                        <a:cubicBezTo>
                          <a:pt x="9071" y="4503"/>
                          <a:pt x="8435" y="4995"/>
                          <a:pt x="7871" y="5795"/>
                        </a:cubicBezTo>
                        <a:close/>
                        <a:moveTo>
                          <a:pt x="14506" y="11149"/>
                        </a:moveTo>
                        <a:cubicBezTo>
                          <a:pt x="13730" y="11210"/>
                          <a:pt x="12530" y="11272"/>
                          <a:pt x="10835" y="11272"/>
                        </a:cubicBezTo>
                        <a:cubicBezTo>
                          <a:pt x="9141" y="11272"/>
                          <a:pt x="8083" y="11395"/>
                          <a:pt x="7518" y="11580"/>
                        </a:cubicBezTo>
                        <a:cubicBezTo>
                          <a:pt x="6671" y="11888"/>
                          <a:pt x="6176" y="12441"/>
                          <a:pt x="5965" y="13119"/>
                        </a:cubicBezTo>
                        <a:cubicBezTo>
                          <a:pt x="5824" y="13795"/>
                          <a:pt x="5965" y="14472"/>
                          <a:pt x="6388" y="15088"/>
                        </a:cubicBezTo>
                        <a:cubicBezTo>
                          <a:pt x="6883" y="15703"/>
                          <a:pt x="7588" y="16073"/>
                          <a:pt x="8435" y="16257"/>
                        </a:cubicBezTo>
                        <a:cubicBezTo>
                          <a:pt x="9495" y="16441"/>
                          <a:pt x="10483" y="16318"/>
                          <a:pt x="11612" y="15949"/>
                        </a:cubicBezTo>
                        <a:cubicBezTo>
                          <a:pt x="12388" y="15641"/>
                          <a:pt x="13024" y="15150"/>
                          <a:pt x="13377" y="14534"/>
                        </a:cubicBezTo>
                        <a:cubicBezTo>
                          <a:pt x="13659" y="14165"/>
                          <a:pt x="13871" y="13364"/>
                          <a:pt x="14153" y="12134"/>
                        </a:cubicBezTo>
                        <a:lnTo>
                          <a:pt x="14365" y="111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22" name="Freeform: Shape 5040"/>
                  <p:cNvSpPr/>
                  <p:nvPr/>
                </p:nvSpPr>
                <p:spPr>
                  <a:xfrm>
                    <a:off x="72195" y="21164"/>
                    <a:ext cx="14213" cy="1591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476" y="21481"/>
                        </a:moveTo>
                        <a:lnTo>
                          <a:pt x="13093" y="20472"/>
                        </a:lnTo>
                        <a:lnTo>
                          <a:pt x="15286" y="11274"/>
                        </a:lnTo>
                        <a:cubicBezTo>
                          <a:pt x="15752" y="9316"/>
                          <a:pt x="15951" y="8070"/>
                          <a:pt x="15818" y="7417"/>
                        </a:cubicBezTo>
                        <a:cubicBezTo>
                          <a:pt x="15752" y="6824"/>
                          <a:pt x="15486" y="6290"/>
                          <a:pt x="15020" y="5875"/>
                        </a:cubicBezTo>
                        <a:cubicBezTo>
                          <a:pt x="14555" y="5459"/>
                          <a:pt x="14023" y="5163"/>
                          <a:pt x="13293" y="5044"/>
                        </a:cubicBezTo>
                        <a:cubicBezTo>
                          <a:pt x="12362" y="4866"/>
                          <a:pt x="11498" y="4925"/>
                          <a:pt x="10635" y="5222"/>
                        </a:cubicBezTo>
                        <a:cubicBezTo>
                          <a:pt x="9770" y="5518"/>
                          <a:pt x="9172" y="6053"/>
                          <a:pt x="8707" y="6765"/>
                        </a:cubicBezTo>
                        <a:cubicBezTo>
                          <a:pt x="8241" y="7477"/>
                          <a:pt x="7776" y="8842"/>
                          <a:pt x="7311" y="10859"/>
                        </a:cubicBezTo>
                        <a:lnTo>
                          <a:pt x="5383" y="19048"/>
                        </a:lnTo>
                        <a:lnTo>
                          <a:pt x="0" y="18039"/>
                        </a:lnTo>
                        <a:lnTo>
                          <a:pt x="4320" y="0"/>
                        </a:lnTo>
                        <a:lnTo>
                          <a:pt x="9305" y="949"/>
                        </a:lnTo>
                        <a:lnTo>
                          <a:pt x="8707" y="3620"/>
                        </a:lnTo>
                        <a:cubicBezTo>
                          <a:pt x="10966" y="1899"/>
                          <a:pt x="13426" y="1306"/>
                          <a:pt x="16084" y="1839"/>
                        </a:cubicBezTo>
                        <a:cubicBezTo>
                          <a:pt x="17280" y="2077"/>
                          <a:pt x="18277" y="2433"/>
                          <a:pt x="19208" y="3026"/>
                        </a:cubicBezTo>
                        <a:cubicBezTo>
                          <a:pt x="20072" y="3620"/>
                          <a:pt x="20736" y="4213"/>
                          <a:pt x="21069" y="4925"/>
                        </a:cubicBezTo>
                        <a:cubicBezTo>
                          <a:pt x="21401" y="5637"/>
                          <a:pt x="21600" y="6349"/>
                          <a:pt x="21600" y="7121"/>
                        </a:cubicBezTo>
                        <a:cubicBezTo>
                          <a:pt x="21600" y="7892"/>
                          <a:pt x="21468" y="9020"/>
                          <a:pt x="21135" y="10384"/>
                        </a:cubicBezTo>
                        <a:lnTo>
                          <a:pt x="18476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23" name="Freeform: Shape 5041"/>
                  <p:cNvSpPr/>
                  <p:nvPr/>
                </p:nvSpPr>
                <p:spPr>
                  <a:xfrm>
                    <a:off x="88242" y="21164"/>
                    <a:ext cx="15658" cy="191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05" h="21600" fill="norm" stroke="1" extrusionOk="0">
                        <a:moveTo>
                          <a:pt x="16128" y="21600"/>
                        </a:moveTo>
                        <a:lnTo>
                          <a:pt x="11665" y="20811"/>
                        </a:lnTo>
                        <a:lnTo>
                          <a:pt x="12201" y="18592"/>
                        </a:lnTo>
                        <a:cubicBezTo>
                          <a:pt x="11249" y="19332"/>
                          <a:pt x="10237" y="19825"/>
                          <a:pt x="9107" y="20022"/>
                        </a:cubicBezTo>
                        <a:cubicBezTo>
                          <a:pt x="7976" y="20269"/>
                          <a:pt x="6905" y="20318"/>
                          <a:pt x="5894" y="20121"/>
                        </a:cubicBezTo>
                        <a:cubicBezTo>
                          <a:pt x="3811" y="19775"/>
                          <a:pt x="2205" y="18740"/>
                          <a:pt x="1074" y="17113"/>
                        </a:cubicBezTo>
                        <a:cubicBezTo>
                          <a:pt x="-57" y="15485"/>
                          <a:pt x="-295" y="13414"/>
                          <a:pt x="360" y="10898"/>
                        </a:cubicBezTo>
                        <a:cubicBezTo>
                          <a:pt x="1014" y="8335"/>
                          <a:pt x="2205" y="6559"/>
                          <a:pt x="3990" y="5474"/>
                        </a:cubicBezTo>
                        <a:cubicBezTo>
                          <a:pt x="5775" y="4389"/>
                          <a:pt x="7738" y="4044"/>
                          <a:pt x="9940" y="4438"/>
                        </a:cubicBezTo>
                        <a:cubicBezTo>
                          <a:pt x="11963" y="4784"/>
                          <a:pt x="13510" y="5819"/>
                          <a:pt x="14641" y="7447"/>
                        </a:cubicBezTo>
                        <a:lnTo>
                          <a:pt x="16545" y="0"/>
                        </a:lnTo>
                        <a:lnTo>
                          <a:pt x="21305" y="838"/>
                        </a:lnTo>
                        <a:lnTo>
                          <a:pt x="16009" y="21551"/>
                        </a:lnTo>
                        <a:close/>
                        <a:moveTo>
                          <a:pt x="5358" y="11540"/>
                        </a:moveTo>
                        <a:cubicBezTo>
                          <a:pt x="4942" y="13167"/>
                          <a:pt x="4942" y="14351"/>
                          <a:pt x="5298" y="15140"/>
                        </a:cubicBezTo>
                        <a:cubicBezTo>
                          <a:pt x="5775" y="16324"/>
                          <a:pt x="6727" y="17014"/>
                          <a:pt x="8155" y="17261"/>
                        </a:cubicBezTo>
                        <a:cubicBezTo>
                          <a:pt x="9286" y="17457"/>
                          <a:pt x="10297" y="17261"/>
                          <a:pt x="11249" y="16570"/>
                        </a:cubicBezTo>
                        <a:cubicBezTo>
                          <a:pt x="12201" y="15929"/>
                          <a:pt x="12915" y="14844"/>
                          <a:pt x="13331" y="13315"/>
                        </a:cubicBezTo>
                        <a:cubicBezTo>
                          <a:pt x="13748" y="11589"/>
                          <a:pt x="13689" y="10257"/>
                          <a:pt x="13153" y="9370"/>
                        </a:cubicBezTo>
                        <a:cubicBezTo>
                          <a:pt x="12618" y="8483"/>
                          <a:pt x="11725" y="7940"/>
                          <a:pt x="10535" y="7742"/>
                        </a:cubicBezTo>
                        <a:cubicBezTo>
                          <a:pt x="9404" y="7545"/>
                          <a:pt x="8333" y="7742"/>
                          <a:pt x="7382" y="8383"/>
                        </a:cubicBezTo>
                        <a:cubicBezTo>
                          <a:pt x="6429" y="8975"/>
                          <a:pt x="5715" y="10060"/>
                          <a:pt x="5358" y="1154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536" name="Graphic 2243"/>
                <p:cNvGrpSpPr/>
                <p:nvPr/>
              </p:nvGrpSpPr>
              <p:grpSpPr>
                <a:xfrm>
                  <a:off x="497716" y="897743"/>
                  <a:ext cx="134772" cy="50502"/>
                  <a:chOff x="0" y="0"/>
                  <a:chExt cx="134770" cy="50500"/>
                </a:xfrm>
              </p:grpSpPr>
              <p:sp>
                <p:nvSpPr>
                  <p:cNvPr id="1525" name="Freeform: Shape 5023"/>
                  <p:cNvSpPr/>
                  <p:nvPr/>
                </p:nvSpPr>
                <p:spPr>
                  <a:xfrm>
                    <a:off x="-1" y="0"/>
                    <a:ext cx="17373" cy="191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51" h="21600" fill="norm" stroke="1" extrusionOk="0">
                        <a:moveTo>
                          <a:pt x="0" y="20612"/>
                        </a:moveTo>
                        <a:lnTo>
                          <a:pt x="5616" y="0"/>
                        </a:lnTo>
                        <a:lnTo>
                          <a:pt x="12906" y="1681"/>
                        </a:lnTo>
                        <a:cubicBezTo>
                          <a:pt x="15660" y="2323"/>
                          <a:pt x="17442" y="2818"/>
                          <a:pt x="18252" y="3213"/>
                        </a:cubicBezTo>
                        <a:cubicBezTo>
                          <a:pt x="19440" y="3806"/>
                          <a:pt x="20358" y="4745"/>
                          <a:pt x="20952" y="5981"/>
                        </a:cubicBezTo>
                        <a:cubicBezTo>
                          <a:pt x="21546" y="7216"/>
                          <a:pt x="21600" y="8650"/>
                          <a:pt x="21168" y="10281"/>
                        </a:cubicBezTo>
                        <a:cubicBezTo>
                          <a:pt x="20843" y="11566"/>
                          <a:pt x="20304" y="12555"/>
                          <a:pt x="19548" y="13296"/>
                        </a:cubicBezTo>
                        <a:cubicBezTo>
                          <a:pt x="18792" y="14038"/>
                          <a:pt x="17982" y="14581"/>
                          <a:pt x="17064" y="14878"/>
                        </a:cubicBezTo>
                        <a:cubicBezTo>
                          <a:pt x="16146" y="15174"/>
                          <a:pt x="15282" y="15323"/>
                          <a:pt x="14418" y="15323"/>
                        </a:cubicBezTo>
                        <a:cubicBezTo>
                          <a:pt x="13284" y="15273"/>
                          <a:pt x="11664" y="15027"/>
                          <a:pt x="9612" y="14532"/>
                        </a:cubicBezTo>
                        <a:lnTo>
                          <a:pt x="6642" y="13840"/>
                        </a:lnTo>
                        <a:lnTo>
                          <a:pt x="4536" y="21600"/>
                        </a:lnTo>
                        <a:lnTo>
                          <a:pt x="0" y="20562"/>
                        </a:lnTo>
                        <a:close/>
                        <a:moveTo>
                          <a:pt x="9234" y="4548"/>
                        </a:moveTo>
                        <a:lnTo>
                          <a:pt x="7668" y="10380"/>
                        </a:lnTo>
                        <a:lnTo>
                          <a:pt x="10152" y="10973"/>
                        </a:lnTo>
                        <a:cubicBezTo>
                          <a:pt x="11934" y="11369"/>
                          <a:pt x="13176" y="11566"/>
                          <a:pt x="13824" y="11467"/>
                        </a:cubicBezTo>
                        <a:cubicBezTo>
                          <a:pt x="14472" y="11369"/>
                          <a:pt x="15066" y="11171"/>
                          <a:pt x="15497" y="10776"/>
                        </a:cubicBezTo>
                        <a:cubicBezTo>
                          <a:pt x="15930" y="10380"/>
                          <a:pt x="16308" y="9886"/>
                          <a:pt x="16470" y="9293"/>
                        </a:cubicBezTo>
                        <a:cubicBezTo>
                          <a:pt x="16686" y="8551"/>
                          <a:pt x="16578" y="7859"/>
                          <a:pt x="16254" y="7266"/>
                        </a:cubicBezTo>
                        <a:cubicBezTo>
                          <a:pt x="15930" y="6673"/>
                          <a:pt x="15390" y="6228"/>
                          <a:pt x="14688" y="5932"/>
                        </a:cubicBezTo>
                        <a:cubicBezTo>
                          <a:pt x="14148" y="5734"/>
                          <a:pt x="13122" y="5437"/>
                          <a:pt x="11448" y="5042"/>
                        </a:cubicBezTo>
                        <a:lnTo>
                          <a:pt x="9234" y="4548"/>
                        </a:ln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26" name="Freeform: Shape 5024"/>
                  <p:cNvSpPr/>
                  <p:nvPr/>
                </p:nvSpPr>
                <p:spPr>
                  <a:xfrm>
                    <a:off x="16966" y="4197"/>
                    <a:ext cx="14475" cy="2125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007" y="933"/>
                        </a:moveTo>
                        <a:lnTo>
                          <a:pt x="9527" y="7733"/>
                        </a:lnTo>
                        <a:cubicBezTo>
                          <a:pt x="11681" y="6667"/>
                          <a:pt x="13965" y="6355"/>
                          <a:pt x="16314" y="6756"/>
                        </a:cubicBezTo>
                        <a:cubicBezTo>
                          <a:pt x="17489" y="6978"/>
                          <a:pt x="18533" y="7289"/>
                          <a:pt x="19381" y="7778"/>
                        </a:cubicBezTo>
                        <a:cubicBezTo>
                          <a:pt x="20229" y="8222"/>
                          <a:pt x="20817" y="8756"/>
                          <a:pt x="21143" y="9289"/>
                        </a:cubicBezTo>
                        <a:cubicBezTo>
                          <a:pt x="21469" y="9822"/>
                          <a:pt x="21600" y="10400"/>
                          <a:pt x="21600" y="11022"/>
                        </a:cubicBezTo>
                        <a:cubicBezTo>
                          <a:pt x="21600" y="11645"/>
                          <a:pt x="21339" y="12534"/>
                          <a:pt x="20882" y="13733"/>
                        </a:cubicBezTo>
                        <a:lnTo>
                          <a:pt x="18011" y="21600"/>
                        </a:lnTo>
                        <a:lnTo>
                          <a:pt x="12790" y="20711"/>
                        </a:lnTo>
                        <a:lnTo>
                          <a:pt x="15401" y="13644"/>
                        </a:lnTo>
                        <a:cubicBezTo>
                          <a:pt x="15922" y="12222"/>
                          <a:pt x="16118" y="11333"/>
                          <a:pt x="16053" y="10933"/>
                        </a:cubicBezTo>
                        <a:cubicBezTo>
                          <a:pt x="16053" y="10534"/>
                          <a:pt x="15792" y="10178"/>
                          <a:pt x="15336" y="9867"/>
                        </a:cubicBezTo>
                        <a:cubicBezTo>
                          <a:pt x="14944" y="9556"/>
                          <a:pt x="14357" y="9333"/>
                          <a:pt x="13573" y="9200"/>
                        </a:cubicBezTo>
                        <a:cubicBezTo>
                          <a:pt x="12725" y="9066"/>
                          <a:pt x="11877" y="9066"/>
                          <a:pt x="11094" y="9200"/>
                        </a:cubicBezTo>
                        <a:cubicBezTo>
                          <a:pt x="10311" y="9378"/>
                          <a:pt x="9658" y="9733"/>
                          <a:pt x="9136" y="10222"/>
                        </a:cubicBezTo>
                        <a:cubicBezTo>
                          <a:pt x="8614" y="10756"/>
                          <a:pt x="8157" y="11556"/>
                          <a:pt x="7700" y="12711"/>
                        </a:cubicBezTo>
                        <a:lnTo>
                          <a:pt x="5220" y="19422"/>
                        </a:lnTo>
                        <a:lnTo>
                          <a:pt x="0" y="18533"/>
                        </a:lnTo>
                        <a:lnTo>
                          <a:pt x="6787" y="0"/>
                        </a:lnTo>
                        <a:lnTo>
                          <a:pt x="12007" y="889"/>
                        </a:ln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27" name="Freeform: Shape 5025"/>
                  <p:cNvSpPr/>
                  <p:nvPr/>
                </p:nvSpPr>
                <p:spPr>
                  <a:xfrm>
                    <a:off x="30184" y="8133"/>
                    <a:ext cx="12701" cy="191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611"/>
                        </a:moveTo>
                        <a:lnTo>
                          <a:pt x="8852" y="5684"/>
                        </a:lnTo>
                        <a:lnTo>
                          <a:pt x="18294" y="6673"/>
                        </a:lnTo>
                        <a:lnTo>
                          <a:pt x="9442" y="21600"/>
                        </a:lnTo>
                        <a:lnTo>
                          <a:pt x="0" y="20611"/>
                        </a:lnTo>
                        <a:close/>
                        <a:moveTo>
                          <a:pt x="10033" y="3657"/>
                        </a:moveTo>
                        <a:lnTo>
                          <a:pt x="12158" y="0"/>
                        </a:lnTo>
                        <a:lnTo>
                          <a:pt x="21600" y="989"/>
                        </a:lnTo>
                        <a:lnTo>
                          <a:pt x="19475" y="4646"/>
                        </a:lnTo>
                        <a:lnTo>
                          <a:pt x="10033" y="3657"/>
                        </a:ln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28" name="Freeform: Shape 5026"/>
                  <p:cNvSpPr/>
                  <p:nvPr/>
                </p:nvSpPr>
                <p:spPr>
                  <a:xfrm>
                    <a:off x="37246" y="9882"/>
                    <a:ext cx="12701" cy="191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611"/>
                        </a:moveTo>
                        <a:lnTo>
                          <a:pt x="12209" y="0"/>
                        </a:lnTo>
                        <a:lnTo>
                          <a:pt x="21600" y="989"/>
                        </a:lnTo>
                        <a:lnTo>
                          <a:pt x="9392" y="21600"/>
                        </a:lnTo>
                        <a:lnTo>
                          <a:pt x="0" y="20611"/>
                        </a:ln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29" name="Freeform: Shape 5027"/>
                  <p:cNvSpPr/>
                  <p:nvPr/>
                </p:nvSpPr>
                <p:spPr>
                  <a:xfrm>
                    <a:off x="44331" y="11631"/>
                    <a:ext cx="12701" cy="191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612"/>
                        </a:moveTo>
                        <a:lnTo>
                          <a:pt x="8804" y="5684"/>
                        </a:lnTo>
                        <a:lnTo>
                          <a:pt x="18195" y="6673"/>
                        </a:lnTo>
                        <a:lnTo>
                          <a:pt x="9391" y="21600"/>
                        </a:lnTo>
                        <a:lnTo>
                          <a:pt x="0" y="20612"/>
                        </a:lnTo>
                        <a:close/>
                        <a:moveTo>
                          <a:pt x="10096" y="3657"/>
                        </a:moveTo>
                        <a:lnTo>
                          <a:pt x="12208" y="0"/>
                        </a:lnTo>
                        <a:lnTo>
                          <a:pt x="21600" y="989"/>
                        </a:lnTo>
                        <a:lnTo>
                          <a:pt x="19487" y="4646"/>
                        </a:lnTo>
                        <a:lnTo>
                          <a:pt x="10096" y="3657"/>
                        </a:ln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30" name="Freeform: Shape 5028"/>
                  <p:cNvSpPr/>
                  <p:nvPr/>
                </p:nvSpPr>
                <p:spPr>
                  <a:xfrm>
                    <a:off x="52386" y="18409"/>
                    <a:ext cx="16118" cy="191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43" h="21600" fill="norm" stroke="1" extrusionOk="0">
                        <a:moveTo>
                          <a:pt x="6022" y="0"/>
                        </a:moveTo>
                        <a:lnTo>
                          <a:pt x="10366" y="939"/>
                        </a:lnTo>
                        <a:lnTo>
                          <a:pt x="9729" y="3114"/>
                        </a:lnTo>
                        <a:cubicBezTo>
                          <a:pt x="10482" y="2471"/>
                          <a:pt x="11466" y="2026"/>
                          <a:pt x="12509" y="1780"/>
                        </a:cubicBezTo>
                        <a:cubicBezTo>
                          <a:pt x="13550" y="1532"/>
                          <a:pt x="14709" y="1483"/>
                          <a:pt x="15867" y="1780"/>
                        </a:cubicBezTo>
                        <a:cubicBezTo>
                          <a:pt x="17894" y="2224"/>
                          <a:pt x="19399" y="3262"/>
                          <a:pt x="20442" y="4893"/>
                        </a:cubicBezTo>
                        <a:cubicBezTo>
                          <a:pt x="21484" y="6525"/>
                          <a:pt x="21600" y="8600"/>
                          <a:pt x="20905" y="11022"/>
                        </a:cubicBezTo>
                        <a:cubicBezTo>
                          <a:pt x="20153" y="13494"/>
                          <a:pt x="18878" y="15323"/>
                          <a:pt x="17083" y="16361"/>
                        </a:cubicBezTo>
                        <a:cubicBezTo>
                          <a:pt x="15230" y="17448"/>
                          <a:pt x="13319" y="17745"/>
                          <a:pt x="11292" y="17349"/>
                        </a:cubicBezTo>
                        <a:cubicBezTo>
                          <a:pt x="10308" y="17152"/>
                          <a:pt x="9497" y="16805"/>
                          <a:pt x="8802" y="16311"/>
                        </a:cubicBezTo>
                        <a:cubicBezTo>
                          <a:pt x="8107" y="15817"/>
                          <a:pt x="7470" y="15075"/>
                          <a:pt x="6833" y="14087"/>
                        </a:cubicBezTo>
                        <a:lnTo>
                          <a:pt x="4633" y="21600"/>
                        </a:lnTo>
                        <a:lnTo>
                          <a:pt x="0" y="20611"/>
                        </a:lnTo>
                        <a:lnTo>
                          <a:pt x="6022" y="0"/>
                        </a:lnTo>
                        <a:close/>
                        <a:moveTo>
                          <a:pt x="8513" y="8205"/>
                        </a:moveTo>
                        <a:cubicBezTo>
                          <a:pt x="8049" y="9886"/>
                          <a:pt x="8049" y="11220"/>
                          <a:pt x="8571" y="12159"/>
                        </a:cubicBezTo>
                        <a:cubicBezTo>
                          <a:pt x="9091" y="13148"/>
                          <a:pt x="9960" y="13741"/>
                          <a:pt x="11060" y="13988"/>
                        </a:cubicBezTo>
                        <a:cubicBezTo>
                          <a:pt x="12161" y="14235"/>
                          <a:pt x="13145" y="13988"/>
                          <a:pt x="14072" y="13444"/>
                        </a:cubicBezTo>
                        <a:cubicBezTo>
                          <a:pt x="14998" y="12851"/>
                          <a:pt x="15693" y="11715"/>
                          <a:pt x="16215" y="10034"/>
                        </a:cubicBezTo>
                        <a:cubicBezTo>
                          <a:pt x="16678" y="8453"/>
                          <a:pt x="16620" y="7216"/>
                          <a:pt x="16157" y="6327"/>
                        </a:cubicBezTo>
                        <a:cubicBezTo>
                          <a:pt x="15635" y="5437"/>
                          <a:pt x="14825" y="4844"/>
                          <a:pt x="13782" y="4597"/>
                        </a:cubicBezTo>
                        <a:cubicBezTo>
                          <a:pt x="12740" y="4349"/>
                          <a:pt x="11582" y="4547"/>
                          <a:pt x="10655" y="5140"/>
                        </a:cubicBezTo>
                        <a:cubicBezTo>
                          <a:pt x="9671" y="5734"/>
                          <a:pt x="8976" y="6772"/>
                          <a:pt x="8571" y="8205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31" name="Freeform: Shape 5029"/>
                  <p:cNvSpPr/>
                  <p:nvPr/>
                </p:nvSpPr>
                <p:spPr>
                  <a:xfrm>
                    <a:off x="67953" y="22301"/>
                    <a:ext cx="16118" cy="191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43" h="21600" fill="norm" stroke="1" extrusionOk="0">
                        <a:moveTo>
                          <a:pt x="5964" y="0"/>
                        </a:moveTo>
                        <a:lnTo>
                          <a:pt x="10308" y="939"/>
                        </a:lnTo>
                        <a:lnTo>
                          <a:pt x="9671" y="3114"/>
                        </a:lnTo>
                        <a:cubicBezTo>
                          <a:pt x="10424" y="2471"/>
                          <a:pt x="11408" y="2027"/>
                          <a:pt x="12509" y="1780"/>
                        </a:cubicBezTo>
                        <a:cubicBezTo>
                          <a:pt x="13608" y="1532"/>
                          <a:pt x="14709" y="1532"/>
                          <a:pt x="15867" y="1780"/>
                        </a:cubicBezTo>
                        <a:cubicBezTo>
                          <a:pt x="17894" y="2224"/>
                          <a:pt x="19399" y="3262"/>
                          <a:pt x="20442" y="4893"/>
                        </a:cubicBezTo>
                        <a:cubicBezTo>
                          <a:pt x="21484" y="6574"/>
                          <a:pt x="21600" y="8600"/>
                          <a:pt x="20905" y="11023"/>
                        </a:cubicBezTo>
                        <a:cubicBezTo>
                          <a:pt x="20153" y="13494"/>
                          <a:pt x="18878" y="15323"/>
                          <a:pt x="17083" y="16361"/>
                        </a:cubicBezTo>
                        <a:cubicBezTo>
                          <a:pt x="15230" y="17448"/>
                          <a:pt x="13319" y="17745"/>
                          <a:pt x="11292" y="17350"/>
                        </a:cubicBezTo>
                        <a:cubicBezTo>
                          <a:pt x="10308" y="17152"/>
                          <a:pt x="9497" y="16805"/>
                          <a:pt x="8802" y="16311"/>
                        </a:cubicBezTo>
                        <a:cubicBezTo>
                          <a:pt x="8107" y="15817"/>
                          <a:pt x="7470" y="15075"/>
                          <a:pt x="6833" y="14087"/>
                        </a:cubicBezTo>
                        <a:lnTo>
                          <a:pt x="4633" y="21600"/>
                        </a:lnTo>
                        <a:lnTo>
                          <a:pt x="0" y="20612"/>
                        </a:lnTo>
                        <a:lnTo>
                          <a:pt x="6022" y="0"/>
                        </a:lnTo>
                        <a:close/>
                        <a:moveTo>
                          <a:pt x="8455" y="8156"/>
                        </a:moveTo>
                        <a:cubicBezTo>
                          <a:pt x="7992" y="9836"/>
                          <a:pt x="7992" y="11171"/>
                          <a:pt x="8513" y="12110"/>
                        </a:cubicBezTo>
                        <a:cubicBezTo>
                          <a:pt x="9034" y="13099"/>
                          <a:pt x="9902" y="13692"/>
                          <a:pt x="11002" y="13939"/>
                        </a:cubicBezTo>
                        <a:cubicBezTo>
                          <a:pt x="12103" y="14186"/>
                          <a:pt x="13087" y="13939"/>
                          <a:pt x="14014" y="13395"/>
                        </a:cubicBezTo>
                        <a:cubicBezTo>
                          <a:pt x="14940" y="12802"/>
                          <a:pt x="15635" y="11665"/>
                          <a:pt x="16157" y="9985"/>
                        </a:cubicBezTo>
                        <a:cubicBezTo>
                          <a:pt x="16620" y="8403"/>
                          <a:pt x="16562" y="7167"/>
                          <a:pt x="16099" y="6277"/>
                        </a:cubicBezTo>
                        <a:cubicBezTo>
                          <a:pt x="15578" y="5387"/>
                          <a:pt x="14767" y="4795"/>
                          <a:pt x="13667" y="4548"/>
                        </a:cubicBezTo>
                        <a:cubicBezTo>
                          <a:pt x="12566" y="4300"/>
                          <a:pt x="11466" y="4498"/>
                          <a:pt x="10539" y="5091"/>
                        </a:cubicBezTo>
                        <a:cubicBezTo>
                          <a:pt x="9555" y="5684"/>
                          <a:pt x="8860" y="6722"/>
                          <a:pt x="8455" y="8156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32" name="Freeform: Shape 5030"/>
                  <p:cNvSpPr/>
                  <p:nvPr/>
                </p:nvSpPr>
                <p:spPr>
                  <a:xfrm>
                    <a:off x="82506" y="21164"/>
                    <a:ext cx="12701" cy="191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611"/>
                        </a:moveTo>
                        <a:lnTo>
                          <a:pt x="8804" y="5684"/>
                        </a:lnTo>
                        <a:lnTo>
                          <a:pt x="18195" y="6673"/>
                        </a:lnTo>
                        <a:lnTo>
                          <a:pt x="9391" y="21600"/>
                        </a:lnTo>
                        <a:lnTo>
                          <a:pt x="0" y="20611"/>
                        </a:lnTo>
                        <a:close/>
                        <a:moveTo>
                          <a:pt x="10096" y="3658"/>
                        </a:moveTo>
                        <a:lnTo>
                          <a:pt x="12208" y="0"/>
                        </a:lnTo>
                        <a:lnTo>
                          <a:pt x="21600" y="989"/>
                        </a:lnTo>
                        <a:lnTo>
                          <a:pt x="19487" y="4646"/>
                        </a:lnTo>
                        <a:lnTo>
                          <a:pt x="10096" y="3658"/>
                        </a:ln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33" name="Freeform: Shape 5031"/>
                  <p:cNvSpPr/>
                  <p:nvPr/>
                </p:nvSpPr>
                <p:spPr>
                  <a:xfrm>
                    <a:off x="91917" y="27985"/>
                    <a:ext cx="14431" cy="162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8000" y="21542"/>
                        </a:moveTo>
                        <a:lnTo>
                          <a:pt x="12763" y="20377"/>
                        </a:lnTo>
                        <a:lnTo>
                          <a:pt x="15251" y="11411"/>
                        </a:lnTo>
                        <a:cubicBezTo>
                          <a:pt x="15774" y="9490"/>
                          <a:pt x="16036" y="8267"/>
                          <a:pt x="15971" y="7685"/>
                        </a:cubicBezTo>
                        <a:cubicBezTo>
                          <a:pt x="15905" y="7103"/>
                          <a:pt x="15644" y="6579"/>
                          <a:pt x="15251" y="6113"/>
                        </a:cubicBezTo>
                        <a:cubicBezTo>
                          <a:pt x="14858" y="5706"/>
                          <a:pt x="14269" y="5415"/>
                          <a:pt x="13549" y="5240"/>
                        </a:cubicBezTo>
                        <a:cubicBezTo>
                          <a:pt x="12632" y="5065"/>
                          <a:pt x="11782" y="5065"/>
                          <a:pt x="10931" y="5357"/>
                        </a:cubicBezTo>
                        <a:cubicBezTo>
                          <a:pt x="10079" y="5647"/>
                          <a:pt x="9425" y="6113"/>
                          <a:pt x="8968" y="6812"/>
                        </a:cubicBezTo>
                        <a:cubicBezTo>
                          <a:pt x="8509" y="7510"/>
                          <a:pt x="7985" y="8791"/>
                          <a:pt x="7462" y="10771"/>
                        </a:cubicBezTo>
                        <a:lnTo>
                          <a:pt x="5236" y="18747"/>
                        </a:lnTo>
                        <a:lnTo>
                          <a:pt x="0" y="17583"/>
                        </a:lnTo>
                        <a:lnTo>
                          <a:pt x="4909" y="0"/>
                        </a:lnTo>
                        <a:lnTo>
                          <a:pt x="9753" y="1106"/>
                        </a:lnTo>
                        <a:lnTo>
                          <a:pt x="9033" y="3668"/>
                        </a:lnTo>
                        <a:cubicBezTo>
                          <a:pt x="11323" y="2038"/>
                          <a:pt x="13745" y="1572"/>
                          <a:pt x="16364" y="2154"/>
                        </a:cubicBezTo>
                        <a:cubicBezTo>
                          <a:pt x="17542" y="2387"/>
                          <a:pt x="18524" y="2853"/>
                          <a:pt x="19374" y="3377"/>
                        </a:cubicBezTo>
                        <a:cubicBezTo>
                          <a:pt x="20225" y="3959"/>
                          <a:pt x="20815" y="4599"/>
                          <a:pt x="21141" y="5298"/>
                        </a:cubicBezTo>
                        <a:cubicBezTo>
                          <a:pt x="21469" y="5997"/>
                          <a:pt x="21600" y="6695"/>
                          <a:pt x="21600" y="7452"/>
                        </a:cubicBezTo>
                        <a:cubicBezTo>
                          <a:pt x="21600" y="8209"/>
                          <a:pt x="21403" y="9315"/>
                          <a:pt x="21011" y="10654"/>
                        </a:cubicBezTo>
                        <a:lnTo>
                          <a:pt x="17934" y="21600"/>
                        </a:ln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34" name="Freeform: Shape 5032"/>
                  <p:cNvSpPr/>
                  <p:nvPr/>
                </p:nvSpPr>
                <p:spPr>
                  <a:xfrm>
                    <a:off x="107715" y="32590"/>
                    <a:ext cx="12934" cy="1436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16" h="21115" fill="norm" stroke="1" extrusionOk="0">
                        <a:moveTo>
                          <a:pt x="13694" y="14958"/>
                        </a:moveTo>
                        <a:lnTo>
                          <a:pt x="19094" y="17080"/>
                        </a:lnTo>
                        <a:cubicBezTo>
                          <a:pt x="17886" y="18815"/>
                          <a:pt x="16323" y="19972"/>
                          <a:pt x="14476" y="20615"/>
                        </a:cubicBezTo>
                        <a:cubicBezTo>
                          <a:pt x="12629" y="21258"/>
                          <a:pt x="10568" y="21258"/>
                          <a:pt x="8152" y="20743"/>
                        </a:cubicBezTo>
                        <a:cubicBezTo>
                          <a:pt x="4386" y="19908"/>
                          <a:pt x="1971" y="18172"/>
                          <a:pt x="762" y="15536"/>
                        </a:cubicBezTo>
                        <a:cubicBezTo>
                          <a:pt x="-162" y="13479"/>
                          <a:pt x="-232" y="11037"/>
                          <a:pt x="478" y="8401"/>
                        </a:cubicBezTo>
                        <a:cubicBezTo>
                          <a:pt x="1331" y="5187"/>
                          <a:pt x="2964" y="2872"/>
                          <a:pt x="5381" y="1459"/>
                        </a:cubicBezTo>
                        <a:cubicBezTo>
                          <a:pt x="7726" y="44"/>
                          <a:pt x="10354" y="-342"/>
                          <a:pt x="13197" y="301"/>
                        </a:cubicBezTo>
                        <a:cubicBezTo>
                          <a:pt x="16394" y="1008"/>
                          <a:pt x="18668" y="2551"/>
                          <a:pt x="19947" y="4866"/>
                        </a:cubicBezTo>
                        <a:cubicBezTo>
                          <a:pt x="21297" y="7179"/>
                          <a:pt x="21368" y="10329"/>
                          <a:pt x="20160" y="14251"/>
                        </a:cubicBezTo>
                        <a:lnTo>
                          <a:pt x="5949" y="11037"/>
                        </a:lnTo>
                        <a:cubicBezTo>
                          <a:pt x="5594" y="12579"/>
                          <a:pt x="5736" y="13865"/>
                          <a:pt x="6376" y="14894"/>
                        </a:cubicBezTo>
                        <a:cubicBezTo>
                          <a:pt x="7015" y="15922"/>
                          <a:pt x="8009" y="16629"/>
                          <a:pt x="9288" y="16887"/>
                        </a:cubicBezTo>
                        <a:cubicBezTo>
                          <a:pt x="10141" y="17080"/>
                          <a:pt x="10994" y="17015"/>
                          <a:pt x="11704" y="16758"/>
                        </a:cubicBezTo>
                        <a:cubicBezTo>
                          <a:pt x="12415" y="16436"/>
                          <a:pt x="13055" y="15858"/>
                          <a:pt x="13694" y="14958"/>
                        </a:cubicBezTo>
                        <a:close/>
                        <a:moveTo>
                          <a:pt x="15470" y="9815"/>
                        </a:moveTo>
                        <a:cubicBezTo>
                          <a:pt x="15825" y="8337"/>
                          <a:pt x="15755" y="7115"/>
                          <a:pt x="15115" y="6151"/>
                        </a:cubicBezTo>
                        <a:cubicBezTo>
                          <a:pt x="14547" y="5187"/>
                          <a:pt x="13623" y="4608"/>
                          <a:pt x="12486" y="4351"/>
                        </a:cubicBezTo>
                        <a:cubicBezTo>
                          <a:pt x="11279" y="4094"/>
                          <a:pt x="10141" y="4222"/>
                          <a:pt x="9076" y="4866"/>
                        </a:cubicBezTo>
                        <a:cubicBezTo>
                          <a:pt x="8081" y="5508"/>
                          <a:pt x="7370" y="6537"/>
                          <a:pt x="6944" y="7951"/>
                        </a:cubicBezTo>
                        <a:lnTo>
                          <a:pt x="15399" y="9880"/>
                        </a:ln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35" name="Freeform: Shape 5033"/>
                  <p:cNvSpPr/>
                  <p:nvPr/>
                </p:nvSpPr>
                <p:spPr>
                  <a:xfrm>
                    <a:off x="121346" y="35934"/>
                    <a:ext cx="13425" cy="145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100" fill="norm" stroke="1" extrusionOk="0">
                        <a:moveTo>
                          <a:pt x="0" y="12429"/>
                        </a:moveTo>
                        <a:lnTo>
                          <a:pt x="5840" y="12937"/>
                        </a:lnTo>
                        <a:cubicBezTo>
                          <a:pt x="5840" y="13950"/>
                          <a:pt x="6122" y="14837"/>
                          <a:pt x="6684" y="15533"/>
                        </a:cubicBezTo>
                        <a:cubicBezTo>
                          <a:pt x="7247" y="16230"/>
                          <a:pt x="8232" y="16673"/>
                          <a:pt x="9569" y="16990"/>
                        </a:cubicBezTo>
                        <a:cubicBezTo>
                          <a:pt x="11046" y="17307"/>
                          <a:pt x="12173" y="17307"/>
                          <a:pt x="13017" y="16990"/>
                        </a:cubicBezTo>
                        <a:cubicBezTo>
                          <a:pt x="13579" y="16737"/>
                          <a:pt x="14002" y="16357"/>
                          <a:pt x="14142" y="15787"/>
                        </a:cubicBezTo>
                        <a:cubicBezTo>
                          <a:pt x="14283" y="15406"/>
                          <a:pt x="14142" y="15027"/>
                          <a:pt x="14002" y="14710"/>
                        </a:cubicBezTo>
                        <a:cubicBezTo>
                          <a:pt x="13790" y="14393"/>
                          <a:pt x="13228" y="14013"/>
                          <a:pt x="12313" y="13633"/>
                        </a:cubicBezTo>
                        <a:cubicBezTo>
                          <a:pt x="8021" y="11733"/>
                          <a:pt x="5347" y="10276"/>
                          <a:pt x="4362" y="9199"/>
                        </a:cubicBezTo>
                        <a:cubicBezTo>
                          <a:pt x="2956" y="7806"/>
                          <a:pt x="2533" y="6159"/>
                          <a:pt x="3025" y="4322"/>
                        </a:cubicBezTo>
                        <a:cubicBezTo>
                          <a:pt x="3518" y="2675"/>
                          <a:pt x="4573" y="1408"/>
                          <a:pt x="6333" y="648"/>
                        </a:cubicBezTo>
                        <a:cubicBezTo>
                          <a:pt x="8091" y="-112"/>
                          <a:pt x="10484" y="-239"/>
                          <a:pt x="13579" y="458"/>
                        </a:cubicBezTo>
                        <a:cubicBezTo>
                          <a:pt x="16464" y="1091"/>
                          <a:pt x="18504" y="2041"/>
                          <a:pt x="19701" y="3182"/>
                        </a:cubicBezTo>
                        <a:cubicBezTo>
                          <a:pt x="20897" y="4385"/>
                          <a:pt x="21530" y="5842"/>
                          <a:pt x="21600" y="7616"/>
                        </a:cubicBezTo>
                        <a:lnTo>
                          <a:pt x="16042" y="7299"/>
                        </a:lnTo>
                        <a:cubicBezTo>
                          <a:pt x="16042" y="6539"/>
                          <a:pt x="15760" y="5842"/>
                          <a:pt x="15198" y="5272"/>
                        </a:cubicBezTo>
                        <a:cubicBezTo>
                          <a:pt x="14634" y="4766"/>
                          <a:pt x="13790" y="4322"/>
                          <a:pt x="12665" y="4068"/>
                        </a:cubicBezTo>
                        <a:cubicBezTo>
                          <a:pt x="11188" y="3751"/>
                          <a:pt x="10061" y="3689"/>
                          <a:pt x="9358" y="3942"/>
                        </a:cubicBezTo>
                        <a:cubicBezTo>
                          <a:pt x="8865" y="4132"/>
                          <a:pt x="8514" y="4385"/>
                          <a:pt x="8443" y="4829"/>
                        </a:cubicBezTo>
                        <a:cubicBezTo>
                          <a:pt x="8373" y="5209"/>
                          <a:pt x="8443" y="5525"/>
                          <a:pt x="8724" y="5905"/>
                        </a:cubicBezTo>
                        <a:cubicBezTo>
                          <a:pt x="9147" y="6349"/>
                          <a:pt x="10765" y="7235"/>
                          <a:pt x="13579" y="8502"/>
                        </a:cubicBezTo>
                        <a:cubicBezTo>
                          <a:pt x="16394" y="9769"/>
                          <a:pt x="18293" y="10973"/>
                          <a:pt x="19209" y="12176"/>
                        </a:cubicBezTo>
                        <a:cubicBezTo>
                          <a:pt x="20122" y="13316"/>
                          <a:pt x="20405" y="14710"/>
                          <a:pt x="19912" y="16357"/>
                        </a:cubicBezTo>
                        <a:cubicBezTo>
                          <a:pt x="19419" y="18131"/>
                          <a:pt x="18223" y="19460"/>
                          <a:pt x="16253" y="20347"/>
                        </a:cubicBezTo>
                        <a:cubicBezTo>
                          <a:pt x="14283" y="21234"/>
                          <a:pt x="11680" y="21361"/>
                          <a:pt x="8514" y="20600"/>
                        </a:cubicBezTo>
                        <a:cubicBezTo>
                          <a:pt x="5629" y="19967"/>
                          <a:pt x="3448" y="18890"/>
                          <a:pt x="2111" y="17497"/>
                        </a:cubicBezTo>
                        <a:cubicBezTo>
                          <a:pt x="774" y="16104"/>
                          <a:pt x="0" y="14393"/>
                          <a:pt x="0" y="12429"/>
                        </a:cubicBezTo>
                        <a:close/>
                      </a:path>
                    </a:pathLst>
                  </a:custGeom>
                  <a:solidFill>
                    <a:srgbClr val="231F2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547" name="Graphic 2243"/>
                <p:cNvGrpSpPr/>
                <p:nvPr/>
              </p:nvGrpSpPr>
              <p:grpSpPr>
                <a:xfrm>
                  <a:off x="479744" y="924636"/>
                  <a:ext cx="142599" cy="55929"/>
                  <a:chOff x="0" y="0"/>
                  <a:chExt cx="142598" cy="55928"/>
                </a:xfrm>
              </p:grpSpPr>
              <p:sp>
                <p:nvSpPr>
                  <p:cNvPr id="1537" name="Freeform: Shape 5013"/>
                  <p:cNvSpPr/>
                  <p:nvPr/>
                </p:nvSpPr>
                <p:spPr>
                  <a:xfrm>
                    <a:off x="0" y="0"/>
                    <a:ext cx="18077" cy="2096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16" h="21525" fill="norm" stroke="1" extrusionOk="0">
                        <a:moveTo>
                          <a:pt x="5777" y="0"/>
                        </a:moveTo>
                        <a:lnTo>
                          <a:pt x="14417" y="2021"/>
                        </a:lnTo>
                        <a:cubicBezTo>
                          <a:pt x="16135" y="2425"/>
                          <a:pt x="17384" y="2784"/>
                          <a:pt x="18165" y="3099"/>
                        </a:cubicBezTo>
                        <a:cubicBezTo>
                          <a:pt x="18998" y="3413"/>
                          <a:pt x="19622" y="3862"/>
                          <a:pt x="20194" y="4401"/>
                        </a:cubicBezTo>
                        <a:cubicBezTo>
                          <a:pt x="20715" y="4940"/>
                          <a:pt x="21131" y="5569"/>
                          <a:pt x="21340" y="6332"/>
                        </a:cubicBezTo>
                        <a:cubicBezTo>
                          <a:pt x="21600" y="7096"/>
                          <a:pt x="21548" y="7858"/>
                          <a:pt x="21340" y="8667"/>
                        </a:cubicBezTo>
                        <a:cubicBezTo>
                          <a:pt x="21079" y="9520"/>
                          <a:pt x="20559" y="10283"/>
                          <a:pt x="19778" y="10867"/>
                        </a:cubicBezTo>
                        <a:cubicBezTo>
                          <a:pt x="18998" y="11451"/>
                          <a:pt x="18113" y="11855"/>
                          <a:pt x="17072" y="11990"/>
                        </a:cubicBezTo>
                        <a:cubicBezTo>
                          <a:pt x="18269" y="12619"/>
                          <a:pt x="19102" y="13427"/>
                          <a:pt x="19570" y="14370"/>
                        </a:cubicBezTo>
                        <a:cubicBezTo>
                          <a:pt x="20038" y="15313"/>
                          <a:pt x="20090" y="16346"/>
                          <a:pt x="19778" y="17423"/>
                        </a:cubicBezTo>
                        <a:cubicBezTo>
                          <a:pt x="19518" y="18277"/>
                          <a:pt x="19049" y="19040"/>
                          <a:pt x="18321" y="19759"/>
                        </a:cubicBezTo>
                        <a:cubicBezTo>
                          <a:pt x="17644" y="20432"/>
                          <a:pt x="16811" y="20926"/>
                          <a:pt x="15874" y="21240"/>
                        </a:cubicBezTo>
                        <a:cubicBezTo>
                          <a:pt x="14937" y="21555"/>
                          <a:pt x="13845" y="21600"/>
                          <a:pt x="12647" y="21420"/>
                        </a:cubicBezTo>
                        <a:cubicBezTo>
                          <a:pt x="11919" y="21330"/>
                          <a:pt x="10149" y="20971"/>
                          <a:pt x="7338" y="20342"/>
                        </a:cubicBezTo>
                        <a:lnTo>
                          <a:pt x="0" y="18636"/>
                        </a:lnTo>
                        <a:lnTo>
                          <a:pt x="5829" y="0"/>
                        </a:lnTo>
                        <a:close/>
                        <a:moveTo>
                          <a:pt x="6870" y="11496"/>
                        </a:moveTo>
                        <a:lnTo>
                          <a:pt x="5309" y="16481"/>
                        </a:lnTo>
                        <a:lnTo>
                          <a:pt x="9369" y="17423"/>
                        </a:lnTo>
                        <a:cubicBezTo>
                          <a:pt x="10930" y="17783"/>
                          <a:pt x="11971" y="17963"/>
                          <a:pt x="12388" y="18008"/>
                        </a:cubicBezTo>
                        <a:cubicBezTo>
                          <a:pt x="13064" y="18053"/>
                          <a:pt x="13689" y="17918"/>
                          <a:pt x="14209" y="17648"/>
                        </a:cubicBezTo>
                        <a:cubicBezTo>
                          <a:pt x="14730" y="17334"/>
                          <a:pt x="15094" y="16885"/>
                          <a:pt x="15302" y="16211"/>
                        </a:cubicBezTo>
                        <a:cubicBezTo>
                          <a:pt x="15458" y="15672"/>
                          <a:pt x="15458" y="15134"/>
                          <a:pt x="15302" y="14684"/>
                        </a:cubicBezTo>
                        <a:cubicBezTo>
                          <a:pt x="15094" y="14235"/>
                          <a:pt x="14730" y="13831"/>
                          <a:pt x="14209" y="13517"/>
                        </a:cubicBezTo>
                        <a:cubicBezTo>
                          <a:pt x="13689" y="13202"/>
                          <a:pt x="12440" y="12798"/>
                          <a:pt x="10462" y="12349"/>
                        </a:cubicBezTo>
                        <a:lnTo>
                          <a:pt x="6922" y="11541"/>
                        </a:lnTo>
                        <a:close/>
                        <a:moveTo>
                          <a:pt x="9160" y="4086"/>
                        </a:moveTo>
                        <a:lnTo>
                          <a:pt x="7807" y="8398"/>
                        </a:lnTo>
                        <a:lnTo>
                          <a:pt x="10669" y="9071"/>
                        </a:lnTo>
                        <a:cubicBezTo>
                          <a:pt x="12388" y="9475"/>
                          <a:pt x="13428" y="9700"/>
                          <a:pt x="13845" y="9745"/>
                        </a:cubicBezTo>
                        <a:cubicBezTo>
                          <a:pt x="14625" y="9835"/>
                          <a:pt x="15250" y="9745"/>
                          <a:pt x="15822" y="9475"/>
                        </a:cubicBezTo>
                        <a:cubicBezTo>
                          <a:pt x="16343" y="9206"/>
                          <a:pt x="16708" y="8757"/>
                          <a:pt x="16915" y="8173"/>
                        </a:cubicBezTo>
                        <a:cubicBezTo>
                          <a:pt x="17072" y="7589"/>
                          <a:pt x="17072" y="7096"/>
                          <a:pt x="16811" y="6646"/>
                        </a:cubicBezTo>
                        <a:cubicBezTo>
                          <a:pt x="16551" y="6197"/>
                          <a:pt x="16083" y="5838"/>
                          <a:pt x="15354" y="5613"/>
                        </a:cubicBezTo>
                        <a:cubicBezTo>
                          <a:pt x="14937" y="5479"/>
                          <a:pt x="13689" y="5164"/>
                          <a:pt x="11658" y="4670"/>
                        </a:cubicBezTo>
                        <a:lnTo>
                          <a:pt x="9160" y="408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38" name="Freeform: Shape 5014"/>
                  <p:cNvSpPr/>
                  <p:nvPr/>
                </p:nvSpPr>
                <p:spPr>
                  <a:xfrm>
                    <a:off x="18074" y="10640"/>
                    <a:ext cx="13479" cy="155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03" h="21459" fill="norm" stroke="1" extrusionOk="0">
                        <a:moveTo>
                          <a:pt x="8164" y="5486"/>
                        </a:moveTo>
                        <a:lnTo>
                          <a:pt x="3417" y="3550"/>
                        </a:lnTo>
                        <a:cubicBezTo>
                          <a:pt x="4518" y="1916"/>
                          <a:pt x="5894" y="827"/>
                          <a:pt x="7475" y="343"/>
                        </a:cubicBezTo>
                        <a:cubicBezTo>
                          <a:pt x="9058" y="-141"/>
                          <a:pt x="11259" y="-141"/>
                          <a:pt x="13942" y="524"/>
                        </a:cubicBezTo>
                        <a:cubicBezTo>
                          <a:pt x="16419" y="1130"/>
                          <a:pt x="18138" y="1795"/>
                          <a:pt x="19170" y="2582"/>
                        </a:cubicBezTo>
                        <a:cubicBezTo>
                          <a:pt x="20202" y="3368"/>
                          <a:pt x="20820" y="4215"/>
                          <a:pt x="21096" y="5122"/>
                        </a:cubicBezTo>
                        <a:cubicBezTo>
                          <a:pt x="21371" y="6031"/>
                          <a:pt x="21096" y="7543"/>
                          <a:pt x="20477" y="9600"/>
                        </a:cubicBezTo>
                        <a:lnTo>
                          <a:pt x="18688" y="15227"/>
                        </a:lnTo>
                        <a:cubicBezTo>
                          <a:pt x="18207" y="16800"/>
                          <a:pt x="17931" y="18010"/>
                          <a:pt x="17863" y="18797"/>
                        </a:cubicBezTo>
                        <a:cubicBezTo>
                          <a:pt x="17863" y="19583"/>
                          <a:pt x="17863" y="20491"/>
                          <a:pt x="18069" y="21459"/>
                        </a:cubicBezTo>
                        <a:lnTo>
                          <a:pt x="12635" y="20188"/>
                        </a:lnTo>
                        <a:cubicBezTo>
                          <a:pt x="12635" y="19826"/>
                          <a:pt x="12566" y="19341"/>
                          <a:pt x="12566" y="18615"/>
                        </a:cubicBezTo>
                        <a:cubicBezTo>
                          <a:pt x="12566" y="18313"/>
                          <a:pt x="12566" y="18131"/>
                          <a:pt x="12566" y="18010"/>
                        </a:cubicBezTo>
                        <a:cubicBezTo>
                          <a:pt x="11397" y="18555"/>
                          <a:pt x="10227" y="18978"/>
                          <a:pt x="8989" y="19099"/>
                        </a:cubicBezTo>
                        <a:cubicBezTo>
                          <a:pt x="7819" y="19220"/>
                          <a:pt x="6581" y="19160"/>
                          <a:pt x="5412" y="18918"/>
                        </a:cubicBezTo>
                        <a:cubicBezTo>
                          <a:pt x="3279" y="18434"/>
                          <a:pt x="1767" y="17526"/>
                          <a:pt x="872" y="16195"/>
                        </a:cubicBezTo>
                        <a:cubicBezTo>
                          <a:pt x="-22" y="14864"/>
                          <a:pt x="-229" y="13472"/>
                          <a:pt x="253" y="11900"/>
                        </a:cubicBezTo>
                        <a:cubicBezTo>
                          <a:pt x="596" y="10871"/>
                          <a:pt x="1147" y="10024"/>
                          <a:pt x="1903" y="9358"/>
                        </a:cubicBezTo>
                        <a:cubicBezTo>
                          <a:pt x="2729" y="8693"/>
                          <a:pt x="3692" y="8269"/>
                          <a:pt x="4793" y="8088"/>
                        </a:cubicBezTo>
                        <a:cubicBezTo>
                          <a:pt x="5894" y="7906"/>
                          <a:pt x="7475" y="7846"/>
                          <a:pt x="9471" y="8027"/>
                        </a:cubicBezTo>
                        <a:cubicBezTo>
                          <a:pt x="12154" y="8208"/>
                          <a:pt x="14080" y="8269"/>
                          <a:pt x="15112" y="8088"/>
                        </a:cubicBezTo>
                        <a:lnTo>
                          <a:pt x="15248" y="7603"/>
                        </a:lnTo>
                        <a:cubicBezTo>
                          <a:pt x="15524" y="6696"/>
                          <a:pt x="15455" y="5970"/>
                          <a:pt x="15043" y="5425"/>
                        </a:cubicBezTo>
                        <a:cubicBezTo>
                          <a:pt x="14630" y="4881"/>
                          <a:pt x="13736" y="4457"/>
                          <a:pt x="12291" y="4155"/>
                        </a:cubicBezTo>
                        <a:cubicBezTo>
                          <a:pt x="11328" y="3913"/>
                          <a:pt x="10503" y="3913"/>
                          <a:pt x="9883" y="4155"/>
                        </a:cubicBezTo>
                        <a:cubicBezTo>
                          <a:pt x="9264" y="4336"/>
                          <a:pt x="8646" y="4820"/>
                          <a:pt x="8026" y="5607"/>
                        </a:cubicBezTo>
                        <a:close/>
                        <a:moveTo>
                          <a:pt x="14286" y="11173"/>
                        </a:moveTo>
                        <a:cubicBezTo>
                          <a:pt x="13529" y="11173"/>
                          <a:pt x="12360" y="11173"/>
                          <a:pt x="10709" y="11173"/>
                        </a:cubicBezTo>
                        <a:cubicBezTo>
                          <a:pt x="9127" y="11112"/>
                          <a:pt x="8026" y="11173"/>
                          <a:pt x="7475" y="11294"/>
                        </a:cubicBezTo>
                        <a:cubicBezTo>
                          <a:pt x="6650" y="11536"/>
                          <a:pt x="6100" y="12021"/>
                          <a:pt x="5894" y="12746"/>
                        </a:cubicBezTo>
                        <a:cubicBezTo>
                          <a:pt x="5687" y="13412"/>
                          <a:pt x="5825" y="14077"/>
                          <a:pt x="6237" y="14683"/>
                        </a:cubicBezTo>
                        <a:cubicBezTo>
                          <a:pt x="6650" y="15287"/>
                          <a:pt x="7338" y="15711"/>
                          <a:pt x="8164" y="15953"/>
                        </a:cubicBezTo>
                        <a:cubicBezTo>
                          <a:pt x="9127" y="16195"/>
                          <a:pt x="10158" y="16134"/>
                          <a:pt x="11259" y="15772"/>
                        </a:cubicBezTo>
                        <a:cubicBezTo>
                          <a:pt x="12085" y="15469"/>
                          <a:pt x="12635" y="15045"/>
                          <a:pt x="13048" y="14501"/>
                        </a:cubicBezTo>
                        <a:cubicBezTo>
                          <a:pt x="13323" y="14138"/>
                          <a:pt x="13598" y="13351"/>
                          <a:pt x="14011" y="12202"/>
                        </a:cubicBezTo>
                        <a:lnTo>
                          <a:pt x="14286" y="1123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39" name="Freeform: Shape 5015"/>
                  <p:cNvSpPr/>
                  <p:nvPr/>
                </p:nvSpPr>
                <p:spPr>
                  <a:xfrm>
                    <a:off x="32271" y="13774"/>
                    <a:ext cx="14617" cy="1639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2" h="21600" fill="norm" stroke="1" extrusionOk="0">
                        <a:moveTo>
                          <a:pt x="17667" y="21485"/>
                        </a:moveTo>
                        <a:lnTo>
                          <a:pt x="12573" y="20275"/>
                        </a:lnTo>
                        <a:lnTo>
                          <a:pt x="15217" y="11463"/>
                        </a:lnTo>
                        <a:cubicBezTo>
                          <a:pt x="15797" y="9619"/>
                          <a:pt x="16055" y="8352"/>
                          <a:pt x="15991" y="7776"/>
                        </a:cubicBezTo>
                        <a:cubicBezTo>
                          <a:pt x="15991" y="7200"/>
                          <a:pt x="15733" y="6682"/>
                          <a:pt x="15282" y="6221"/>
                        </a:cubicBezTo>
                        <a:cubicBezTo>
                          <a:pt x="14895" y="5818"/>
                          <a:pt x="14314" y="5530"/>
                          <a:pt x="13669" y="5357"/>
                        </a:cubicBezTo>
                        <a:cubicBezTo>
                          <a:pt x="12767" y="5126"/>
                          <a:pt x="11929" y="5184"/>
                          <a:pt x="11090" y="5414"/>
                        </a:cubicBezTo>
                        <a:cubicBezTo>
                          <a:pt x="10252" y="5702"/>
                          <a:pt x="9607" y="6163"/>
                          <a:pt x="9091" y="6797"/>
                        </a:cubicBezTo>
                        <a:cubicBezTo>
                          <a:pt x="8640" y="7430"/>
                          <a:pt x="8060" y="8755"/>
                          <a:pt x="7480" y="10656"/>
                        </a:cubicBezTo>
                        <a:lnTo>
                          <a:pt x="5094" y="18489"/>
                        </a:lnTo>
                        <a:lnTo>
                          <a:pt x="0" y="17280"/>
                        </a:lnTo>
                        <a:lnTo>
                          <a:pt x="5223" y="0"/>
                        </a:lnTo>
                        <a:lnTo>
                          <a:pt x="9994" y="1152"/>
                        </a:lnTo>
                        <a:lnTo>
                          <a:pt x="9220" y="3686"/>
                        </a:lnTo>
                        <a:cubicBezTo>
                          <a:pt x="11477" y="2131"/>
                          <a:pt x="13928" y="1670"/>
                          <a:pt x="16506" y="2304"/>
                        </a:cubicBezTo>
                        <a:cubicBezTo>
                          <a:pt x="17602" y="2592"/>
                          <a:pt x="18635" y="2995"/>
                          <a:pt x="19473" y="3571"/>
                        </a:cubicBezTo>
                        <a:cubicBezTo>
                          <a:pt x="20311" y="4147"/>
                          <a:pt x="20826" y="4781"/>
                          <a:pt x="21149" y="5472"/>
                        </a:cubicBezTo>
                        <a:cubicBezTo>
                          <a:pt x="21472" y="6163"/>
                          <a:pt x="21600" y="6855"/>
                          <a:pt x="21535" y="7661"/>
                        </a:cubicBezTo>
                        <a:cubicBezTo>
                          <a:pt x="21535" y="8410"/>
                          <a:pt x="21278" y="9446"/>
                          <a:pt x="20891" y="10828"/>
                        </a:cubicBezTo>
                        <a:lnTo>
                          <a:pt x="17667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40" name="Freeform: Shape 5016"/>
                  <p:cNvSpPr/>
                  <p:nvPr/>
                </p:nvSpPr>
                <p:spPr>
                  <a:xfrm>
                    <a:off x="46908" y="18615"/>
                    <a:ext cx="16411" cy="1969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8" h="21377" fill="norm" stroke="1" extrusionOk="0">
                        <a:moveTo>
                          <a:pt x="415" y="14303"/>
                        </a:moveTo>
                        <a:lnTo>
                          <a:pt x="5430" y="16013"/>
                        </a:lnTo>
                        <a:cubicBezTo>
                          <a:pt x="5373" y="16535"/>
                          <a:pt x="5430" y="16915"/>
                          <a:pt x="5715" y="17199"/>
                        </a:cubicBezTo>
                        <a:cubicBezTo>
                          <a:pt x="6057" y="17579"/>
                          <a:pt x="6684" y="17864"/>
                          <a:pt x="7596" y="18054"/>
                        </a:cubicBezTo>
                        <a:cubicBezTo>
                          <a:pt x="8793" y="18339"/>
                          <a:pt x="9705" y="18386"/>
                          <a:pt x="10388" y="18196"/>
                        </a:cubicBezTo>
                        <a:cubicBezTo>
                          <a:pt x="10845" y="18101"/>
                          <a:pt x="11243" y="17817"/>
                          <a:pt x="11585" y="17437"/>
                        </a:cubicBezTo>
                        <a:cubicBezTo>
                          <a:pt x="11814" y="17152"/>
                          <a:pt x="12098" y="16582"/>
                          <a:pt x="12326" y="15728"/>
                        </a:cubicBezTo>
                        <a:lnTo>
                          <a:pt x="13010" y="13639"/>
                        </a:lnTo>
                        <a:cubicBezTo>
                          <a:pt x="11129" y="14873"/>
                          <a:pt x="9192" y="15253"/>
                          <a:pt x="7140" y="14779"/>
                        </a:cubicBezTo>
                        <a:cubicBezTo>
                          <a:pt x="4860" y="14256"/>
                          <a:pt x="3264" y="13022"/>
                          <a:pt x="2466" y="11123"/>
                        </a:cubicBezTo>
                        <a:cubicBezTo>
                          <a:pt x="1839" y="9604"/>
                          <a:pt x="1839" y="7895"/>
                          <a:pt x="2466" y="5996"/>
                        </a:cubicBezTo>
                        <a:cubicBezTo>
                          <a:pt x="3264" y="3622"/>
                          <a:pt x="4519" y="1913"/>
                          <a:pt x="6285" y="964"/>
                        </a:cubicBezTo>
                        <a:cubicBezTo>
                          <a:pt x="8052" y="14"/>
                          <a:pt x="9989" y="-223"/>
                          <a:pt x="12042" y="204"/>
                        </a:cubicBezTo>
                        <a:cubicBezTo>
                          <a:pt x="14150" y="679"/>
                          <a:pt x="15632" y="1866"/>
                          <a:pt x="16544" y="3717"/>
                        </a:cubicBezTo>
                        <a:lnTo>
                          <a:pt x="17171" y="1723"/>
                        </a:lnTo>
                        <a:lnTo>
                          <a:pt x="21388" y="2673"/>
                        </a:lnTo>
                        <a:lnTo>
                          <a:pt x="17228" y="15491"/>
                        </a:lnTo>
                        <a:cubicBezTo>
                          <a:pt x="16658" y="17152"/>
                          <a:pt x="16088" y="18386"/>
                          <a:pt x="15518" y="19146"/>
                        </a:cubicBezTo>
                        <a:cubicBezTo>
                          <a:pt x="14891" y="19905"/>
                          <a:pt x="14207" y="20475"/>
                          <a:pt x="13466" y="20807"/>
                        </a:cubicBezTo>
                        <a:cubicBezTo>
                          <a:pt x="12725" y="21139"/>
                          <a:pt x="11814" y="21329"/>
                          <a:pt x="10674" y="21377"/>
                        </a:cubicBezTo>
                        <a:cubicBezTo>
                          <a:pt x="9591" y="21377"/>
                          <a:pt x="8279" y="21282"/>
                          <a:pt x="6741" y="20903"/>
                        </a:cubicBezTo>
                        <a:cubicBezTo>
                          <a:pt x="3834" y="20238"/>
                          <a:pt x="1896" y="19383"/>
                          <a:pt x="984" y="18291"/>
                        </a:cubicBezTo>
                        <a:cubicBezTo>
                          <a:pt x="15" y="17199"/>
                          <a:pt x="-212" y="16013"/>
                          <a:pt x="187" y="14731"/>
                        </a:cubicBezTo>
                        <a:cubicBezTo>
                          <a:pt x="187" y="14589"/>
                          <a:pt x="301" y="14446"/>
                          <a:pt x="358" y="14303"/>
                        </a:cubicBezTo>
                        <a:close/>
                        <a:moveTo>
                          <a:pt x="7197" y="6851"/>
                        </a:moveTo>
                        <a:cubicBezTo>
                          <a:pt x="6684" y="8370"/>
                          <a:pt x="6684" y="9556"/>
                          <a:pt x="7197" y="10411"/>
                        </a:cubicBezTo>
                        <a:cubicBezTo>
                          <a:pt x="7653" y="11265"/>
                          <a:pt x="8451" y="11835"/>
                          <a:pt x="9476" y="12072"/>
                        </a:cubicBezTo>
                        <a:cubicBezTo>
                          <a:pt x="10559" y="12310"/>
                          <a:pt x="11642" y="12167"/>
                          <a:pt x="12611" y="11645"/>
                        </a:cubicBezTo>
                        <a:cubicBezTo>
                          <a:pt x="13580" y="11075"/>
                          <a:pt x="14321" y="10126"/>
                          <a:pt x="14777" y="8702"/>
                        </a:cubicBezTo>
                        <a:cubicBezTo>
                          <a:pt x="15233" y="7230"/>
                          <a:pt x="15233" y="6043"/>
                          <a:pt x="14777" y="5141"/>
                        </a:cubicBezTo>
                        <a:cubicBezTo>
                          <a:pt x="14264" y="4239"/>
                          <a:pt x="13466" y="3717"/>
                          <a:pt x="12326" y="3432"/>
                        </a:cubicBezTo>
                        <a:cubicBezTo>
                          <a:pt x="11243" y="3195"/>
                          <a:pt x="10218" y="3337"/>
                          <a:pt x="9305" y="3859"/>
                        </a:cubicBezTo>
                        <a:cubicBezTo>
                          <a:pt x="8393" y="4429"/>
                          <a:pt x="7653" y="5379"/>
                          <a:pt x="7197" y="685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41" name="Freeform: Shape 5017"/>
                  <p:cNvSpPr/>
                  <p:nvPr/>
                </p:nvSpPr>
                <p:spPr>
                  <a:xfrm>
                    <a:off x="61100" y="17053"/>
                    <a:ext cx="12701" cy="190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560"/>
                        </a:moveTo>
                        <a:lnTo>
                          <a:pt x="12667" y="0"/>
                        </a:lnTo>
                        <a:lnTo>
                          <a:pt x="21600" y="1041"/>
                        </a:lnTo>
                        <a:lnTo>
                          <a:pt x="8935" y="21600"/>
                        </a:lnTo>
                        <a:lnTo>
                          <a:pt x="0" y="2056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42" name="Freeform: Shape 5018"/>
                  <p:cNvSpPr/>
                  <p:nvPr/>
                </p:nvSpPr>
                <p:spPr>
                  <a:xfrm>
                    <a:off x="70198" y="24703"/>
                    <a:ext cx="13436" cy="1548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03" h="21423" fill="norm" stroke="1" extrusionOk="0">
                        <a:moveTo>
                          <a:pt x="8120" y="5511"/>
                        </a:moveTo>
                        <a:lnTo>
                          <a:pt x="3359" y="3574"/>
                        </a:lnTo>
                        <a:cubicBezTo>
                          <a:pt x="4463" y="1941"/>
                          <a:pt x="5843" y="852"/>
                          <a:pt x="7430" y="368"/>
                        </a:cubicBezTo>
                        <a:cubicBezTo>
                          <a:pt x="9086" y="-177"/>
                          <a:pt x="11226" y="-116"/>
                          <a:pt x="13917" y="549"/>
                        </a:cubicBezTo>
                        <a:cubicBezTo>
                          <a:pt x="16332" y="1154"/>
                          <a:pt x="18127" y="1820"/>
                          <a:pt x="19162" y="2606"/>
                        </a:cubicBezTo>
                        <a:cubicBezTo>
                          <a:pt x="20197" y="3393"/>
                          <a:pt x="20887" y="4240"/>
                          <a:pt x="21094" y="5148"/>
                        </a:cubicBezTo>
                        <a:cubicBezTo>
                          <a:pt x="21370" y="6055"/>
                          <a:pt x="21094" y="7567"/>
                          <a:pt x="20542" y="9625"/>
                        </a:cubicBezTo>
                        <a:lnTo>
                          <a:pt x="18748" y="15192"/>
                        </a:lnTo>
                        <a:cubicBezTo>
                          <a:pt x="18265" y="16764"/>
                          <a:pt x="17989" y="17975"/>
                          <a:pt x="17919" y="18761"/>
                        </a:cubicBezTo>
                        <a:cubicBezTo>
                          <a:pt x="17919" y="19547"/>
                          <a:pt x="17919" y="20455"/>
                          <a:pt x="18127" y="21423"/>
                        </a:cubicBezTo>
                        <a:lnTo>
                          <a:pt x="12675" y="20153"/>
                        </a:lnTo>
                        <a:cubicBezTo>
                          <a:pt x="12675" y="19790"/>
                          <a:pt x="12606" y="19306"/>
                          <a:pt x="12606" y="18579"/>
                        </a:cubicBezTo>
                        <a:cubicBezTo>
                          <a:pt x="12606" y="18277"/>
                          <a:pt x="12606" y="18096"/>
                          <a:pt x="12606" y="17975"/>
                        </a:cubicBezTo>
                        <a:cubicBezTo>
                          <a:pt x="11433" y="18519"/>
                          <a:pt x="10260" y="18943"/>
                          <a:pt x="9017" y="19064"/>
                        </a:cubicBezTo>
                        <a:cubicBezTo>
                          <a:pt x="7844" y="19185"/>
                          <a:pt x="6602" y="19124"/>
                          <a:pt x="5429" y="18822"/>
                        </a:cubicBezTo>
                        <a:cubicBezTo>
                          <a:pt x="3290" y="18338"/>
                          <a:pt x="1771" y="17430"/>
                          <a:pt x="874" y="16099"/>
                        </a:cubicBezTo>
                        <a:cubicBezTo>
                          <a:pt x="-23" y="14768"/>
                          <a:pt x="-230" y="13377"/>
                          <a:pt x="253" y="11803"/>
                        </a:cubicBezTo>
                        <a:cubicBezTo>
                          <a:pt x="598" y="10774"/>
                          <a:pt x="1150" y="9927"/>
                          <a:pt x="1978" y="9262"/>
                        </a:cubicBezTo>
                        <a:cubicBezTo>
                          <a:pt x="2807" y="8596"/>
                          <a:pt x="3772" y="8173"/>
                          <a:pt x="4877" y="7991"/>
                        </a:cubicBezTo>
                        <a:cubicBezTo>
                          <a:pt x="5980" y="7810"/>
                          <a:pt x="7568" y="7749"/>
                          <a:pt x="9569" y="7931"/>
                        </a:cubicBezTo>
                        <a:cubicBezTo>
                          <a:pt x="12261" y="8112"/>
                          <a:pt x="14193" y="8173"/>
                          <a:pt x="15298" y="7991"/>
                        </a:cubicBezTo>
                        <a:lnTo>
                          <a:pt x="15435" y="7507"/>
                        </a:lnTo>
                        <a:cubicBezTo>
                          <a:pt x="15711" y="6599"/>
                          <a:pt x="15642" y="5874"/>
                          <a:pt x="15229" y="5329"/>
                        </a:cubicBezTo>
                        <a:cubicBezTo>
                          <a:pt x="14814" y="4784"/>
                          <a:pt x="13917" y="4361"/>
                          <a:pt x="12468" y="4059"/>
                        </a:cubicBezTo>
                        <a:cubicBezTo>
                          <a:pt x="11502" y="3816"/>
                          <a:pt x="10673" y="3816"/>
                          <a:pt x="10052" y="4059"/>
                        </a:cubicBezTo>
                        <a:cubicBezTo>
                          <a:pt x="9431" y="4240"/>
                          <a:pt x="8810" y="4724"/>
                          <a:pt x="8190" y="5511"/>
                        </a:cubicBezTo>
                        <a:close/>
                        <a:moveTo>
                          <a:pt x="14262" y="11138"/>
                        </a:moveTo>
                        <a:cubicBezTo>
                          <a:pt x="13503" y="11138"/>
                          <a:pt x="12330" y="11138"/>
                          <a:pt x="10673" y="11138"/>
                        </a:cubicBezTo>
                        <a:cubicBezTo>
                          <a:pt x="9086" y="11077"/>
                          <a:pt x="7982" y="11138"/>
                          <a:pt x="7430" y="11259"/>
                        </a:cubicBezTo>
                        <a:cubicBezTo>
                          <a:pt x="6602" y="11500"/>
                          <a:pt x="6049" y="11985"/>
                          <a:pt x="5843" y="12710"/>
                        </a:cubicBezTo>
                        <a:cubicBezTo>
                          <a:pt x="5636" y="13377"/>
                          <a:pt x="5705" y="14042"/>
                          <a:pt x="6188" y="14647"/>
                        </a:cubicBezTo>
                        <a:cubicBezTo>
                          <a:pt x="6671" y="15252"/>
                          <a:pt x="7292" y="15675"/>
                          <a:pt x="8120" y="15917"/>
                        </a:cubicBezTo>
                        <a:cubicBezTo>
                          <a:pt x="9086" y="16160"/>
                          <a:pt x="10122" y="16099"/>
                          <a:pt x="11226" y="15736"/>
                        </a:cubicBezTo>
                        <a:cubicBezTo>
                          <a:pt x="11984" y="15494"/>
                          <a:pt x="12606" y="15010"/>
                          <a:pt x="13020" y="14465"/>
                        </a:cubicBezTo>
                        <a:cubicBezTo>
                          <a:pt x="13296" y="14102"/>
                          <a:pt x="13572" y="13316"/>
                          <a:pt x="13986" y="12166"/>
                        </a:cubicBezTo>
                        <a:lnTo>
                          <a:pt x="14262" y="1119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43" name="Freeform: Shape 5019"/>
                  <p:cNvSpPr/>
                  <p:nvPr/>
                </p:nvSpPr>
                <p:spPr>
                  <a:xfrm>
                    <a:off x="84996" y="25187"/>
                    <a:ext cx="16279" cy="1906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9" h="21600" fill="norm" stroke="1" extrusionOk="0">
                        <a:moveTo>
                          <a:pt x="14969" y="21501"/>
                        </a:moveTo>
                        <a:lnTo>
                          <a:pt x="10729" y="20510"/>
                        </a:lnTo>
                        <a:lnTo>
                          <a:pt x="11417" y="18330"/>
                        </a:lnTo>
                        <a:cubicBezTo>
                          <a:pt x="10443" y="19024"/>
                          <a:pt x="9412" y="19469"/>
                          <a:pt x="8323" y="19668"/>
                        </a:cubicBezTo>
                        <a:cubicBezTo>
                          <a:pt x="7235" y="19866"/>
                          <a:pt x="6203" y="19866"/>
                          <a:pt x="5229" y="19668"/>
                        </a:cubicBezTo>
                        <a:cubicBezTo>
                          <a:pt x="3224" y="19221"/>
                          <a:pt x="1792" y="18132"/>
                          <a:pt x="818" y="16398"/>
                        </a:cubicBezTo>
                        <a:cubicBezTo>
                          <a:pt x="-156" y="14664"/>
                          <a:pt x="-271" y="12584"/>
                          <a:pt x="531" y="10156"/>
                        </a:cubicBezTo>
                        <a:cubicBezTo>
                          <a:pt x="1333" y="7629"/>
                          <a:pt x="2594" y="5895"/>
                          <a:pt x="4370" y="4905"/>
                        </a:cubicBezTo>
                        <a:cubicBezTo>
                          <a:pt x="6146" y="3914"/>
                          <a:pt x="8094" y="3666"/>
                          <a:pt x="10157" y="4161"/>
                        </a:cubicBezTo>
                        <a:cubicBezTo>
                          <a:pt x="12105" y="4607"/>
                          <a:pt x="13537" y="5697"/>
                          <a:pt x="14511" y="7382"/>
                        </a:cubicBezTo>
                        <a:lnTo>
                          <a:pt x="16803" y="0"/>
                        </a:lnTo>
                        <a:lnTo>
                          <a:pt x="21329" y="1041"/>
                        </a:lnTo>
                        <a:lnTo>
                          <a:pt x="14912" y="21600"/>
                        </a:lnTo>
                        <a:close/>
                        <a:moveTo>
                          <a:pt x="5229" y="10899"/>
                        </a:moveTo>
                        <a:cubicBezTo>
                          <a:pt x="4714" y="12484"/>
                          <a:pt x="4599" y="13673"/>
                          <a:pt x="4885" y="14515"/>
                        </a:cubicBezTo>
                        <a:cubicBezTo>
                          <a:pt x="5287" y="15705"/>
                          <a:pt x="6146" y="16448"/>
                          <a:pt x="7464" y="16794"/>
                        </a:cubicBezTo>
                        <a:cubicBezTo>
                          <a:pt x="8495" y="17042"/>
                          <a:pt x="9526" y="16844"/>
                          <a:pt x="10501" y="16249"/>
                        </a:cubicBezTo>
                        <a:cubicBezTo>
                          <a:pt x="11475" y="15655"/>
                          <a:pt x="12219" y="14614"/>
                          <a:pt x="12678" y="13029"/>
                        </a:cubicBezTo>
                        <a:cubicBezTo>
                          <a:pt x="13193" y="11345"/>
                          <a:pt x="13251" y="10007"/>
                          <a:pt x="12735" y="9116"/>
                        </a:cubicBezTo>
                        <a:cubicBezTo>
                          <a:pt x="12277" y="8174"/>
                          <a:pt x="11475" y="7629"/>
                          <a:pt x="10329" y="7332"/>
                        </a:cubicBezTo>
                        <a:cubicBezTo>
                          <a:pt x="9240" y="7084"/>
                          <a:pt x="8209" y="7233"/>
                          <a:pt x="7292" y="7828"/>
                        </a:cubicBezTo>
                        <a:cubicBezTo>
                          <a:pt x="6318" y="8422"/>
                          <a:pt x="5631" y="9412"/>
                          <a:pt x="5173" y="1089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44" name="Freeform: Shape 5020"/>
                  <p:cNvSpPr/>
                  <p:nvPr/>
                </p:nvSpPr>
                <p:spPr>
                  <a:xfrm>
                    <a:off x="100283" y="32710"/>
                    <a:ext cx="12952" cy="1437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043" h="21131" fill="norm" stroke="1" extrusionOk="0">
                        <a:moveTo>
                          <a:pt x="13476" y="15040"/>
                        </a:moveTo>
                        <a:lnTo>
                          <a:pt x="18876" y="17291"/>
                        </a:lnTo>
                        <a:cubicBezTo>
                          <a:pt x="17597" y="18962"/>
                          <a:pt x="16034" y="20119"/>
                          <a:pt x="14187" y="20697"/>
                        </a:cubicBezTo>
                        <a:cubicBezTo>
                          <a:pt x="12339" y="21276"/>
                          <a:pt x="10279" y="21276"/>
                          <a:pt x="7934" y="20697"/>
                        </a:cubicBezTo>
                        <a:cubicBezTo>
                          <a:pt x="4239" y="19797"/>
                          <a:pt x="1823" y="17997"/>
                          <a:pt x="687" y="15362"/>
                        </a:cubicBezTo>
                        <a:cubicBezTo>
                          <a:pt x="-166" y="13241"/>
                          <a:pt x="-237" y="10862"/>
                          <a:pt x="545" y="8162"/>
                        </a:cubicBezTo>
                        <a:cubicBezTo>
                          <a:pt x="1469" y="4947"/>
                          <a:pt x="3173" y="2698"/>
                          <a:pt x="5589" y="1348"/>
                        </a:cubicBezTo>
                        <a:cubicBezTo>
                          <a:pt x="8005" y="-2"/>
                          <a:pt x="10563" y="-324"/>
                          <a:pt x="13405" y="319"/>
                        </a:cubicBezTo>
                        <a:cubicBezTo>
                          <a:pt x="16603" y="1091"/>
                          <a:pt x="18805" y="2634"/>
                          <a:pt x="20084" y="5012"/>
                        </a:cubicBezTo>
                        <a:cubicBezTo>
                          <a:pt x="21363" y="7326"/>
                          <a:pt x="21363" y="10476"/>
                          <a:pt x="20084" y="14397"/>
                        </a:cubicBezTo>
                        <a:lnTo>
                          <a:pt x="5945" y="10926"/>
                        </a:lnTo>
                        <a:cubicBezTo>
                          <a:pt x="5518" y="12469"/>
                          <a:pt x="5660" y="13755"/>
                          <a:pt x="6229" y="14783"/>
                        </a:cubicBezTo>
                        <a:cubicBezTo>
                          <a:pt x="6868" y="15812"/>
                          <a:pt x="7792" y="16519"/>
                          <a:pt x="9142" y="16840"/>
                        </a:cubicBezTo>
                        <a:cubicBezTo>
                          <a:pt x="9995" y="17033"/>
                          <a:pt x="10847" y="17033"/>
                          <a:pt x="11558" y="16712"/>
                        </a:cubicBezTo>
                        <a:cubicBezTo>
                          <a:pt x="12268" y="16454"/>
                          <a:pt x="12979" y="15812"/>
                          <a:pt x="13547" y="14912"/>
                        </a:cubicBezTo>
                        <a:close/>
                        <a:moveTo>
                          <a:pt x="15395" y="9962"/>
                        </a:moveTo>
                        <a:cubicBezTo>
                          <a:pt x="15820" y="8483"/>
                          <a:pt x="15679" y="7262"/>
                          <a:pt x="15110" y="6298"/>
                        </a:cubicBezTo>
                        <a:cubicBezTo>
                          <a:pt x="14541" y="5333"/>
                          <a:pt x="13689" y="4691"/>
                          <a:pt x="12481" y="4433"/>
                        </a:cubicBezTo>
                        <a:cubicBezTo>
                          <a:pt x="11273" y="4112"/>
                          <a:pt x="10136" y="4305"/>
                          <a:pt x="9071" y="4884"/>
                        </a:cubicBezTo>
                        <a:cubicBezTo>
                          <a:pt x="8005" y="5526"/>
                          <a:pt x="7295" y="6491"/>
                          <a:pt x="6868" y="7905"/>
                        </a:cubicBezTo>
                        <a:lnTo>
                          <a:pt x="15323" y="996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45" name="Freeform: Shape 5021"/>
                  <p:cNvSpPr/>
                  <p:nvPr/>
                </p:nvSpPr>
                <p:spPr>
                  <a:xfrm>
                    <a:off x="113737" y="36381"/>
                    <a:ext cx="13513" cy="1462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183" fill="norm" stroke="1" extrusionOk="0">
                        <a:moveTo>
                          <a:pt x="0" y="12225"/>
                        </a:moveTo>
                        <a:lnTo>
                          <a:pt x="5802" y="12796"/>
                        </a:lnTo>
                        <a:cubicBezTo>
                          <a:pt x="5802" y="13809"/>
                          <a:pt x="6012" y="14696"/>
                          <a:pt x="6571" y="15393"/>
                        </a:cubicBezTo>
                        <a:cubicBezTo>
                          <a:pt x="7130" y="16090"/>
                          <a:pt x="8109" y="16596"/>
                          <a:pt x="9367" y="16913"/>
                        </a:cubicBezTo>
                        <a:cubicBezTo>
                          <a:pt x="10835" y="17229"/>
                          <a:pt x="11953" y="17293"/>
                          <a:pt x="12862" y="16977"/>
                        </a:cubicBezTo>
                        <a:cubicBezTo>
                          <a:pt x="13421" y="16786"/>
                          <a:pt x="13841" y="16343"/>
                          <a:pt x="13981" y="15836"/>
                        </a:cubicBezTo>
                        <a:cubicBezTo>
                          <a:pt x="14121" y="15456"/>
                          <a:pt x="14051" y="15076"/>
                          <a:pt x="13841" y="14759"/>
                        </a:cubicBezTo>
                        <a:cubicBezTo>
                          <a:pt x="13631" y="14442"/>
                          <a:pt x="13072" y="14062"/>
                          <a:pt x="12163" y="13619"/>
                        </a:cubicBezTo>
                        <a:cubicBezTo>
                          <a:pt x="7969" y="11656"/>
                          <a:pt x="5382" y="10135"/>
                          <a:pt x="4404" y="9058"/>
                        </a:cubicBezTo>
                        <a:cubicBezTo>
                          <a:pt x="3075" y="7602"/>
                          <a:pt x="2657" y="6018"/>
                          <a:pt x="3215" y="4181"/>
                        </a:cubicBezTo>
                        <a:cubicBezTo>
                          <a:pt x="3705" y="2534"/>
                          <a:pt x="4824" y="1331"/>
                          <a:pt x="6641" y="570"/>
                        </a:cubicBezTo>
                        <a:cubicBezTo>
                          <a:pt x="8389" y="-190"/>
                          <a:pt x="10835" y="-190"/>
                          <a:pt x="13841" y="570"/>
                        </a:cubicBezTo>
                        <a:cubicBezTo>
                          <a:pt x="16707" y="1267"/>
                          <a:pt x="18734" y="2217"/>
                          <a:pt x="19852" y="3421"/>
                        </a:cubicBezTo>
                        <a:cubicBezTo>
                          <a:pt x="20971" y="4625"/>
                          <a:pt x="21600" y="6081"/>
                          <a:pt x="21600" y="7918"/>
                        </a:cubicBezTo>
                        <a:lnTo>
                          <a:pt x="16078" y="7538"/>
                        </a:lnTo>
                        <a:cubicBezTo>
                          <a:pt x="16078" y="6715"/>
                          <a:pt x="15798" y="6081"/>
                          <a:pt x="15309" y="5511"/>
                        </a:cubicBezTo>
                        <a:cubicBezTo>
                          <a:pt x="14819" y="4941"/>
                          <a:pt x="13981" y="4561"/>
                          <a:pt x="12792" y="4244"/>
                        </a:cubicBezTo>
                        <a:cubicBezTo>
                          <a:pt x="11324" y="3864"/>
                          <a:pt x="10206" y="3801"/>
                          <a:pt x="9507" y="4054"/>
                        </a:cubicBezTo>
                        <a:cubicBezTo>
                          <a:pt x="9017" y="4244"/>
                          <a:pt x="8668" y="4498"/>
                          <a:pt x="8598" y="4941"/>
                        </a:cubicBezTo>
                        <a:cubicBezTo>
                          <a:pt x="8458" y="5321"/>
                          <a:pt x="8598" y="5638"/>
                          <a:pt x="8878" y="6018"/>
                        </a:cubicBezTo>
                        <a:cubicBezTo>
                          <a:pt x="9297" y="6461"/>
                          <a:pt x="10835" y="7348"/>
                          <a:pt x="13631" y="8679"/>
                        </a:cubicBezTo>
                        <a:cubicBezTo>
                          <a:pt x="16427" y="10009"/>
                          <a:pt x="18245" y="11275"/>
                          <a:pt x="19153" y="12415"/>
                        </a:cubicBezTo>
                        <a:cubicBezTo>
                          <a:pt x="20062" y="13619"/>
                          <a:pt x="20272" y="15013"/>
                          <a:pt x="19783" y="16596"/>
                        </a:cubicBezTo>
                        <a:cubicBezTo>
                          <a:pt x="19293" y="18370"/>
                          <a:pt x="18035" y="19637"/>
                          <a:pt x="16008" y="20523"/>
                        </a:cubicBezTo>
                        <a:cubicBezTo>
                          <a:pt x="14051" y="21347"/>
                          <a:pt x="11464" y="21410"/>
                          <a:pt x="8319" y="20650"/>
                        </a:cubicBezTo>
                        <a:cubicBezTo>
                          <a:pt x="5452" y="19954"/>
                          <a:pt x="3355" y="18877"/>
                          <a:pt x="2027" y="17419"/>
                        </a:cubicBezTo>
                        <a:cubicBezTo>
                          <a:pt x="699" y="15963"/>
                          <a:pt x="0" y="14252"/>
                          <a:pt x="0" y="1235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46" name="Freeform: Shape 5022"/>
                  <p:cNvSpPr/>
                  <p:nvPr/>
                </p:nvSpPr>
                <p:spPr>
                  <a:xfrm>
                    <a:off x="128036" y="34545"/>
                    <a:ext cx="14563" cy="2138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389" y="972"/>
                        </a:moveTo>
                        <a:lnTo>
                          <a:pt x="9730" y="7686"/>
                        </a:lnTo>
                        <a:cubicBezTo>
                          <a:pt x="11936" y="6670"/>
                          <a:pt x="14205" y="6361"/>
                          <a:pt x="16476" y="6802"/>
                        </a:cubicBezTo>
                        <a:cubicBezTo>
                          <a:pt x="17643" y="7023"/>
                          <a:pt x="18681" y="7377"/>
                          <a:pt x="19524" y="7863"/>
                        </a:cubicBezTo>
                        <a:cubicBezTo>
                          <a:pt x="20368" y="8348"/>
                          <a:pt x="20952" y="8835"/>
                          <a:pt x="21211" y="9409"/>
                        </a:cubicBezTo>
                        <a:cubicBezTo>
                          <a:pt x="21471" y="9939"/>
                          <a:pt x="21600" y="10513"/>
                          <a:pt x="21600" y="11132"/>
                        </a:cubicBezTo>
                        <a:cubicBezTo>
                          <a:pt x="21600" y="11750"/>
                          <a:pt x="21276" y="12633"/>
                          <a:pt x="20822" y="13826"/>
                        </a:cubicBezTo>
                        <a:lnTo>
                          <a:pt x="17708" y="21600"/>
                        </a:lnTo>
                        <a:lnTo>
                          <a:pt x="12584" y="20672"/>
                        </a:lnTo>
                        <a:lnTo>
                          <a:pt x="15374" y="13649"/>
                        </a:lnTo>
                        <a:cubicBezTo>
                          <a:pt x="15892" y="12280"/>
                          <a:pt x="16152" y="11352"/>
                          <a:pt x="16152" y="10955"/>
                        </a:cubicBezTo>
                        <a:cubicBezTo>
                          <a:pt x="16152" y="10557"/>
                          <a:pt x="15892" y="10204"/>
                          <a:pt x="15438" y="9850"/>
                        </a:cubicBezTo>
                        <a:cubicBezTo>
                          <a:pt x="15048" y="9541"/>
                          <a:pt x="14465" y="9320"/>
                          <a:pt x="13687" y="9188"/>
                        </a:cubicBezTo>
                        <a:cubicBezTo>
                          <a:pt x="12844" y="9011"/>
                          <a:pt x="12001" y="9011"/>
                          <a:pt x="11222" y="9188"/>
                        </a:cubicBezTo>
                        <a:cubicBezTo>
                          <a:pt x="10443" y="9364"/>
                          <a:pt x="9794" y="9674"/>
                          <a:pt x="9276" y="10204"/>
                        </a:cubicBezTo>
                        <a:cubicBezTo>
                          <a:pt x="8757" y="10734"/>
                          <a:pt x="8238" y="11529"/>
                          <a:pt x="7783" y="12633"/>
                        </a:cubicBezTo>
                        <a:lnTo>
                          <a:pt x="5124" y="19259"/>
                        </a:lnTo>
                        <a:lnTo>
                          <a:pt x="0" y="18332"/>
                        </a:lnTo>
                        <a:lnTo>
                          <a:pt x="7265" y="0"/>
                        </a:lnTo>
                        <a:lnTo>
                          <a:pt x="12389" y="92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555" name="Graphic 2243"/>
                <p:cNvGrpSpPr/>
                <p:nvPr/>
              </p:nvGrpSpPr>
              <p:grpSpPr>
                <a:xfrm>
                  <a:off x="518531" y="964516"/>
                  <a:ext cx="92713" cy="47883"/>
                  <a:chOff x="0" y="0"/>
                  <a:chExt cx="92712" cy="47881"/>
                </a:xfrm>
              </p:grpSpPr>
              <p:sp>
                <p:nvSpPr>
                  <p:cNvPr id="1548" name="Freeform: Shape 5006"/>
                  <p:cNvSpPr/>
                  <p:nvPr/>
                </p:nvSpPr>
                <p:spPr>
                  <a:xfrm>
                    <a:off x="-1" y="0"/>
                    <a:ext cx="16750" cy="211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015" y="20351"/>
                        </a:moveTo>
                        <a:lnTo>
                          <a:pt x="0" y="0"/>
                        </a:lnTo>
                        <a:lnTo>
                          <a:pt x="5076" y="1249"/>
                        </a:lnTo>
                        <a:lnTo>
                          <a:pt x="5583" y="16245"/>
                        </a:lnTo>
                        <a:lnTo>
                          <a:pt x="16637" y="4106"/>
                        </a:lnTo>
                        <a:lnTo>
                          <a:pt x="21600" y="5356"/>
                        </a:lnTo>
                        <a:lnTo>
                          <a:pt x="6091" y="21600"/>
                        </a:lnTo>
                        <a:lnTo>
                          <a:pt x="1128" y="2035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49" name="Freeform: Shape 5007"/>
                  <p:cNvSpPr/>
                  <p:nvPr/>
                </p:nvSpPr>
                <p:spPr>
                  <a:xfrm>
                    <a:off x="10616" y="5684"/>
                    <a:ext cx="12701" cy="190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358"/>
                        </a:moveTo>
                        <a:lnTo>
                          <a:pt x="9657" y="5611"/>
                        </a:lnTo>
                        <a:lnTo>
                          <a:pt x="17861" y="6853"/>
                        </a:lnTo>
                        <a:lnTo>
                          <a:pt x="8204" y="21600"/>
                        </a:lnTo>
                        <a:lnTo>
                          <a:pt x="0" y="20358"/>
                        </a:lnTo>
                        <a:close/>
                        <a:moveTo>
                          <a:pt x="11009" y="3625"/>
                        </a:moveTo>
                        <a:lnTo>
                          <a:pt x="13396" y="0"/>
                        </a:lnTo>
                        <a:lnTo>
                          <a:pt x="21600" y="1241"/>
                        </a:lnTo>
                        <a:lnTo>
                          <a:pt x="19212" y="4866"/>
                        </a:lnTo>
                        <a:lnTo>
                          <a:pt x="11009" y="362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50" name="Freeform: Shape 5008"/>
                  <p:cNvSpPr/>
                  <p:nvPr/>
                </p:nvSpPr>
                <p:spPr>
                  <a:xfrm>
                    <a:off x="19915" y="13707"/>
                    <a:ext cx="13078" cy="143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73" h="21077" fill="norm" stroke="1" extrusionOk="0">
                        <a:moveTo>
                          <a:pt x="13294" y="15095"/>
                        </a:moveTo>
                        <a:lnTo>
                          <a:pt x="18484" y="17530"/>
                        </a:lnTo>
                        <a:cubicBezTo>
                          <a:pt x="17151" y="19133"/>
                          <a:pt x="15538" y="20223"/>
                          <a:pt x="13715" y="20735"/>
                        </a:cubicBezTo>
                        <a:cubicBezTo>
                          <a:pt x="11821" y="21248"/>
                          <a:pt x="9787" y="21184"/>
                          <a:pt x="7473" y="20543"/>
                        </a:cubicBezTo>
                        <a:cubicBezTo>
                          <a:pt x="3826" y="19517"/>
                          <a:pt x="1583" y="17658"/>
                          <a:pt x="530" y="14967"/>
                        </a:cubicBezTo>
                        <a:cubicBezTo>
                          <a:pt x="-241" y="12852"/>
                          <a:pt x="-171" y="10480"/>
                          <a:pt x="741" y="7788"/>
                        </a:cubicBezTo>
                        <a:cubicBezTo>
                          <a:pt x="1793" y="4648"/>
                          <a:pt x="3546" y="2405"/>
                          <a:pt x="6001" y="1187"/>
                        </a:cubicBezTo>
                        <a:cubicBezTo>
                          <a:pt x="8385" y="-95"/>
                          <a:pt x="10980" y="-352"/>
                          <a:pt x="13785" y="482"/>
                        </a:cubicBezTo>
                        <a:cubicBezTo>
                          <a:pt x="16871" y="1379"/>
                          <a:pt x="18974" y="2981"/>
                          <a:pt x="20167" y="5417"/>
                        </a:cubicBezTo>
                        <a:cubicBezTo>
                          <a:pt x="21359" y="7853"/>
                          <a:pt x="21220" y="10929"/>
                          <a:pt x="19817" y="14774"/>
                        </a:cubicBezTo>
                        <a:lnTo>
                          <a:pt x="6001" y="10801"/>
                        </a:lnTo>
                        <a:cubicBezTo>
                          <a:pt x="5510" y="12274"/>
                          <a:pt x="5580" y="13621"/>
                          <a:pt x="6140" y="14646"/>
                        </a:cubicBezTo>
                        <a:cubicBezTo>
                          <a:pt x="6702" y="15736"/>
                          <a:pt x="7613" y="16441"/>
                          <a:pt x="8876" y="16825"/>
                        </a:cubicBezTo>
                        <a:cubicBezTo>
                          <a:pt x="9717" y="17082"/>
                          <a:pt x="10559" y="17082"/>
                          <a:pt x="11260" y="16825"/>
                        </a:cubicBezTo>
                        <a:cubicBezTo>
                          <a:pt x="12032" y="16569"/>
                          <a:pt x="12663" y="15992"/>
                          <a:pt x="13294" y="15159"/>
                        </a:cubicBezTo>
                        <a:close/>
                        <a:moveTo>
                          <a:pt x="15328" y="10095"/>
                        </a:moveTo>
                        <a:cubicBezTo>
                          <a:pt x="15819" y="8622"/>
                          <a:pt x="15749" y="7404"/>
                          <a:pt x="15257" y="6442"/>
                        </a:cubicBezTo>
                        <a:cubicBezTo>
                          <a:pt x="14767" y="5481"/>
                          <a:pt x="13926" y="4840"/>
                          <a:pt x="12804" y="4520"/>
                        </a:cubicBezTo>
                        <a:cubicBezTo>
                          <a:pt x="11611" y="4199"/>
                          <a:pt x="10489" y="4263"/>
                          <a:pt x="9437" y="4840"/>
                        </a:cubicBezTo>
                        <a:cubicBezTo>
                          <a:pt x="8385" y="5417"/>
                          <a:pt x="7613" y="6378"/>
                          <a:pt x="7193" y="7788"/>
                        </a:cubicBezTo>
                        <a:lnTo>
                          <a:pt x="15398" y="101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51" name="Freeform: Shape 5009"/>
                  <p:cNvSpPr/>
                  <p:nvPr/>
                </p:nvSpPr>
                <p:spPr>
                  <a:xfrm>
                    <a:off x="32392" y="13730"/>
                    <a:ext cx="12701" cy="181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02" h="21534" fill="norm" stroke="1" extrusionOk="0">
                        <a:moveTo>
                          <a:pt x="21502" y="6268"/>
                        </a:moveTo>
                        <a:lnTo>
                          <a:pt x="19454" y="9531"/>
                        </a:lnTo>
                        <a:lnTo>
                          <a:pt x="13926" y="8650"/>
                        </a:lnTo>
                        <a:lnTo>
                          <a:pt x="10036" y="14866"/>
                        </a:lnTo>
                        <a:cubicBezTo>
                          <a:pt x="9218" y="16109"/>
                          <a:pt x="8808" y="16834"/>
                          <a:pt x="8808" y="17093"/>
                        </a:cubicBezTo>
                        <a:cubicBezTo>
                          <a:pt x="8808" y="17301"/>
                          <a:pt x="8911" y="17507"/>
                          <a:pt x="9218" y="17715"/>
                        </a:cubicBezTo>
                        <a:cubicBezTo>
                          <a:pt x="9525" y="17922"/>
                          <a:pt x="9935" y="18026"/>
                          <a:pt x="10446" y="18129"/>
                        </a:cubicBezTo>
                        <a:cubicBezTo>
                          <a:pt x="11163" y="18233"/>
                          <a:pt x="12391" y="18284"/>
                          <a:pt x="13926" y="18233"/>
                        </a:cubicBezTo>
                        <a:lnTo>
                          <a:pt x="12698" y="21496"/>
                        </a:lnTo>
                        <a:cubicBezTo>
                          <a:pt x="10548" y="21600"/>
                          <a:pt x="8296" y="21496"/>
                          <a:pt x="5942" y="21082"/>
                        </a:cubicBezTo>
                        <a:cubicBezTo>
                          <a:pt x="4509" y="20874"/>
                          <a:pt x="3280" y="20512"/>
                          <a:pt x="2257" y="20097"/>
                        </a:cubicBezTo>
                        <a:cubicBezTo>
                          <a:pt x="1232" y="19683"/>
                          <a:pt x="619" y="19217"/>
                          <a:pt x="312" y="18751"/>
                        </a:cubicBezTo>
                        <a:cubicBezTo>
                          <a:pt x="4" y="18284"/>
                          <a:pt x="-98" y="17663"/>
                          <a:pt x="107" y="16990"/>
                        </a:cubicBezTo>
                        <a:cubicBezTo>
                          <a:pt x="209" y="16472"/>
                          <a:pt x="722" y="15540"/>
                          <a:pt x="1644" y="14089"/>
                        </a:cubicBezTo>
                        <a:lnTo>
                          <a:pt x="5840" y="7407"/>
                        </a:lnTo>
                        <a:lnTo>
                          <a:pt x="2154" y="6837"/>
                        </a:lnTo>
                        <a:lnTo>
                          <a:pt x="4202" y="3574"/>
                        </a:lnTo>
                        <a:lnTo>
                          <a:pt x="7887" y="4144"/>
                        </a:lnTo>
                        <a:lnTo>
                          <a:pt x="9833" y="1088"/>
                        </a:lnTo>
                        <a:lnTo>
                          <a:pt x="19352" y="0"/>
                        </a:lnTo>
                        <a:lnTo>
                          <a:pt x="15974" y="5439"/>
                        </a:lnTo>
                        <a:lnTo>
                          <a:pt x="21502" y="632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52" name="Freeform: Shape 5010"/>
                  <p:cNvSpPr/>
                  <p:nvPr/>
                </p:nvSpPr>
                <p:spPr>
                  <a:xfrm>
                    <a:off x="41541" y="19764"/>
                    <a:ext cx="14924" cy="1670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3" h="21600" fill="norm" stroke="1" extrusionOk="0">
                        <a:moveTo>
                          <a:pt x="17180" y="21600"/>
                        </a:moveTo>
                        <a:lnTo>
                          <a:pt x="12189" y="20186"/>
                        </a:lnTo>
                        <a:lnTo>
                          <a:pt x="15158" y="11648"/>
                        </a:lnTo>
                        <a:cubicBezTo>
                          <a:pt x="15790" y="9838"/>
                          <a:pt x="16105" y="8651"/>
                          <a:pt x="16105" y="8029"/>
                        </a:cubicBezTo>
                        <a:cubicBezTo>
                          <a:pt x="16105" y="7464"/>
                          <a:pt x="15853" y="6955"/>
                          <a:pt x="15474" y="6503"/>
                        </a:cubicBezTo>
                        <a:cubicBezTo>
                          <a:pt x="15095" y="6051"/>
                          <a:pt x="14590" y="5768"/>
                          <a:pt x="13895" y="5598"/>
                        </a:cubicBezTo>
                        <a:cubicBezTo>
                          <a:pt x="13010" y="5372"/>
                          <a:pt x="12189" y="5372"/>
                          <a:pt x="11368" y="5598"/>
                        </a:cubicBezTo>
                        <a:cubicBezTo>
                          <a:pt x="10548" y="5824"/>
                          <a:pt x="9852" y="6276"/>
                          <a:pt x="9347" y="6899"/>
                        </a:cubicBezTo>
                        <a:cubicBezTo>
                          <a:pt x="8843" y="7520"/>
                          <a:pt x="8274" y="8764"/>
                          <a:pt x="7642" y="10631"/>
                        </a:cubicBezTo>
                        <a:lnTo>
                          <a:pt x="4989" y="18207"/>
                        </a:lnTo>
                        <a:lnTo>
                          <a:pt x="0" y="16794"/>
                        </a:lnTo>
                        <a:lnTo>
                          <a:pt x="5873" y="0"/>
                        </a:lnTo>
                        <a:lnTo>
                          <a:pt x="10484" y="1301"/>
                        </a:lnTo>
                        <a:lnTo>
                          <a:pt x="9600" y="3789"/>
                        </a:lnTo>
                        <a:cubicBezTo>
                          <a:pt x="11937" y="2375"/>
                          <a:pt x="14274" y="1979"/>
                          <a:pt x="16800" y="2657"/>
                        </a:cubicBezTo>
                        <a:cubicBezTo>
                          <a:pt x="17874" y="2940"/>
                          <a:pt x="18821" y="3449"/>
                          <a:pt x="19642" y="4015"/>
                        </a:cubicBezTo>
                        <a:cubicBezTo>
                          <a:pt x="20400" y="4637"/>
                          <a:pt x="20969" y="5258"/>
                          <a:pt x="21221" y="5937"/>
                        </a:cubicBezTo>
                        <a:cubicBezTo>
                          <a:pt x="21474" y="6616"/>
                          <a:pt x="21600" y="7351"/>
                          <a:pt x="21538" y="8086"/>
                        </a:cubicBezTo>
                        <a:cubicBezTo>
                          <a:pt x="21538" y="8821"/>
                          <a:pt x="21221" y="9838"/>
                          <a:pt x="20779" y="11139"/>
                        </a:cubicBezTo>
                        <a:lnTo>
                          <a:pt x="17116" y="215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53" name="Freeform: Shape 5011"/>
                  <p:cNvSpPr/>
                  <p:nvPr/>
                </p:nvSpPr>
                <p:spPr>
                  <a:xfrm>
                    <a:off x="56913" y="25385"/>
                    <a:ext cx="13668" cy="1572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29" h="21390" fill="norm" stroke="1" extrusionOk="0">
                        <a:moveTo>
                          <a:pt x="8387" y="5384"/>
                        </a:moveTo>
                        <a:lnTo>
                          <a:pt x="3836" y="3301"/>
                        </a:lnTo>
                        <a:cubicBezTo>
                          <a:pt x="4991" y="1754"/>
                          <a:pt x="6417" y="742"/>
                          <a:pt x="7979" y="266"/>
                        </a:cubicBezTo>
                        <a:cubicBezTo>
                          <a:pt x="9610" y="-210"/>
                          <a:pt x="11715" y="-31"/>
                          <a:pt x="14364" y="682"/>
                        </a:cubicBezTo>
                        <a:cubicBezTo>
                          <a:pt x="16741" y="1338"/>
                          <a:pt x="18440" y="2051"/>
                          <a:pt x="19390" y="2884"/>
                        </a:cubicBezTo>
                        <a:cubicBezTo>
                          <a:pt x="20341" y="3717"/>
                          <a:pt x="20952" y="4550"/>
                          <a:pt x="21156" y="5443"/>
                        </a:cubicBezTo>
                        <a:cubicBezTo>
                          <a:pt x="21360" y="6336"/>
                          <a:pt x="21156" y="7823"/>
                          <a:pt x="20341" y="9846"/>
                        </a:cubicBezTo>
                        <a:lnTo>
                          <a:pt x="18304" y="15262"/>
                        </a:lnTo>
                        <a:cubicBezTo>
                          <a:pt x="17760" y="16808"/>
                          <a:pt x="17421" y="17999"/>
                          <a:pt x="17353" y="18772"/>
                        </a:cubicBezTo>
                        <a:cubicBezTo>
                          <a:pt x="17285" y="19545"/>
                          <a:pt x="17353" y="20438"/>
                          <a:pt x="17489" y="21390"/>
                        </a:cubicBezTo>
                        <a:lnTo>
                          <a:pt x="12190" y="19962"/>
                        </a:lnTo>
                        <a:cubicBezTo>
                          <a:pt x="12190" y="19605"/>
                          <a:pt x="12190" y="19129"/>
                          <a:pt x="12190" y="18474"/>
                        </a:cubicBezTo>
                        <a:cubicBezTo>
                          <a:pt x="12190" y="18177"/>
                          <a:pt x="12190" y="17999"/>
                          <a:pt x="12190" y="17880"/>
                        </a:cubicBezTo>
                        <a:cubicBezTo>
                          <a:pt x="10967" y="18415"/>
                          <a:pt x="9814" y="18713"/>
                          <a:pt x="8658" y="18832"/>
                        </a:cubicBezTo>
                        <a:cubicBezTo>
                          <a:pt x="7503" y="18951"/>
                          <a:pt x="6281" y="18832"/>
                          <a:pt x="5127" y="18474"/>
                        </a:cubicBezTo>
                        <a:cubicBezTo>
                          <a:pt x="3021" y="17880"/>
                          <a:pt x="1594" y="16987"/>
                          <a:pt x="780" y="15618"/>
                        </a:cubicBezTo>
                        <a:cubicBezTo>
                          <a:pt x="-36" y="14250"/>
                          <a:pt x="-240" y="12881"/>
                          <a:pt x="304" y="11394"/>
                        </a:cubicBezTo>
                        <a:cubicBezTo>
                          <a:pt x="644" y="10382"/>
                          <a:pt x="1255" y="9608"/>
                          <a:pt x="2069" y="8954"/>
                        </a:cubicBezTo>
                        <a:cubicBezTo>
                          <a:pt x="2885" y="8300"/>
                          <a:pt x="3836" y="7942"/>
                          <a:pt x="4991" y="7764"/>
                        </a:cubicBezTo>
                        <a:cubicBezTo>
                          <a:pt x="6145" y="7585"/>
                          <a:pt x="7640" y="7645"/>
                          <a:pt x="9610" y="7823"/>
                        </a:cubicBezTo>
                        <a:cubicBezTo>
                          <a:pt x="12258" y="8121"/>
                          <a:pt x="14093" y="8180"/>
                          <a:pt x="15179" y="8121"/>
                        </a:cubicBezTo>
                        <a:lnTo>
                          <a:pt x="15383" y="7645"/>
                        </a:lnTo>
                        <a:cubicBezTo>
                          <a:pt x="15722" y="6752"/>
                          <a:pt x="15654" y="6038"/>
                          <a:pt x="15315" y="5503"/>
                        </a:cubicBezTo>
                        <a:cubicBezTo>
                          <a:pt x="14975" y="4967"/>
                          <a:pt x="14093" y="4550"/>
                          <a:pt x="12666" y="4134"/>
                        </a:cubicBezTo>
                        <a:cubicBezTo>
                          <a:pt x="11715" y="3896"/>
                          <a:pt x="10899" y="3836"/>
                          <a:pt x="10289" y="4015"/>
                        </a:cubicBezTo>
                        <a:cubicBezTo>
                          <a:pt x="9678" y="4194"/>
                          <a:pt x="8998" y="4670"/>
                          <a:pt x="8387" y="5384"/>
                        </a:cubicBezTo>
                        <a:close/>
                        <a:moveTo>
                          <a:pt x="14160" y="11156"/>
                        </a:moveTo>
                        <a:cubicBezTo>
                          <a:pt x="13413" y="11156"/>
                          <a:pt x="12258" y="11156"/>
                          <a:pt x="10628" y="10977"/>
                        </a:cubicBezTo>
                        <a:cubicBezTo>
                          <a:pt x="9066" y="10858"/>
                          <a:pt x="7979" y="10858"/>
                          <a:pt x="7435" y="10977"/>
                        </a:cubicBezTo>
                        <a:cubicBezTo>
                          <a:pt x="6552" y="11215"/>
                          <a:pt x="6009" y="11691"/>
                          <a:pt x="5806" y="12345"/>
                        </a:cubicBezTo>
                        <a:cubicBezTo>
                          <a:pt x="5534" y="13000"/>
                          <a:pt x="5670" y="13655"/>
                          <a:pt x="6009" y="14250"/>
                        </a:cubicBezTo>
                        <a:cubicBezTo>
                          <a:pt x="6417" y="14904"/>
                          <a:pt x="7028" y="15320"/>
                          <a:pt x="7843" y="15559"/>
                        </a:cubicBezTo>
                        <a:cubicBezTo>
                          <a:pt x="8794" y="15797"/>
                          <a:pt x="9814" y="15797"/>
                          <a:pt x="10899" y="15499"/>
                        </a:cubicBezTo>
                        <a:cubicBezTo>
                          <a:pt x="11715" y="15262"/>
                          <a:pt x="12326" y="14845"/>
                          <a:pt x="12734" y="14310"/>
                        </a:cubicBezTo>
                        <a:cubicBezTo>
                          <a:pt x="13006" y="13952"/>
                          <a:pt x="13345" y="13179"/>
                          <a:pt x="13753" y="12108"/>
                        </a:cubicBezTo>
                        <a:lnTo>
                          <a:pt x="14093" y="1115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54" name="Freeform: Shape 5012"/>
                  <p:cNvSpPr/>
                  <p:nvPr/>
                </p:nvSpPr>
                <p:spPr>
                  <a:xfrm>
                    <a:off x="70446" y="28816"/>
                    <a:ext cx="22267" cy="1906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5" h="21600" fill="norm" stroke="1" extrusionOk="0">
                        <a:moveTo>
                          <a:pt x="4066" y="50"/>
                        </a:moveTo>
                        <a:lnTo>
                          <a:pt x="7115" y="1189"/>
                        </a:lnTo>
                        <a:lnTo>
                          <a:pt x="6565" y="3220"/>
                        </a:lnTo>
                        <a:cubicBezTo>
                          <a:pt x="8090" y="2080"/>
                          <a:pt x="9572" y="1784"/>
                          <a:pt x="11096" y="2328"/>
                        </a:cubicBezTo>
                        <a:cubicBezTo>
                          <a:pt x="11901" y="2626"/>
                          <a:pt x="12536" y="3071"/>
                          <a:pt x="13045" y="3666"/>
                        </a:cubicBezTo>
                        <a:cubicBezTo>
                          <a:pt x="13553" y="4261"/>
                          <a:pt x="13849" y="5053"/>
                          <a:pt x="14019" y="5945"/>
                        </a:cubicBezTo>
                        <a:cubicBezTo>
                          <a:pt x="14781" y="5350"/>
                          <a:pt x="15544" y="5004"/>
                          <a:pt x="16264" y="4855"/>
                        </a:cubicBezTo>
                        <a:cubicBezTo>
                          <a:pt x="17026" y="4706"/>
                          <a:pt x="17746" y="4756"/>
                          <a:pt x="18466" y="5004"/>
                        </a:cubicBezTo>
                        <a:cubicBezTo>
                          <a:pt x="19398" y="5350"/>
                          <a:pt x="20118" y="5846"/>
                          <a:pt x="20626" y="6540"/>
                        </a:cubicBezTo>
                        <a:cubicBezTo>
                          <a:pt x="21134" y="7233"/>
                          <a:pt x="21473" y="8026"/>
                          <a:pt x="21558" y="9017"/>
                        </a:cubicBezTo>
                        <a:cubicBezTo>
                          <a:pt x="21600" y="9710"/>
                          <a:pt x="21473" y="10800"/>
                          <a:pt x="21092" y="12187"/>
                        </a:cubicBezTo>
                        <a:lnTo>
                          <a:pt x="18550" y="21600"/>
                        </a:lnTo>
                        <a:lnTo>
                          <a:pt x="15205" y="20362"/>
                        </a:lnTo>
                        <a:lnTo>
                          <a:pt x="17449" y="11939"/>
                        </a:lnTo>
                        <a:cubicBezTo>
                          <a:pt x="17831" y="10503"/>
                          <a:pt x="17958" y="9512"/>
                          <a:pt x="17873" y="8967"/>
                        </a:cubicBezTo>
                        <a:cubicBezTo>
                          <a:pt x="17703" y="8323"/>
                          <a:pt x="17322" y="7827"/>
                          <a:pt x="16687" y="7629"/>
                        </a:cubicBezTo>
                        <a:cubicBezTo>
                          <a:pt x="16221" y="7481"/>
                          <a:pt x="15756" y="7481"/>
                          <a:pt x="15247" y="7629"/>
                        </a:cubicBezTo>
                        <a:cubicBezTo>
                          <a:pt x="14739" y="7827"/>
                          <a:pt x="14315" y="8174"/>
                          <a:pt x="13977" y="8769"/>
                        </a:cubicBezTo>
                        <a:cubicBezTo>
                          <a:pt x="13638" y="9363"/>
                          <a:pt x="13256" y="10305"/>
                          <a:pt x="12876" y="11692"/>
                        </a:cubicBezTo>
                        <a:lnTo>
                          <a:pt x="10969" y="18776"/>
                        </a:lnTo>
                        <a:lnTo>
                          <a:pt x="7623" y="17538"/>
                        </a:lnTo>
                        <a:lnTo>
                          <a:pt x="9784" y="9462"/>
                        </a:lnTo>
                        <a:cubicBezTo>
                          <a:pt x="10165" y="8026"/>
                          <a:pt x="10376" y="7084"/>
                          <a:pt x="10334" y="6639"/>
                        </a:cubicBezTo>
                        <a:cubicBezTo>
                          <a:pt x="10334" y="6192"/>
                          <a:pt x="10250" y="5796"/>
                          <a:pt x="10038" y="5499"/>
                        </a:cubicBezTo>
                        <a:cubicBezTo>
                          <a:pt x="9826" y="5202"/>
                          <a:pt x="9529" y="4954"/>
                          <a:pt x="9106" y="4806"/>
                        </a:cubicBezTo>
                        <a:cubicBezTo>
                          <a:pt x="8598" y="4607"/>
                          <a:pt x="8090" y="4607"/>
                          <a:pt x="7581" y="4806"/>
                        </a:cubicBezTo>
                        <a:cubicBezTo>
                          <a:pt x="7073" y="5004"/>
                          <a:pt x="6692" y="5350"/>
                          <a:pt x="6311" y="5896"/>
                        </a:cubicBezTo>
                        <a:cubicBezTo>
                          <a:pt x="5972" y="6440"/>
                          <a:pt x="5591" y="7431"/>
                          <a:pt x="5252" y="8818"/>
                        </a:cubicBezTo>
                        <a:lnTo>
                          <a:pt x="3346" y="15952"/>
                        </a:lnTo>
                        <a:lnTo>
                          <a:pt x="0" y="14714"/>
                        </a:lnTo>
                        <a:lnTo>
                          <a:pt x="3939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564" name="Graphic 2243"/>
                <p:cNvGrpSpPr/>
                <p:nvPr/>
              </p:nvGrpSpPr>
              <p:grpSpPr>
                <a:xfrm>
                  <a:off x="499421" y="994689"/>
                  <a:ext cx="104166" cy="49895"/>
                  <a:chOff x="0" y="0"/>
                  <a:chExt cx="104164" cy="49893"/>
                </a:xfrm>
              </p:grpSpPr>
              <p:sp>
                <p:nvSpPr>
                  <p:cNvPr id="1556" name="Freeform: Shape 4998"/>
                  <p:cNvSpPr/>
                  <p:nvPr/>
                </p:nvSpPr>
                <p:spPr>
                  <a:xfrm>
                    <a:off x="0" y="-1"/>
                    <a:ext cx="23002" cy="2339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41" y="16553"/>
                        </a:moveTo>
                        <a:lnTo>
                          <a:pt x="5338" y="0"/>
                        </a:lnTo>
                        <a:lnTo>
                          <a:pt x="10430" y="1574"/>
                        </a:lnTo>
                        <a:lnTo>
                          <a:pt x="9896" y="13808"/>
                        </a:lnTo>
                        <a:lnTo>
                          <a:pt x="16508" y="3472"/>
                        </a:lnTo>
                        <a:lnTo>
                          <a:pt x="21600" y="5047"/>
                        </a:lnTo>
                        <a:lnTo>
                          <a:pt x="16303" y="21600"/>
                        </a:lnTo>
                        <a:lnTo>
                          <a:pt x="13141" y="20631"/>
                        </a:lnTo>
                        <a:lnTo>
                          <a:pt x="17289" y="7591"/>
                        </a:lnTo>
                        <a:lnTo>
                          <a:pt x="9774" y="19582"/>
                        </a:lnTo>
                        <a:lnTo>
                          <a:pt x="6489" y="18572"/>
                        </a:lnTo>
                        <a:lnTo>
                          <a:pt x="7309" y="4522"/>
                        </a:lnTo>
                        <a:lnTo>
                          <a:pt x="3162" y="17563"/>
                        </a:lnTo>
                        <a:lnTo>
                          <a:pt x="0" y="165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57" name="Freeform: Shape 4999"/>
                  <p:cNvSpPr/>
                  <p:nvPr/>
                </p:nvSpPr>
                <p:spPr>
                  <a:xfrm>
                    <a:off x="20925" y="12310"/>
                    <a:ext cx="13668" cy="1576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29" h="21390" fill="norm" stroke="1" extrusionOk="0">
                        <a:moveTo>
                          <a:pt x="8387" y="5369"/>
                        </a:moveTo>
                        <a:lnTo>
                          <a:pt x="3835" y="3292"/>
                        </a:lnTo>
                        <a:cubicBezTo>
                          <a:pt x="4991" y="1748"/>
                          <a:pt x="6416" y="739"/>
                          <a:pt x="7979" y="265"/>
                        </a:cubicBezTo>
                        <a:cubicBezTo>
                          <a:pt x="9610" y="-210"/>
                          <a:pt x="11715" y="-32"/>
                          <a:pt x="14364" y="680"/>
                        </a:cubicBezTo>
                        <a:cubicBezTo>
                          <a:pt x="16741" y="1333"/>
                          <a:pt x="18440" y="2045"/>
                          <a:pt x="19390" y="2876"/>
                        </a:cubicBezTo>
                        <a:cubicBezTo>
                          <a:pt x="20409" y="3706"/>
                          <a:pt x="20952" y="4537"/>
                          <a:pt x="21156" y="5428"/>
                        </a:cubicBezTo>
                        <a:cubicBezTo>
                          <a:pt x="21360" y="6318"/>
                          <a:pt x="21156" y="7801"/>
                          <a:pt x="20341" y="9819"/>
                        </a:cubicBezTo>
                        <a:lnTo>
                          <a:pt x="18304" y="15278"/>
                        </a:lnTo>
                        <a:cubicBezTo>
                          <a:pt x="17760" y="16821"/>
                          <a:pt x="17420" y="18008"/>
                          <a:pt x="17353" y="18779"/>
                        </a:cubicBezTo>
                        <a:cubicBezTo>
                          <a:pt x="17285" y="19551"/>
                          <a:pt x="17353" y="20441"/>
                          <a:pt x="17488" y="21390"/>
                        </a:cubicBezTo>
                        <a:lnTo>
                          <a:pt x="12190" y="19966"/>
                        </a:lnTo>
                        <a:cubicBezTo>
                          <a:pt x="12190" y="19610"/>
                          <a:pt x="12190" y="19136"/>
                          <a:pt x="12190" y="18423"/>
                        </a:cubicBezTo>
                        <a:cubicBezTo>
                          <a:pt x="12190" y="18127"/>
                          <a:pt x="12190" y="17949"/>
                          <a:pt x="12190" y="17830"/>
                        </a:cubicBezTo>
                        <a:cubicBezTo>
                          <a:pt x="11035" y="18364"/>
                          <a:pt x="9813" y="18660"/>
                          <a:pt x="8658" y="18779"/>
                        </a:cubicBezTo>
                        <a:cubicBezTo>
                          <a:pt x="7503" y="18898"/>
                          <a:pt x="6281" y="18779"/>
                          <a:pt x="5126" y="18423"/>
                        </a:cubicBezTo>
                        <a:cubicBezTo>
                          <a:pt x="3020" y="17830"/>
                          <a:pt x="1594" y="16940"/>
                          <a:pt x="780" y="15575"/>
                        </a:cubicBezTo>
                        <a:cubicBezTo>
                          <a:pt x="-36" y="14270"/>
                          <a:pt x="-240" y="12845"/>
                          <a:pt x="304" y="11361"/>
                        </a:cubicBezTo>
                        <a:cubicBezTo>
                          <a:pt x="644" y="10353"/>
                          <a:pt x="1255" y="9581"/>
                          <a:pt x="2069" y="8929"/>
                        </a:cubicBezTo>
                        <a:cubicBezTo>
                          <a:pt x="2885" y="8276"/>
                          <a:pt x="3835" y="7920"/>
                          <a:pt x="4991" y="7742"/>
                        </a:cubicBezTo>
                        <a:cubicBezTo>
                          <a:pt x="6145" y="7564"/>
                          <a:pt x="7639" y="7623"/>
                          <a:pt x="9610" y="7801"/>
                        </a:cubicBezTo>
                        <a:cubicBezTo>
                          <a:pt x="12258" y="8098"/>
                          <a:pt x="14092" y="8157"/>
                          <a:pt x="15179" y="8098"/>
                        </a:cubicBezTo>
                        <a:lnTo>
                          <a:pt x="15314" y="7623"/>
                        </a:lnTo>
                        <a:cubicBezTo>
                          <a:pt x="15654" y="6733"/>
                          <a:pt x="15586" y="6021"/>
                          <a:pt x="15247" y="5487"/>
                        </a:cubicBezTo>
                        <a:cubicBezTo>
                          <a:pt x="14907" y="4953"/>
                          <a:pt x="14024" y="4537"/>
                          <a:pt x="12598" y="4122"/>
                        </a:cubicBezTo>
                        <a:cubicBezTo>
                          <a:pt x="11647" y="3885"/>
                          <a:pt x="10831" y="3825"/>
                          <a:pt x="10221" y="4003"/>
                        </a:cubicBezTo>
                        <a:cubicBezTo>
                          <a:pt x="9542" y="4182"/>
                          <a:pt x="8930" y="4657"/>
                          <a:pt x="8319" y="5369"/>
                        </a:cubicBezTo>
                        <a:close/>
                        <a:moveTo>
                          <a:pt x="14160" y="11124"/>
                        </a:moveTo>
                        <a:cubicBezTo>
                          <a:pt x="13413" y="11124"/>
                          <a:pt x="12258" y="11124"/>
                          <a:pt x="10628" y="10946"/>
                        </a:cubicBezTo>
                        <a:cubicBezTo>
                          <a:pt x="8998" y="10768"/>
                          <a:pt x="7979" y="10828"/>
                          <a:pt x="7435" y="10946"/>
                        </a:cubicBezTo>
                        <a:cubicBezTo>
                          <a:pt x="6620" y="11184"/>
                          <a:pt x="6009" y="11658"/>
                          <a:pt x="5806" y="12311"/>
                        </a:cubicBezTo>
                        <a:cubicBezTo>
                          <a:pt x="5534" y="12964"/>
                          <a:pt x="5670" y="13616"/>
                          <a:pt x="6009" y="14210"/>
                        </a:cubicBezTo>
                        <a:cubicBezTo>
                          <a:pt x="6416" y="14863"/>
                          <a:pt x="7028" y="15278"/>
                          <a:pt x="7911" y="15515"/>
                        </a:cubicBezTo>
                        <a:cubicBezTo>
                          <a:pt x="8862" y="15753"/>
                          <a:pt x="9881" y="15753"/>
                          <a:pt x="10967" y="15456"/>
                        </a:cubicBezTo>
                        <a:cubicBezTo>
                          <a:pt x="11783" y="15219"/>
                          <a:pt x="12394" y="14803"/>
                          <a:pt x="12801" y="14270"/>
                        </a:cubicBezTo>
                        <a:cubicBezTo>
                          <a:pt x="13074" y="13913"/>
                          <a:pt x="13413" y="13201"/>
                          <a:pt x="13821" y="12074"/>
                        </a:cubicBezTo>
                        <a:lnTo>
                          <a:pt x="14160" y="1112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58" name="Freeform: Shape 5000"/>
                  <p:cNvSpPr/>
                  <p:nvPr/>
                </p:nvSpPr>
                <p:spPr>
                  <a:xfrm>
                    <a:off x="33049" y="10931"/>
                    <a:ext cx="12701" cy="190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358"/>
                        </a:moveTo>
                        <a:lnTo>
                          <a:pt x="13396" y="0"/>
                        </a:lnTo>
                        <a:lnTo>
                          <a:pt x="21600" y="1241"/>
                        </a:lnTo>
                        <a:lnTo>
                          <a:pt x="8205" y="21600"/>
                        </a:lnTo>
                        <a:lnTo>
                          <a:pt x="0" y="2035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59" name="Freeform: Shape 5001"/>
                  <p:cNvSpPr/>
                  <p:nvPr/>
                </p:nvSpPr>
                <p:spPr>
                  <a:xfrm>
                    <a:off x="41784" y="18869"/>
                    <a:ext cx="13668" cy="1576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30" h="21390" fill="norm" stroke="1" extrusionOk="0">
                        <a:moveTo>
                          <a:pt x="8386" y="5369"/>
                        </a:moveTo>
                        <a:lnTo>
                          <a:pt x="3835" y="3292"/>
                        </a:lnTo>
                        <a:cubicBezTo>
                          <a:pt x="4990" y="1748"/>
                          <a:pt x="6416" y="739"/>
                          <a:pt x="7979" y="265"/>
                        </a:cubicBezTo>
                        <a:cubicBezTo>
                          <a:pt x="9608" y="-210"/>
                          <a:pt x="11715" y="-32"/>
                          <a:pt x="14363" y="680"/>
                        </a:cubicBezTo>
                        <a:cubicBezTo>
                          <a:pt x="16741" y="1333"/>
                          <a:pt x="18439" y="2045"/>
                          <a:pt x="19390" y="2876"/>
                        </a:cubicBezTo>
                        <a:cubicBezTo>
                          <a:pt x="20341" y="3706"/>
                          <a:pt x="20953" y="4537"/>
                          <a:pt x="21156" y="5428"/>
                        </a:cubicBezTo>
                        <a:cubicBezTo>
                          <a:pt x="21360" y="6318"/>
                          <a:pt x="21156" y="7801"/>
                          <a:pt x="20341" y="9819"/>
                        </a:cubicBezTo>
                        <a:lnTo>
                          <a:pt x="18304" y="15278"/>
                        </a:lnTo>
                        <a:cubicBezTo>
                          <a:pt x="17760" y="16821"/>
                          <a:pt x="17421" y="18008"/>
                          <a:pt x="17353" y="18779"/>
                        </a:cubicBezTo>
                        <a:cubicBezTo>
                          <a:pt x="17285" y="19551"/>
                          <a:pt x="17353" y="20441"/>
                          <a:pt x="17489" y="21390"/>
                        </a:cubicBezTo>
                        <a:lnTo>
                          <a:pt x="12190" y="19966"/>
                        </a:lnTo>
                        <a:cubicBezTo>
                          <a:pt x="12190" y="19610"/>
                          <a:pt x="12190" y="19136"/>
                          <a:pt x="12190" y="18423"/>
                        </a:cubicBezTo>
                        <a:cubicBezTo>
                          <a:pt x="12190" y="18127"/>
                          <a:pt x="12190" y="17949"/>
                          <a:pt x="12190" y="17830"/>
                        </a:cubicBezTo>
                        <a:cubicBezTo>
                          <a:pt x="10967" y="18364"/>
                          <a:pt x="9812" y="18660"/>
                          <a:pt x="8658" y="18779"/>
                        </a:cubicBezTo>
                        <a:cubicBezTo>
                          <a:pt x="7503" y="18898"/>
                          <a:pt x="6280" y="18779"/>
                          <a:pt x="5126" y="18423"/>
                        </a:cubicBezTo>
                        <a:cubicBezTo>
                          <a:pt x="3020" y="17830"/>
                          <a:pt x="1594" y="16940"/>
                          <a:pt x="778" y="15575"/>
                        </a:cubicBezTo>
                        <a:cubicBezTo>
                          <a:pt x="-37" y="14270"/>
                          <a:pt x="-240" y="12845"/>
                          <a:pt x="303" y="11361"/>
                        </a:cubicBezTo>
                        <a:cubicBezTo>
                          <a:pt x="643" y="10353"/>
                          <a:pt x="1254" y="9581"/>
                          <a:pt x="2069" y="8929"/>
                        </a:cubicBezTo>
                        <a:cubicBezTo>
                          <a:pt x="2884" y="8276"/>
                          <a:pt x="3835" y="7920"/>
                          <a:pt x="4990" y="7742"/>
                        </a:cubicBezTo>
                        <a:cubicBezTo>
                          <a:pt x="6145" y="7564"/>
                          <a:pt x="7639" y="7623"/>
                          <a:pt x="9608" y="7801"/>
                        </a:cubicBezTo>
                        <a:cubicBezTo>
                          <a:pt x="12258" y="8098"/>
                          <a:pt x="14092" y="8157"/>
                          <a:pt x="15178" y="8098"/>
                        </a:cubicBezTo>
                        <a:lnTo>
                          <a:pt x="15314" y="7623"/>
                        </a:lnTo>
                        <a:cubicBezTo>
                          <a:pt x="15654" y="6733"/>
                          <a:pt x="15586" y="6021"/>
                          <a:pt x="15246" y="5487"/>
                        </a:cubicBezTo>
                        <a:cubicBezTo>
                          <a:pt x="14907" y="4953"/>
                          <a:pt x="14024" y="4537"/>
                          <a:pt x="12598" y="4122"/>
                        </a:cubicBezTo>
                        <a:cubicBezTo>
                          <a:pt x="11647" y="3885"/>
                          <a:pt x="10832" y="3825"/>
                          <a:pt x="10220" y="4003"/>
                        </a:cubicBezTo>
                        <a:cubicBezTo>
                          <a:pt x="9541" y="4182"/>
                          <a:pt x="8929" y="4657"/>
                          <a:pt x="8318" y="5369"/>
                        </a:cubicBezTo>
                        <a:close/>
                        <a:moveTo>
                          <a:pt x="14160" y="11065"/>
                        </a:moveTo>
                        <a:cubicBezTo>
                          <a:pt x="13413" y="11065"/>
                          <a:pt x="12258" y="11065"/>
                          <a:pt x="10628" y="10887"/>
                        </a:cubicBezTo>
                        <a:cubicBezTo>
                          <a:pt x="9065" y="10768"/>
                          <a:pt x="7979" y="10768"/>
                          <a:pt x="7436" y="10887"/>
                        </a:cubicBezTo>
                        <a:cubicBezTo>
                          <a:pt x="6621" y="11124"/>
                          <a:pt x="6009" y="11599"/>
                          <a:pt x="5805" y="12252"/>
                        </a:cubicBezTo>
                        <a:cubicBezTo>
                          <a:pt x="5533" y="12905"/>
                          <a:pt x="5669" y="13557"/>
                          <a:pt x="6009" y="14151"/>
                        </a:cubicBezTo>
                        <a:cubicBezTo>
                          <a:pt x="6348" y="14744"/>
                          <a:pt x="7028" y="15219"/>
                          <a:pt x="7843" y="15456"/>
                        </a:cubicBezTo>
                        <a:cubicBezTo>
                          <a:pt x="8793" y="15693"/>
                          <a:pt x="9812" y="15693"/>
                          <a:pt x="10899" y="15397"/>
                        </a:cubicBezTo>
                        <a:cubicBezTo>
                          <a:pt x="11715" y="15160"/>
                          <a:pt x="12326" y="14744"/>
                          <a:pt x="12734" y="14210"/>
                        </a:cubicBezTo>
                        <a:cubicBezTo>
                          <a:pt x="13005" y="13854"/>
                          <a:pt x="13345" y="13083"/>
                          <a:pt x="13752" y="12015"/>
                        </a:cubicBezTo>
                        <a:lnTo>
                          <a:pt x="14092" y="110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60" name="Freeform: Shape 5002"/>
                  <p:cNvSpPr/>
                  <p:nvPr/>
                </p:nvSpPr>
                <p:spPr>
                  <a:xfrm>
                    <a:off x="53611" y="21907"/>
                    <a:ext cx="17886" cy="1959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492" y="0"/>
                        </a:moveTo>
                        <a:lnTo>
                          <a:pt x="9929" y="1253"/>
                        </a:lnTo>
                        <a:lnTo>
                          <a:pt x="10193" y="12487"/>
                        </a:lnTo>
                        <a:lnTo>
                          <a:pt x="17322" y="3375"/>
                        </a:lnTo>
                        <a:lnTo>
                          <a:pt x="21600" y="4628"/>
                        </a:lnTo>
                        <a:lnTo>
                          <a:pt x="11302" y="16827"/>
                        </a:lnTo>
                        <a:lnTo>
                          <a:pt x="9453" y="19045"/>
                        </a:lnTo>
                        <a:cubicBezTo>
                          <a:pt x="8820" y="19768"/>
                          <a:pt x="8238" y="20298"/>
                          <a:pt x="7763" y="20636"/>
                        </a:cubicBezTo>
                        <a:cubicBezTo>
                          <a:pt x="7288" y="20973"/>
                          <a:pt x="6760" y="21214"/>
                          <a:pt x="6285" y="21407"/>
                        </a:cubicBezTo>
                        <a:cubicBezTo>
                          <a:pt x="5756" y="21552"/>
                          <a:pt x="5176" y="21600"/>
                          <a:pt x="4489" y="21600"/>
                        </a:cubicBezTo>
                        <a:cubicBezTo>
                          <a:pt x="3802" y="21600"/>
                          <a:pt x="3063" y="21455"/>
                          <a:pt x="2271" y="21214"/>
                        </a:cubicBezTo>
                        <a:cubicBezTo>
                          <a:pt x="1479" y="20973"/>
                          <a:pt x="739" y="20684"/>
                          <a:pt x="0" y="20298"/>
                        </a:cubicBezTo>
                        <a:lnTo>
                          <a:pt x="634" y="17212"/>
                        </a:lnTo>
                        <a:cubicBezTo>
                          <a:pt x="1267" y="17502"/>
                          <a:pt x="1796" y="17743"/>
                          <a:pt x="2324" y="17888"/>
                        </a:cubicBezTo>
                        <a:cubicBezTo>
                          <a:pt x="3274" y="18177"/>
                          <a:pt x="4066" y="18128"/>
                          <a:pt x="4753" y="17743"/>
                        </a:cubicBezTo>
                        <a:cubicBezTo>
                          <a:pt x="5387" y="17357"/>
                          <a:pt x="5968" y="16779"/>
                          <a:pt x="6496" y="16055"/>
                        </a:cubicBezTo>
                        <a:lnTo>
                          <a:pt x="5492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61" name="Freeform: Shape 5003"/>
                  <p:cNvSpPr/>
                  <p:nvPr/>
                </p:nvSpPr>
                <p:spPr>
                  <a:xfrm>
                    <a:off x="69571" y="27436"/>
                    <a:ext cx="13649" cy="1453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37" h="21175" fill="norm" stroke="1" extrusionOk="0">
                        <a:moveTo>
                          <a:pt x="0" y="12015"/>
                        </a:moveTo>
                        <a:lnTo>
                          <a:pt x="5728" y="12843"/>
                        </a:lnTo>
                        <a:cubicBezTo>
                          <a:pt x="5659" y="13862"/>
                          <a:pt x="5866" y="14754"/>
                          <a:pt x="6349" y="15455"/>
                        </a:cubicBezTo>
                        <a:cubicBezTo>
                          <a:pt x="6901" y="16156"/>
                          <a:pt x="7798" y="16729"/>
                          <a:pt x="9040" y="17048"/>
                        </a:cubicBezTo>
                        <a:cubicBezTo>
                          <a:pt x="10421" y="17430"/>
                          <a:pt x="11594" y="17558"/>
                          <a:pt x="12422" y="17239"/>
                        </a:cubicBezTo>
                        <a:cubicBezTo>
                          <a:pt x="12974" y="17048"/>
                          <a:pt x="13388" y="16666"/>
                          <a:pt x="13595" y="16093"/>
                        </a:cubicBezTo>
                        <a:cubicBezTo>
                          <a:pt x="13733" y="15710"/>
                          <a:pt x="13733" y="15327"/>
                          <a:pt x="13595" y="15009"/>
                        </a:cubicBezTo>
                        <a:cubicBezTo>
                          <a:pt x="13388" y="14691"/>
                          <a:pt x="12905" y="14308"/>
                          <a:pt x="12008" y="13799"/>
                        </a:cubicBezTo>
                        <a:cubicBezTo>
                          <a:pt x="7936" y="11632"/>
                          <a:pt x="5452" y="10039"/>
                          <a:pt x="4555" y="8956"/>
                        </a:cubicBezTo>
                        <a:cubicBezTo>
                          <a:pt x="3312" y="7491"/>
                          <a:pt x="2968" y="5834"/>
                          <a:pt x="3589" y="3986"/>
                        </a:cubicBezTo>
                        <a:cubicBezTo>
                          <a:pt x="4141" y="2330"/>
                          <a:pt x="5313" y="1183"/>
                          <a:pt x="7108" y="482"/>
                        </a:cubicBezTo>
                        <a:cubicBezTo>
                          <a:pt x="8902" y="-219"/>
                          <a:pt x="11248" y="-155"/>
                          <a:pt x="14216" y="673"/>
                        </a:cubicBezTo>
                        <a:cubicBezTo>
                          <a:pt x="17045" y="1501"/>
                          <a:pt x="18977" y="2520"/>
                          <a:pt x="20013" y="3731"/>
                        </a:cubicBezTo>
                        <a:cubicBezTo>
                          <a:pt x="21117" y="4942"/>
                          <a:pt x="21600" y="6471"/>
                          <a:pt x="21531" y="8255"/>
                        </a:cubicBezTo>
                        <a:lnTo>
                          <a:pt x="16148" y="7618"/>
                        </a:lnTo>
                        <a:cubicBezTo>
                          <a:pt x="16148" y="6790"/>
                          <a:pt x="15941" y="6153"/>
                          <a:pt x="15459" y="5580"/>
                        </a:cubicBezTo>
                        <a:cubicBezTo>
                          <a:pt x="14975" y="5006"/>
                          <a:pt x="14147" y="4560"/>
                          <a:pt x="13043" y="4241"/>
                        </a:cubicBezTo>
                        <a:cubicBezTo>
                          <a:pt x="11594" y="3795"/>
                          <a:pt x="10559" y="3731"/>
                          <a:pt x="9800" y="3922"/>
                        </a:cubicBezTo>
                        <a:cubicBezTo>
                          <a:pt x="9316" y="4050"/>
                          <a:pt x="8971" y="4369"/>
                          <a:pt x="8833" y="4751"/>
                        </a:cubicBezTo>
                        <a:cubicBezTo>
                          <a:pt x="8695" y="5069"/>
                          <a:pt x="8833" y="5452"/>
                          <a:pt x="9040" y="5834"/>
                        </a:cubicBezTo>
                        <a:cubicBezTo>
                          <a:pt x="9386" y="6344"/>
                          <a:pt x="10973" y="7300"/>
                          <a:pt x="13664" y="8702"/>
                        </a:cubicBezTo>
                        <a:cubicBezTo>
                          <a:pt x="16356" y="10167"/>
                          <a:pt x="18080" y="11441"/>
                          <a:pt x="18977" y="12652"/>
                        </a:cubicBezTo>
                        <a:cubicBezTo>
                          <a:pt x="19806" y="13862"/>
                          <a:pt x="19944" y="15264"/>
                          <a:pt x="19392" y="16857"/>
                        </a:cubicBezTo>
                        <a:cubicBezTo>
                          <a:pt x="18840" y="18577"/>
                          <a:pt x="17529" y="19851"/>
                          <a:pt x="15527" y="20616"/>
                        </a:cubicBezTo>
                        <a:cubicBezTo>
                          <a:pt x="13526" y="21381"/>
                          <a:pt x="10973" y="21381"/>
                          <a:pt x="7936" y="20488"/>
                        </a:cubicBezTo>
                        <a:cubicBezTo>
                          <a:pt x="5175" y="19660"/>
                          <a:pt x="3105" y="18513"/>
                          <a:pt x="1864" y="16984"/>
                        </a:cubicBezTo>
                        <a:cubicBezTo>
                          <a:pt x="622" y="15455"/>
                          <a:pt x="0" y="13735"/>
                          <a:pt x="138" y="1182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62" name="Freeform: Shape 5004"/>
                  <p:cNvSpPr/>
                  <p:nvPr/>
                </p:nvSpPr>
                <p:spPr>
                  <a:xfrm>
                    <a:off x="81762" y="26193"/>
                    <a:ext cx="12701" cy="190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358"/>
                        </a:moveTo>
                        <a:lnTo>
                          <a:pt x="9657" y="5611"/>
                        </a:lnTo>
                        <a:lnTo>
                          <a:pt x="17863" y="6853"/>
                        </a:lnTo>
                        <a:lnTo>
                          <a:pt x="8205" y="21600"/>
                        </a:lnTo>
                        <a:lnTo>
                          <a:pt x="0" y="20358"/>
                        </a:lnTo>
                        <a:close/>
                        <a:moveTo>
                          <a:pt x="11009" y="3625"/>
                        </a:moveTo>
                        <a:lnTo>
                          <a:pt x="13396" y="0"/>
                        </a:lnTo>
                        <a:lnTo>
                          <a:pt x="21600" y="1241"/>
                        </a:lnTo>
                        <a:lnTo>
                          <a:pt x="19212" y="4866"/>
                        </a:lnTo>
                        <a:lnTo>
                          <a:pt x="11009" y="362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63" name="Freeform: Shape 5005"/>
                  <p:cNvSpPr/>
                  <p:nvPr/>
                </p:nvSpPr>
                <p:spPr>
                  <a:xfrm>
                    <a:off x="90497" y="34131"/>
                    <a:ext cx="13668" cy="157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29" h="21390" fill="norm" stroke="1" extrusionOk="0">
                        <a:moveTo>
                          <a:pt x="8387" y="5369"/>
                        </a:moveTo>
                        <a:lnTo>
                          <a:pt x="3836" y="3292"/>
                        </a:lnTo>
                        <a:cubicBezTo>
                          <a:pt x="4991" y="1749"/>
                          <a:pt x="6417" y="739"/>
                          <a:pt x="7979" y="265"/>
                        </a:cubicBezTo>
                        <a:cubicBezTo>
                          <a:pt x="9610" y="-210"/>
                          <a:pt x="11715" y="-32"/>
                          <a:pt x="14364" y="680"/>
                        </a:cubicBezTo>
                        <a:cubicBezTo>
                          <a:pt x="16741" y="1333"/>
                          <a:pt x="18440" y="2045"/>
                          <a:pt x="19390" y="2876"/>
                        </a:cubicBezTo>
                        <a:cubicBezTo>
                          <a:pt x="20341" y="3706"/>
                          <a:pt x="20953" y="4538"/>
                          <a:pt x="21156" y="5428"/>
                        </a:cubicBezTo>
                        <a:cubicBezTo>
                          <a:pt x="21360" y="6318"/>
                          <a:pt x="21156" y="7801"/>
                          <a:pt x="20341" y="9819"/>
                        </a:cubicBezTo>
                        <a:lnTo>
                          <a:pt x="18304" y="15278"/>
                        </a:lnTo>
                        <a:cubicBezTo>
                          <a:pt x="17760" y="16821"/>
                          <a:pt x="17421" y="18008"/>
                          <a:pt x="17353" y="18779"/>
                        </a:cubicBezTo>
                        <a:cubicBezTo>
                          <a:pt x="17285" y="19551"/>
                          <a:pt x="17353" y="20441"/>
                          <a:pt x="17489" y="21390"/>
                        </a:cubicBezTo>
                        <a:lnTo>
                          <a:pt x="12190" y="19966"/>
                        </a:lnTo>
                        <a:cubicBezTo>
                          <a:pt x="12190" y="19610"/>
                          <a:pt x="12190" y="19136"/>
                          <a:pt x="12190" y="18482"/>
                        </a:cubicBezTo>
                        <a:cubicBezTo>
                          <a:pt x="12190" y="18186"/>
                          <a:pt x="12190" y="18008"/>
                          <a:pt x="12190" y="17889"/>
                        </a:cubicBezTo>
                        <a:cubicBezTo>
                          <a:pt x="10967" y="18423"/>
                          <a:pt x="9814" y="18720"/>
                          <a:pt x="8658" y="18839"/>
                        </a:cubicBezTo>
                        <a:cubicBezTo>
                          <a:pt x="7503" y="18957"/>
                          <a:pt x="6281" y="18839"/>
                          <a:pt x="5127" y="18482"/>
                        </a:cubicBezTo>
                        <a:cubicBezTo>
                          <a:pt x="3021" y="17889"/>
                          <a:pt x="1594" y="16999"/>
                          <a:pt x="780" y="15634"/>
                        </a:cubicBezTo>
                        <a:cubicBezTo>
                          <a:pt x="-36" y="14329"/>
                          <a:pt x="-240" y="12905"/>
                          <a:pt x="304" y="11421"/>
                        </a:cubicBezTo>
                        <a:cubicBezTo>
                          <a:pt x="644" y="10413"/>
                          <a:pt x="1255" y="9581"/>
                          <a:pt x="2069" y="8988"/>
                        </a:cubicBezTo>
                        <a:cubicBezTo>
                          <a:pt x="2885" y="8336"/>
                          <a:pt x="3836" y="7979"/>
                          <a:pt x="4991" y="7801"/>
                        </a:cubicBezTo>
                        <a:cubicBezTo>
                          <a:pt x="6145" y="7623"/>
                          <a:pt x="7640" y="7682"/>
                          <a:pt x="9610" y="7860"/>
                        </a:cubicBezTo>
                        <a:cubicBezTo>
                          <a:pt x="12258" y="8157"/>
                          <a:pt x="14093" y="8217"/>
                          <a:pt x="15179" y="8157"/>
                        </a:cubicBezTo>
                        <a:lnTo>
                          <a:pt x="15315" y="7682"/>
                        </a:lnTo>
                        <a:cubicBezTo>
                          <a:pt x="15654" y="6792"/>
                          <a:pt x="15586" y="6080"/>
                          <a:pt x="15247" y="5546"/>
                        </a:cubicBezTo>
                        <a:cubicBezTo>
                          <a:pt x="14907" y="5012"/>
                          <a:pt x="14025" y="4597"/>
                          <a:pt x="12598" y="4182"/>
                        </a:cubicBezTo>
                        <a:cubicBezTo>
                          <a:pt x="11647" y="3944"/>
                          <a:pt x="10831" y="3885"/>
                          <a:pt x="10221" y="4063"/>
                        </a:cubicBezTo>
                        <a:cubicBezTo>
                          <a:pt x="9610" y="4241"/>
                          <a:pt x="8930" y="4715"/>
                          <a:pt x="8319" y="5428"/>
                        </a:cubicBezTo>
                        <a:close/>
                        <a:moveTo>
                          <a:pt x="14161" y="11124"/>
                        </a:moveTo>
                        <a:cubicBezTo>
                          <a:pt x="13413" y="11124"/>
                          <a:pt x="12258" y="11124"/>
                          <a:pt x="10628" y="10946"/>
                        </a:cubicBezTo>
                        <a:cubicBezTo>
                          <a:pt x="9066" y="10828"/>
                          <a:pt x="7979" y="10828"/>
                          <a:pt x="7435" y="10946"/>
                        </a:cubicBezTo>
                        <a:cubicBezTo>
                          <a:pt x="6620" y="11184"/>
                          <a:pt x="6009" y="11658"/>
                          <a:pt x="5806" y="12311"/>
                        </a:cubicBezTo>
                        <a:cubicBezTo>
                          <a:pt x="5534" y="12964"/>
                          <a:pt x="5670" y="13616"/>
                          <a:pt x="6009" y="14210"/>
                        </a:cubicBezTo>
                        <a:cubicBezTo>
                          <a:pt x="6417" y="14863"/>
                          <a:pt x="7028" y="15278"/>
                          <a:pt x="7911" y="15515"/>
                        </a:cubicBezTo>
                        <a:cubicBezTo>
                          <a:pt x="8862" y="15753"/>
                          <a:pt x="9882" y="15753"/>
                          <a:pt x="10967" y="15456"/>
                        </a:cubicBezTo>
                        <a:cubicBezTo>
                          <a:pt x="11783" y="15219"/>
                          <a:pt x="12394" y="14803"/>
                          <a:pt x="12802" y="14270"/>
                        </a:cubicBezTo>
                        <a:cubicBezTo>
                          <a:pt x="13074" y="13913"/>
                          <a:pt x="13413" y="13142"/>
                          <a:pt x="13821" y="12074"/>
                        </a:cubicBezTo>
                        <a:lnTo>
                          <a:pt x="14161" y="1112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573" name="Graphic 2243"/>
                <p:cNvGrpSpPr/>
                <p:nvPr/>
              </p:nvGrpSpPr>
              <p:grpSpPr>
                <a:xfrm>
                  <a:off x="481843" y="1018739"/>
                  <a:ext cx="112077" cy="56061"/>
                  <a:chOff x="0" y="0"/>
                  <a:chExt cx="112075" cy="56059"/>
                </a:xfrm>
              </p:grpSpPr>
              <p:sp>
                <p:nvSpPr>
                  <p:cNvPr id="1565" name="Freeform: Shape 4990"/>
                  <p:cNvSpPr/>
                  <p:nvPr/>
                </p:nvSpPr>
                <p:spPr>
                  <a:xfrm>
                    <a:off x="0" y="-1"/>
                    <a:ext cx="16967" cy="1893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6861"/>
                        </a:moveTo>
                        <a:lnTo>
                          <a:pt x="6625" y="0"/>
                        </a:lnTo>
                        <a:lnTo>
                          <a:pt x="10411" y="1197"/>
                        </a:lnTo>
                        <a:lnTo>
                          <a:pt x="7794" y="7832"/>
                        </a:lnTo>
                        <a:lnTo>
                          <a:pt x="15199" y="10177"/>
                        </a:lnTo>
                        <a:lnTo>
                          <a:pt x="17815" y="3542"/>
                        </a:lnTo>
                        <a:lnTo>
                          <a:pt x="21600" y="4739"/>
                        </a:lnTo>
                        <a:lnTo>
                          <a:pt x="14976" y="21600"/>
                        </a:lnTo>
                        <a:lnTo>
                          <a:pt x="11190" y="20402"/>
                        </a:lnTo>
                        <a:lnTo>
                          <a:pt x="14085" y="13020"/>
                        </a:lnTo>
                        <a:lnTo>
                          <a:pt x="6681" y="10675"/>
                        </a:lnTo>
                        <a:lnTo>
                          <a:pt x="3786" y="18008"/>
                        </a:lnTo>
                        <a:lnTo>
                          <a:pt x="0" y="1681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66" name="Freeform: Shape 4991"/>
                  <p:cNvSpPr/>
                  <p:nvPr/>
                </p:nvSpPr>
                <p:spPr>
                  <a:xfrm>
                    <a:off x="15262" y="10033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03" h="21126" fill="norm" stroke="1" extrusionOk="0">
                        <a:moveTo>
                          <a:pt x="898" y="6873"/>
                        </a:moveTo>
                        <a:cubicBezTo>
                          <a:pt x="1520" y="5247"/>
                          <a:pt x="2452" y="3775"/>
                          <a:pt x="3850" y="2459"/>
                        </a:cubicBezTo>
                        <a:cubicBezTo>
                          <a:pt x="5171" y="1221"/>
                          <a:pt x="6803" y="447"/>
                          <a:pt x="8590" y="137"/>
                        </a:cubicBezTo>
                        <a:cubicBezTo>
                          <a:pt x="10377" y="-173"/>
                          <a:pt x="12242" y="59"/>
                          <a:pt x="14107" y="679"/>
                        </a:cubicBezTo>
                        <a:cubicBezTo>
                          <a:pt x="16982" y="1686"/>
                          <a:pt x="19001" y="3466"/>
                          <a:pt x="20167" y="5943"/>
                        </a:cubicBezTo>
                        <a:cubicBezTo>
                          <a:pt x="21332" y="8421"/>
                          <a:pt x="21410" y="11131"/>
                          <a:pt x="20400" y="13995"/>
                        </a:cubicBezTo>
                        <a:cubicBezTo>
                          <a:pt x="19390" y="16860"/>
                          <a:pt x="17603" y="18872"/>
                          <a:pt x="15117" y="20111"/>
                        </a:cubicBezTo>
                        <a:cubicBezTo>
                          <a:pt x="12630" y="21350"/>
                          <a:pt x="9911" y="21427"/>
                          <a:pt x="7113" y="20498"/>
                        </a:cubicBezTo>
                        <a:cubicBezTo>
                          <a:pt x="5405" y="19878"/>
                          <a:pt x="3850" y="18872"/>
                          <a:pt x="2530" y="17556"/>
                        </a:cubicBezTo>
                        <a:cubicBezTo>
                          <a:pt x="1209" y="16240"/>
                          <a:pt x="432" y="14615"/>
                          <a:pt x="121" y="12834"/>
                        </a:cubicBezTo>
                        <a:cubicBezTo>
                          <a:pt x="-190" y="11054"/>
                          <a:pt x="121" y="9040"/>
                          <a:pt x="820" y="6873"/>
                        </a:cubicBezTo>
                        <a:close/>
                        <a:moveTo>
                          <a:pt x="5949" y="8963"/>
                        </a:moveTo>
                        <a:cubicBezTo>
                          <a:pt x="5327" y="10821"/>
                          <a:pt x="5249" y="12446"/>
                          <a:pt x="5792" y="13762"/>
                        </a:cubicBezTo>
                        <a:cubicBezTo>
                          <a:pt x="6337" y="15079"/>
                          <a:pt x="7269" y="15931"/>
                          <a:pt x="8590" y="16395"/>
                        </a:cubicBezTo>
                        <a:cubicBezTo>
                          <a:pt x="9911" y="16860"/>
                          <a:pt x="11154" y="16705"/>
                          <a:pt x="12397" y="16085"/>
                        </a:cubicBezTo>
                        <a:cubicBezTo>
                          <a:pt x="13640" y="15389"/>
                          <a:pt x="14573" y="14072"/>
                          <a:pt x="15272" y="12215"/>
                        </a:cubicBezTo>
                        <a:cubicBezTo>
                          <a:pt x="15893" y="10356"/>
                          <a:pt x="15971" y="8808"/>
                          <a:pt x="15428" y="7492"/>
                        </a:cubicBezTo>
                        <a:cubicBezTo>
                          <a:pt x="14883" y="6175"/>
                          <a:pt x="13951" y="5324"/>
                          <a:pt x="12630" y="4859"/>
                        </a:cubicBezTo>
                        <a:cubicBezTo>
                          <a:pt x="11309" y="4395"/>
                          <a:pt x="10066" y="4550"/>
                          <a:pt x="8823" y="5169"/>
                        </a:cubicBezTo>
                        <a:cubicBezTo>
                          <a:pt x="7580" y="5865"/>
                          <a:pt x="6648" y="7105"/>
                          <a:pt x="5949" y="904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67" name="Freeform: Shape 4992"/>
                  <p:cNvSpPr/>
                  <p:nvPr/>
                </p:nvSpPr>
                <p:spPr>
                  <a:xfrm>
                    <a:off x="27350" y="13774"/>
                    <a:ext cx="12701" cy="1416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3" h="21600" fill="norm" stroke="1" extrusionOk="0">
                        <a:moveTo>
                          <a:pt x="16725" y="21533"/>
                        </a:moveTo>
                        <a:lnTo>
                          <a:pt x="11851" y="20000"/>
                        </a:lnTo>
                        <a:lnTo>
                          <a:pt x="15151" y="11667"/>
                        </a:lnTo>
                        <a:cubicBezTo>
                          <a:pt x="15825" y="9933"/>
                          <a:pt x="16200" y="8733"/>
                          <a:pt x="16200" y="8134"/>
                        </a:cubicBezTo>
                        <a:cubicBezTo>
                          <a:pt x="16200" y="7533"/>
                          <a:pt x="16050" y="7067"/>
                          <a:pt x="15675" y="6600"/>
                        </a:cubicBezTo>
                        <a:cubicBezTo>
                          <a:pt x="15300" y="6134"/>
                          <a:pt x="14850" y="5867"/>
                          <a:pt x="14176" y="5667"/>
                        </a:cubicBezTo>
                        <a:cubicBezTo>
                          <a:pt x="13350" y="5400"/>
                          <a:pt x="12525" y="5400"/>
                          <a:pt x="11700" y="5600"/>
                        </a:cubicBezTo>
                        <a:cubicBezTo>
                          <a:pt x="10875" y="5800"/>
                          <a:pt x="10200" y="6200"/>
                          <a:pt x="9675" y="6800"/>
                        </a:cubicBezTo>
                        <a:cubicBezTo>
                          <a:pt x="9150" y="7400"/>
                          <a:pt x="8550" y="8600"/>
                          <a:pt x="7800" y="10400"/>
                        </a:cubicBezTo>
                        <a:lnTo>
                          <a:pt x="4875" y="17800"/>
                        </a:lnTo>
                        <a:lnTo>
                          <a:pt x="0" y="16267"/>
                        </a:lnTo>
                        <a:lnTo>
                          <a:pt x="6450" y="0"/>
                        </a:lnTo>
                        <a:lnTo>
                          <a:pt x="10950" y="1400"/>
                        </a:lnTo>
                        <a:lnTo>
                          <a:pt x="9975" y="3800"/>
                        </a:lnTo>
                        <a:cubicBezTo>
                          <a:pt x="12300" y="2467"/>
                          <a:pt x="14700" y="2133"/>
                          <a:pt x="17100" y="2933"/>
                        </a:cubicBezTo>
                        <a:cubicBezTo>
                          <a:pt x="18150" y="3267"/>
                          <a:pt x="19050" y="3734"/>
                          <a:pt x="19800" y="4400"/>
                        </a:cubicBezTo>
                        <a:cubicBezTo>
                          <a:pt x="20550" y="5066"/>
                          <a:pt x="21076" y="5667"/>
                          <a:pt x="21301" y="6333"/>
                        </a:cubicBezTo>
                        <a:cubicBezTo>
                          <a:pt x="21525" y="7000"/>
                          <a:pt x="21600" y="7733"/>
                          <a:pt x="21525" y="8467"/>
                        </a:cubicBezTo>
                        <a:cubicBezTo>
                          <a:pt x="21450" y="9200"/>
                          <a:pt x="21151" y="10200"/>
                          <a:pt x="20625" y="11467"/>
                        </a:cubicBezTo>
                        <a:lnTo>
                          <a:pt x="16576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68" name="Freeform: Shape 4993"/>
                  <p:cNvSpPr/>
                  <p:nvPr/>
                </p:nvSpPr>
                <p:spPr>
                  <a:xfrm>
                    <a:off x="39203" y="19079"/>
                    <a:ext cx="14452" cy="1634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71" h="21353" fill="norm" stroke="1" extrusionOk="0">
                        <a:moveTo>
                          <a:pt x="483" y="13639"/>
                        </a:moveTo>
                        <a:lnTo>
                          <a:pt x="5074" y="15639"/>
                        </a:lnTo>
                        <a:cubicBezTo>
                          <a:pt x="4945" y="16153"/>
                          <a:pt x="5009" y="16553"/>
                          <a:pt x="5203" y="16839"/>
                        </a:cubicBezTo>
                        <a:cubicBezTo>
                          <a:pt x="5462" y="17239"/>
                          <a:pt x="6045" y="17524"/>
                          <a:pt x="6885" y="17810"/>
                        </a:cubicBezTo>
                        <a:cubicBezTo>
                          <a:pt x="7985" y="18153"/>
                          <a:pt x="8825" y="18268"/>
                          <a:pt x="9536" y="18153"/>
                        </a:cubicBezTo>
                        <a:cubicBezTo>
                          <a:pt x="9989" y="18096"/>
                          <a:pt x="10377" y="17867"/>
                          <a:pt x="10765" y="17467"/>
                        </a:cubicBezTo>
                        <a:cubicBezTo>
                          <a:pt x="11024" y="17182"/>
                          <a:pt x="11283" y="16667"/>
                          <a:pt x="11606" y="15810"/>
                        </a:cubicBezTo>
                        <a:lnTo>
                          <a:pt x="12447" y="13753"/>
                        </a:lnTo>
                        <a:cubicBezTo>
                          <a:pt x="10571" y="14896"/>
                          <a:pt x="8696" y="15125"/>
                          <a:pt x="6821" y="14554"/>
                        </a:cubicBezTo>
                        <a:cubicBezTo>
                          <a:pt x="4686" y="13867"/>
                          <a:pt x="3328" y="12553"/>
                          <a:pt x="2746" y="10611"/>
                        </a:cubicBezTo>
                        <a:cubicBezTo>
                          <a:pt x="2293" y="9067"/>
                          <a:pt x="2423" y="7353"/>
                          <a:pt x="3134" y="5467"/>
                        </a:cubicBezTo>
                        <a:cubicBezTo>
                          <a:pt x="4105" y="3125"/>
                          <a:pt x="5398" y="1525"/>
                          <a:pt x="7208" y="724"/>
                        </a:cubicBezTo>
                        <a:cubicBezTo>
                          <a:pt x="9019" y="-75"/>
                          <a:pt x="10830" y="-247"/>
                          <a:pt x="12705" y="382"/>
                        </a:cubicBezTo>
                        <a:cubicBezTo>
                          <a:pt x="14646" y="1010"/>
                          <a:pt x="15939" y="2268"/>
                          <a:pt x="16651" y="4153"/>
                        </a:cubicBezTo>
                        <a:lnTo>
                          <a:pt x="17426" y="2211"/>
                        </a:lnTo>
                        <a:lnTo>
                          <a:pt x="21371" y="3410"/>
                        </a:lnTo>
                        <a:lnTo>
                          <a:pt x="16327" y="15925"/>
                        </a:lnTo>
                        <a:cubicBezTo>
                          <a:pt x="15680" y="17582"/>
                          <a:pt x="15033" y="18782"/>
                          <a:pt x="14387" y="19467"/>
                        </a:cubicBezTo>
                        <a:cubicBezTo>
                          <a:pt x="13740" y="20153"/>
                          <a:pt x="13093" y="20667"/>
                          <a:pt x="12318" y="20953"/>
                        </a:cubicBezTo>
                        <a:cubicBezTo>
                          <a:pt x="11606" y="21239"/>
                          <a:pt x="10700" y="21353"/>
                          <a:pt x="9666" y="21353"/>
                        </a:cubicBezTo>
                        <a:cubicBezTo>
                          <a:pt x="8631" y="21353"/>
                          <a:pt x="7403" y="21068"/>
                          <a:pt x="5980" y="20667"/>
                        </a:cubicBezTo>
                        <a:cubicBezTo>
                          <a:pt x="3328" y="19810"/>
                          <a:pt x="1582" y="18839"/>
                          <a:pt x="742" y="17639"/>
                        </a:cubicBezTo>
                        <a:cubicBezTo>
                          <a:pt x="-35" y="16496"/>
                          <a:pt x="-229" y="15296"/>
                          <a:pt x="289" y="14039"/>
                        </a:cubicBezTo>
                        <a:cubicBezTo>
                          <a:pt x="289" y="13924"/>
                          <a:pt x="418" y="13753"/>
                          <a:pt x="483" y="13582"/>
                        </a:cubicBezTo>
                        <a:close/>
                        <a:moveTo>
                          <a:pt x="7532" y="6610"/>
                        </a:moveTo>
                        <a:cubicBezTo>
                          <a:pt x="6950" y="8096"/>
                          <a:pt x="6821" y="9296"/>
                          <a:pt x="7208" y="10153"/>
                        </a:cubicBezTo>
                        <a:cubicBezTo>
                          <a:pt x="7596" y="11067"/>
                          <a:pt x="8243" y="11639"/>
                          <a:pt x="9214" y="11924"/>
                        </a:cubicBezTo>
                        <a:cubicBezTo>
                          <a:pt x="10248" y="12268"/>
                          <a:pt x="11218" y="12153"/>
                          <a:pt x="12253" y="11696"/>
                        </a:cubicBezTo>
                        <a:cubicBezTo>
                          <a:pt x="13223" y="11239"/>
                          <a:pt x="13999" y="10267"/>
                          <a:pt x="14581" y="8896"/>
                        </a:cubicBezTo>
                        <a:cubicBezTo>
                          <a:pt x="15163" y="7467"/>
                          <a:pt x="15228" y="6267"/>
                          <a:pt x="14839" y="5353"/>
                        </a:cubicBezTo>
                        <a:cubicBezTo>
                          <a:pt x="14452" y="4439"/>
                          <a:pt x="13740" y="3810"/>
                          <a:pt x="12705" y="3524"/>
                        </a:cubicBezTo>
                        <a:cubicBezTo>
                          <a:pt x="11670" y="3239"/>
                          <a:pt x="10765" y="3296"/>
                          <a:pt x="9795" y="3810"/>
                        </a:cubicBezTo>
                        <a:cubicBezTo>
                          <a:pt x="8825" y="4324"/>
                          <a:pt x="8114" y="5239"/>
                          <a:pt x="7532" y="6668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69" name="Freeform: Shape 4994"/>
                  <p:cNvSpPr/>
                  <p:nvPr/>
                </p:nvSpPr>
                <p:spPr>
                  <a:xfrm>
                    <a:off x="58421" y="20639"/>
                    <a:ext cx="18235" cy="1946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6406"/>
                        </a:moveTo>
                        <a:lnTo>
                          <a:pt x="6164" y="0"/>
                        </a:lnTo>
                        <a:lnTo>
                          <a:pt x="9687" y="1165"/>
                        </a:lnTo>
                        <a:lnTo>
                          <a:pt x="6941" y="8446"/>
                        </a:lnTo>
                        <a:lnTo>
                          <a:pt x="16835" y="3543"/>
                        </a:lnTo>
                        <a:lnTo>
                          <a:pt x="21600" y="5097"/>
                        </a:lnTo>
                        <a:lnTo>
                          <a:pt x="12639" y="9319"/>
                        </a:lnTo>
                        <a:lnTo>
                          <a:pt x="15799" y="21600"/>
                        </a:lnTo>
                        <a:lnTo>
                          <a:pt x="11241" y="20095"/>
                        </a:lnTo>
                        <a:lnTo>
                          <a:pt x="9324" y="10824"/>
                        </a:lnTo>
                        <a:lnTo>
                          <a:pt x="5439" y="12620"/>
                        </a:lnTo>
                        <a:lnTo>
                          <a:pt x="3574" y="17571"/>
                        </a:lnTo>
                        <a:lnTo>
                          <a:pt x="52" y="1640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70" name="Freeform: Shape 4995"/>
                  <p:cNvSpPr/>
                  <p:nvPr/>
                </p:nvSpPr>
                <p:spPr>
                  <a:xfrm>
                    <a:off x="73640" y="30630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03" h="21126" fill="norm" stroke="1" extrusionOk="0">
                        <a:moveTo>
                          <a:pt x="899" y="6873"/>
                        </a:moveTo>
                        <a:cubicBezTo>
                          <a:pt x="1520" y="5247"/>
                          <a:pt x="2452" y="3775"/>
                          <a:pt x="3850" y="2459"/>
                        </a:cubicBezTo>
                        <a:cubicBezTo>
                          <a:pt x="5249" y="1221"/>
                          <a:pt x="6803" y="447"/>
                          <a:pt x="8590" y="137"/>
                        </a:cubicBezTo>
                        <a:cubicBezTo>
                          <a:pt x="10377" y="-173"/>
                          <a:pt x="12241" y="59"/>
                          <a:pt x="14107" y="679"/>
                        </a:cubicBezTo>
                        <a:cubicBezTo>
                          <a:pt x="16982" y="1686"/>
                          <a:pt x="19001" y="3466"/>
                          <a:pt x="20167" y="5943"/>
                        </a:cubicBezTo>
                        <a:cubicBezTo>
                          <a:pt x="21332" y="8420"/>
                          <a:pt x="21410" y="11130"/>
                          <a:pt x="20400" y="13995"/>
                        </a:cubicBezTo>
                        <a:cubicBezTo>
                          <a:pt x="19390" y="16860"/>
                          <a:pt x="17603" y="18872"/>
                          <a:pt x="15117" y="20111"/>
                        </a:cubicBezTo>
                        <a:cubicBezTo>
                          <a:pt x="12630" y="21350"/>
                          <a:pt x="9911" y="21427"/>
                          <a:pt x="7114" y="20498"/>
                        </a:cubicBezTo>
                        <a:cubicBezTo>
                          <a:pt x="5405" y="19879"/>
                          <a:pt x="3850" y="18872"/>
                          <a:pt x="2530" y="17556"/>
                        </a:cubicBezTo>
                        <a:cubicBezTo>
                          <a:pt x="1209" y="16240"/>
                          <a:pt x="431" y="14614"/>
                          <a:pt x="121" y="12834"/>
                        </a:cubicBezTo>
                        <a:cubicBezTo>
                          <a:pt x="-190" y="11053"/>
                          <a:pt x="121" y="9040"/>
                          <a:pt x="821" y="6873"/>
                        </a:cubicBezTo>
                        <a:close/>
                        <a:moveTo>
                          <a:pt x="5948" y="8963"/>
                        </a:moveTo>
                        <a:cubicBezTo>
                          <a:pt x="5327" y="10821"/>
                          <a:pt x="5249" y="12446"/>
                          <a:pt x="5792" y="13762"/>
                        </a:cubicBezTo>
                        <a:cubicBezTo>
                          <a:pt x="6337" y="15079"/>
                          <a:pt x="7269" y="15931"/>
                          <a:pt x="8590" y="16395"/>
                        </a:cubicBezTo>
                        <a:cubicBezTo>
                          <a:pt x="9911" y="16860"/>
                          <a:pt x="11154" y="16705"/>
                          <a:pt x="12397" y="16085"/>
                        </a:cubicBezTo>
                        <a:cubicBezTo>
                          <a:pt x="13640" y="15466"/>
                          <a:pt x="14572" y="14150"/>
                          <a:pt x="15272" y="12214"/>
                        </a:cubicBezTo>
                        <a:cubicBezTo>
                          <a:pt x="15894" y="10356"/>
                          <a:pt x="15971" y="8808"/>
                          <a:pt x="15428" y="7492"/>
                        </a:cubicBezTo>
                        <a:cubicBezTo>
                          <a:pt x="14883" y="6175"/>
                          <a:pt x="13951" y="5324"/>
                          <a:pt x="12630" y="4859"/>
                        </a:cubicBezTo>
                        <a:cubicBezTo>
                          <a:pt x="11309" y="4395"/>
                          <a:pt x="10066" y="4549"/>
                          <a:pt x="8745" y="5169"/>
                        </a:cubicBezTo>
                        <a:cubicBezTo>
                          <a:pt x="7502" y="5866"/>
                          <a:pt x="6570" y="7104"/>
                          <a:pt x="5870" y="904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71" name="Freeform: Shape 4996"/>
                  <p:cNvSpPr/>
                  <p:nvPr/>
                </p:nvSpPr>
                <p:spPr>
                  <a:xfrm>
                    <a:off x="85771" y="34414"/>
                    <a:ext cx="12701" cy="141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3" h="21600" fill="norm" stroke="1" extrusionOk="0">
                        <a:moveTo>
                          <a:pt x="16726" y="21600"/>
                        </a:moveTo>
                        <a:lnTo>
                          <a:pt x="11851" y="20062"/>
                        </a:lnTo>
                        <a:lnTo>
                          <a:pt x="15151" y="11703"/>
                        </a:lnTo>
                        <a:cubicBezTo>
                          <a:pt x="15825" y="9964"/>
                          <a:pt x="16200" y="8760"/>
                          <a:pt x="16200" y="8159"/>
                        </a:cubicBezTo>
                        <a:cubicBezTo>
                          <a:pt x="16200" y="7557"/>
                          <a:pt x="16050" y="7089"/>
                          <a:pt x="15675" y="6621"/>
                        </a:cubicBezTo>
                        <a:cubicBezTo>
                          <a:pt x="15301" y="6219"/>
                          <a:pt x="14850" y="5885"/>
                          <a:pt x="14176" y="5684"/>
                        </a:cubicBezTo>
                        <a:cubicBezTo>
                          <a:pt x="13350" y="5417"/>
                          <a:pt x="12525" y="5417"/>
                          <a:pt x="11700" y="5618"/>
                        </a:cubicBezTo>
                        <a:cubicBezTo>
                          <a:pt x="10875" y="5818"/>
                          <a:pt x="10200" y="6219"/>
                          <a:pt x="9675" y="6821"/>
                        </a:cubicBezTo>
                        <a:cubicBezTo>
                          <a:pt x="9151" y="7423"/>
                          <a:pt x="8550" y="8627"/>
                          <a:pt x="7800" y="10432"/>
                        </a:cubicBezTo>
                        <a:lnTo>
                          <a:pt x="4875" y="17856"/>
                        </a:lnTo>
                        <a:lnTo>
                          <a:pt x="0" y="16317"/>
                        </a:lnTo>
                        <a:lnTo>
                          <a:pt x="6450" y="0"/>
                        </a:lnTo>
                        <a:lnTo>
                          <a:pt x="10950" y="1405"/>
                        </a:lnTo>
                        <a:lnTo>
                          <a:pt x="9975" y="3812"/>
                        </a:lnTo>
                        <a:cubicBezTo>
                          <a:pt x="12300" y="2475"/>
                          <a:pt x="14700" y="2207"/>
                          <a:pt x="17100" y="2942"/>
                        </a:cubicBezTo>
                        <a:cubicBezTo>
                          <a:pt x="18151" y="3277"/>
                          <a:pt x="19051" y="3745"/>
                          <a:pt x="19800" y="4347"/>
                        </a:cubicBezTo>
                        <a:cubicBezTo>
                          <a:pt x="20550" y="4948"/>
                          <a:pt x="21076" y="5618"/>
                          <a:pt x="21301" y="6286"/>
                        </a:cubicBezTo>
                        <a:cubicBezTo>
                          <a:pt x="21525" y="6955"/>
                          <a:pt x="21600" y="7691"/>
                          <a:pt x="21525" y="8426"/>
                        </a:cubicBezTo>
                        <a:cubicBezTo>
                          <a:pt x="21450" y="9162"/>
                          <a:pt x="21151" y="10165"/>
                          <a:pt x="20625" y="11436"/>
                        </a:cubicBezTo>
                        <a:lnTo>
                          <a:pt x="16576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72" name="Freeform: Shape 4997"/>
                  <p:cNvSpPr/>
                  <p:nvPr/>
                </p:nvSpPr>
                <p:spPr>
                  <a:xfrm>
                    <a:off x="97625" y="39697"/>
                    <a:ext cx="14451" cy="163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72" h="21382" fill="norm" stroke="1" extrusionOk="0">
                        <a:moveTo>
                          <a:pt x="483" y="13668"/>
                        </a:moveTo>
                        <a:lnTo>
                          <a:pt x="5075" y="15668"/>
                        </a:lnTo>
                        <a:cubicBezTo>
                          <a:pt x="4946" y="16182"/>
                          <a:pt x="5075" y="16582"/>
                          <a:pt x="5204" y="16867"/>
                        </a:cubicBezTo>
                        <a:cubicBezTo>
                          <a:pt x="5463" y="17267"/>
                          <a:pt x="6044" y="17553"/>
                          <a:pt x="6886" y="17839"/>
                        </a:cubicBezTo>
                        <a:cubicBezTo>
                          <a:pt x="7985" y="18182"/>
                          <a:pt x="8826" y="18296"/>
                          <a:pt x="9537" y="18182"/>
                        </a:cubicBezTo>
                        <a:cubicBezTo>
                          <a:pt x="9990" y="18125"/>
                          <a:pt x="10377" y="17896"/>
                          <a:pt x="10766" y="17496"/>
                        </a:cubicBezTo>
                        <a:cubicBezTo>
                          <a:pt x="11025" y="17210"/>
                          <a:pt x="11283" y="16696"/>
                          <a:pt x="11606" y="15839"/>
                        </a:cubicBezTo>
                        <a:lnTo>
                          <a:pt x="12447" y="13782"/>
                        </a:lnTo>
                        <a:cubicBezTo>
                          <a:pt x="10572" y="14924"/>
                          <a:pt x="8696" y="15153"/>
                          <a:pt x="6821" y="14582"/>
                        </a:cubicBezTo>
                        <a:cubicBezTo>
                          <a:pt x="4687" y="13896"/>
                          <a:pt x="3328" y="12582"/>
                          <a:pt x="2746" y="10639"/>
                        </a:cubicBezTo>
                        <a:cubicBezTo>
                          <a:pt x="2294" y="9096"/>
                          <a:pt x="2423" y="7381"/>
                          <a:pt x="3134" y="5496"/>
                        </a:cubicBezTo>
                        <a:cubicBezTo>
                          <a:pt x="4104" y="3153"/>
                          <a:pt x="5398" y="1553"/>
                          <a:pt x="7209" y="753"/>
                        </a:cubicBezTo>
                        <a:cubicBezTo>
                          <a:pt x="8955" y="-104"/>
                          <a:pt x="10830" y="-218"/>
                          <a:pt x="12706" y="353"/>
                        </a:cubicBezTo>
                        <a:cubicBezTo>
                          <a:pt x="14646" y="981"/>
                          <a:pt x="15939" y="2239"/>
                          <a:pt x="16651" y="4125"/>
                        </a:cubicBezTo>
                        <a:lnTo>
                          <a:pt x="17427" y="2182"/>
                        </a:lnTo>
                        <a:lnTo>
                          <a:pt x="21372" y="3382"/>
                        </a:lnTo>
                        <a:lnTo>
                          <a:pt x="16328" y="15896"/>
                        </a:lnTo>
                        <a:cubicBezTo>
                          <a:pt x="15681" y="17553"/>
                          <a:pt x="15034" y="18753"/>
                          <a:pt x="14388" y="19438"/>
                        </a:cubicBezTo>
                        <a:cubicBezTo>
                          <a:pt x="13741" y="20182"/>
                          <a:pt x="13094" y="20639"/>
                          <a:pt x="12318" y="20982"/>
                        </a:cubicBezTo>
                        <a:cubicBezTo>
                          <a:pt x="11542" y="21325"/>
                          <a:pt x="10701" y="21382"/>
                          <a:pt x="9666" y="21382"/>
                        </a:cubicBezTo>
                        <a:cubicBezTo>
                          <a:pt x="8632" y="21382"/>
                          <a:pt x="7403" y="21096"/>
                          <a:pt x="5980" y="20696"/>
                        </a:cubicBezTo>
                        <a:cubicBezTo>
                          <a:pt x="3264" y="19839"/>
                          <a:pt x="1583" y="18867"/>
                          <a:pt x="741" y="17724"/>
                        </a:cubicBezTo>
                        <a:cubicBezTo>
                          <a:pt x="-35" y="16582"/>
                          <a:pt x="-228" y="15382"/>
                          <a:pt x="289" y="14124"/>
                        </a:cubicBezTo>
                        <a:cubicBezTo>
                          <a:pt x="289" y="14010"/>
                          <a:pt x="418" y="13839"/>
                          <a:pt x="483" y="13668"/>
                        </a:cubicBezTo>
                        <a:close/>
                        <a:moveTo>
                          <a:pt x="7467" y="6639"/>
                        </a:moveTo>
                        <a:cubicBezTo>
                          <a:pt x="6886" y="8125"/>
                          <a:pt x="6756" y="9324"/>
                          <a:pt x="7144" y="10181"/>
                        </a:cubicBezTo>
                        <a:cubicBezTo>
                          <a:pt x="7532" y="11096"/>
                          <a:pt x="8179" y="11667"/>
                          <a:pt x="9149" y="11953"/>
                        </a:cubicBezTo>
                        <a:cubicBezTo>
                          <a:pt x="10184" y="12296"/>
                          <a:pt x="11154" y="12181"/>
                          <a:pt x="12124" y="11725"/>
                        </a:cubicBezTo>
                        <a:cubicBezTo>
                          <a:pt x="13094" y="11267"/>
                          <a:pt x="13870" y="10296"/>
                          <a:pt x="14452" y="8925"/>
                        </a:cubicBezTo>
                        <a:cubicBezTo>
                          <a:pt x="15034" y="7496"/>
                          <a:pt x="15099" y="6296"/>
                          <a:pt x="14711" y="5382"/>
                        </a:cubicBezTo>
                        <a:cubicBezTo>
                          <a:pt x="14323" y="4467"/>
                          <a:pt x="13611" y="3839"/>
                          <a:pt x="12576" y="3553"/>
                        </a:cubicBezTo>
                        <a:cubicBezTo>
                          <a:pt x="11606" y="3268"/>
                          <a:pt x="10636" y="3325"/>
                          <a:pt x="9666" y="3781"/>
                        </a:cubicBezTo>
                        <a:cubicBezTo>
                          <a:pt x="8761" y="4239"/>
                          <a:pt x="7985" y="5210"/>
                          <a:pt x="7403" y="663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582" name="Graphic 2243"/>
                <p:cNvGrpSpPr/>
                <p:nvPr/>
              </p:nvGrpSpPr>
              <p:grpSpPr>
                <a:xfrm>
                  <a:off x="494524" y="1050399"/>
                  <a:ext cx="84633" cy="44429"/>
                  <a:chOff x="0" y="0"/>
                  <a:chExt cx="84632" cy="44427"/>
                </a:xfrm>
              </p:grpSpPr>
              <p:sp>
                <p:nvSpPr>
                  <p:cNvPr id="1574" name="Freeform: Shape 4982"/>
                  <p:cNvSpPr/>
                  <p:nvPr/>
                </p:nvSpPr>
                <p:spPr>
                  <a:xfrm>
                    <a:off x="0" y="-1"/>
                    <a:ext cx="15315" cy="1583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30" h="21600" fill="norm" stroke="1" extrusionOk="0">
                        <a:moveTo>
                          <a:pt x="0" y="20049"/>
                        </a:moveTo>
                        <a:lnTo>
                          <a:pt x="7465" y="0"/>
                        </a:lnTo>
                        <a:lnTo>
                          <a:pt x="14135" y="2387"/>
                        </a:lnTo>
                        <a:cubicBezTo>
                          <a:pt x="16644" y="3282"/>
                          <a:pt x="18296" y="3938"/>
                          <a:pt x="18969" y="4415"/>
                        </a:cubicBezTo>
                        <a:cubicBezTo>
                          <a:pt x="20009" y="5132"/>
                          <a:pt x="20805" y="6146"/>
                          <a:pt x="21172" y="7458"/>
                        </a:cubicBezTo>
                        <a:cubicBezTo>
                          <a:pt x="21600" y="8771"/>
                          <a:pt x="21478" y="10204"/>
                          <a:pt x="20927" y="11814"/>
                        </a:cubicBezTo>
                        <a:cubicBezTo>
                          <a:pt x="20437" y="13068"/>
                          <a:pt x="19887" y="14022"/>
                          <a:pt x="19092" y="14678"/>
                        </a:cubicBezTo>
                        <a:cubicBezTo>
                          <a:pt x="18296" y="15335"/>
                          <a:pt x="17500" y="15812"/>
                          <a:pt x="16583" y="16051"/>
                        </a:cubicBezTo>
                        <a:cubicBezTo>
                          <a:pt x="15665" y="16289"/>
                          <a:pt x="14869" y="16349"/>
                          <a:pt x="14074" y="16229"/>
                        </a:cubicBezTo>
                        <a:cubicBezTo>
                          <a:pt x="13034" y="16051"/>
                          <a:pt x="11565" y="15633"/>
                          <a:pt x="9669" y="14977"/>
                        </a:cubicBezTo>
                        <a:lnTo>
                          <a:pt x="6976" y="14022"/>
                        </a:lnTo>
                        <a:lnTo>
                          <a:pt x="4161" y="21600"/>
                        </a:lnTo>
                        <a:lnTo>
                          <a:pt x="0" y="20108"/>
                        </a:lnTo>
                        <a:close/>
                        <a:moveTo>
                          <a:pt x="10403" y="4833"/>
                        </a:moveTo>
                        <a:lnTo>
                          <a:pt x="8261" y="10561"/>
                        </a:lnTo>
                        <a:lnTo>
                          <a:pt x="10524" y="11396"/>
                        </a:lnTo>
                        <a:cubicBezTo>
                          <a:pt x="12177" y="11994"/>
                          <a:pt x="13279" y="12232"/>
                          <a:pt x="13951" y="12232"/>
                        </a:cubicBezTo>
                        <a:cubicBezTo>
                          <a:pt x="14564" y="12232"/>
                          <a:pt x="15175" y="12053"/>
                          <a:pt x="15603" y="11695"/>
                        </a:cubicBezTo>
                        <a:cubicBezTo>
                          <a:pt x="16093" y="11337"/>
                          <a:pt x="16461" y="10919"/>
                          <a:pt x="16644" y="10323"/>
                        </a:cubicBezTo>
                        <a:cubicBezTo>
                          <a:pt x="16889" y="9606"/>
                          <a:pt x="16889" y="8891"/>
                          <a:pt x="16644" y="8294"/>
                        </a:cubicBezTo>
                        <a:cubicBezTo>
                          <a:pt x="16399" y="7697"/>
                          <a:pt x="15910" y="7160"/>
                          <a:pt x="15298" y="6802"/>
                        </a:cubicBezTo>
                        <a:cubicBezTo>
                          <a:pt x="14869" y="6563"/>
                          <a:pt x="13890" y="6146"/>
                          <a:pt x="12361" y="5609"/>
                        </a:cubicBezTo>
                        <a:lnTo>
                          <a:pt x="10341" y="489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75" name="Freeform: Shape 4983"/>
                  <p:cNvSpPr/>
                  <p:nvPr/>
                </p:nvSpPr>
                <p:spPr>
                  <a:xfrm>
                    <a:off x="13229" y="9771"/>
                    <a:ext cx="12701" cy="1331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1" h="21428" fill="norm" stroke="1" extrusionOk="0">
                        <a:moveTo>
                          <a:pt x="8641" y="5245"/>
                        </a:moveTo>
                        <a:lnTo>
                          <a:pt x="4241" y="2994"/>
                        </a:lnTo>
                        <a:cubicBezTo>
                          <a:pt x="5441" y="1516"/>
                          <a:pt x="6881" y="602"/>
                          <a:pt x="8481" y="179"/>
                        </a:cubicBezTo>
                        <a:cubicBezTo>
                          <a:pt x="10081" y="-172"/>
                          <a:pt x="12161" y="-31"/>
                          <a:pt x="14721" y="813"/>
                        </a:cubicBezTo>
                        <a:cubicBezTo>
                          <a:pt x="17041" y="1587"/>
                          <a:pt x="18641" y="2360"/>
                          <a:pt x="19601" y="3205"/>
                        </a:cubicBezTo>
                        <a:cubicBezTo>
                          <a:pt x="20560" y="4049"/>
                          <a:pt x="21041" y="4893"/>
                          <a:pt x="21201" y="5808"/>
                        </a:cubicBezTo>
                        <a:cubicBezTo>
                          <a:pt x="21361" y="6653"/>
                          <a:pt x="21041" y="8131"/>
                          <a:pt x="20240" y="10100"/>
                        </a:cubicBezTo>
                        <a:lnTo>
                          <a:pt x="18001" y="15377"/>
                        </a:lnTo>
                        <a:cubicBezTo>
                          <a:pt x="17361" y="16855"/>
                          <a:pt x="16961" y="18051"/>
                          <a:pt x="16881" y="18824"/>
                        </a:cubicBezTo>
                        <a:cubicBezTo>
                          <a:pt x="16721" y="19598"/>
                          <a:pt x="16721" y="20443"/>
                          <a:pt x="16881" y="21428"/>
                        </a:cubicBezTo>
                        <a:lnTo>
                          <a:pt x="11761" y="19809"/>
                        </a:lnTo>
                        <a:cubicBezTo>
                          <a:pt x="11761" y="19809"/>
                          <a:pt x="11761" y="18965"/>
                          <a:pt x="11761" y="18332"/>
                        </a:cubicBezTo>
                        <a:cubicBezTo>
                          <a:pt x="11761" y="18051"/>
                          <a:pt x="11761" y="17840"/>
                          <a:pt x="11761" y="17769"/>
                        </a:cubicBezTo>
                        <a:cubicBezTo>
                          <a:pt x="10561" y="18262"/>
                          <a:pt x="9361" y="18543"/>
                          <a:pt x="8241" y="18543"/>
                        </a:cubicBezTo>
                        <a:cubicBezTo>
                          <a:pt x="7120" y="18543"/>
                          <a:pt x="5922" y="18473"/>
                          <a:pt x="4801" y="18051"/>
                        </a:cubicBezTo>
                        <a:cubicBezTo>
                          <a:pt x="2801" y="17417"/>
                          <a:pt x="1441" y="16432"/>
                          <a:pt x="641" y="15095"/>
                        </a:cubicBezTo>
                        <a:cubicBezTo>
                          <a:pt x="-79" y="13759"/>
                          <a:pt x="-239" y="12352"/>
                          <a:pt x="401" y="10944"/>
                        </a:cubicBezTo>
                        <a:cubicBezTo>
                          <a:pt x="801" y="9960"/>
                          <a:pt x="1441" y="9186"/>
                          <a:pt x="2241" y="8623"/>
                        </a:cubicBezTo>
                        <a:cubicBezTo>
                          <a:pt x="3040" y="8059"/>
                          <a:pt x="4081" y="7708"/>
                          <a:pt x="5201" y="7567"/>
                        </a:cubicBezTo>
                        <a:cubicBezTo>
                          <a:pt x="6321" y="7497"/>
                          <a:pt x="7841" y="7567"/>
                          <a:pt x="9760" y="7849"/>
                        </a:cubicBezTo>
                        <a:cubicBezTo>
                          <a:pt x="12321" y="8200"/>
                          <a:pt x="14161" y="8411"/>
                          <a:pt x="15200" y="8341"/>
                        </a:cubicBezTo>
                        <a:lnTo>
                          <a:pt x="15361" y="7919"/>
                        </a:lnTo>
                        <a:cubicBezTo>
                          <a:pt x="15681" y="7074"/>
                          <a:pt x="15761" y="6371"/>
                          <a:pt x="15361" y="5808"/>
                        </a:cubicBezTo>
                        <a:cubicBezTo>
                          <a:pt x="15040" y="5245"/>
                          <a:pt x="14161" y="4823"/>
                          <a:pt x="12801" y="4331"/>
                        </a:cubicBezTo>
                        <a:cubicBezTo>
                          <a:pt x="11841" y="4049"/>
                          <a:pt x="11120" y="3979"/>
                          <a:pt x="10481" y="4120"/>
                        </a:cubicBezTo>
                        <a:cubicBezTo>
                          <a:pt x="9840" y="4260"/>
                          <a:pt x="9201" y="4682"/>
                          <a:pt x="8561" y="5386"/>
                        </a:cubicBezTo>
                        <a:close/>
                        <a:moveTo>
                          <a:pt x="14001" y="11085"/>
                        </a:moveTo>
                        <a:cubicBezTo>
                          <a:pt x="13281" y="11085"/>
                          <a:pt x="12080" y="10944"/>
                          <a:pt x="10561" y="10804"/>
                        </a:cubicBezTo>
                        <a:cubicBezTo>
                          <a:pt x="9041" y="10592"/>
                          <a:pt x="8001" y="10592"/>
                          <a:pt x="7441" y="10663"/>
                        </a:cubicBezTo>
                        <a:cubicBezTo>
                          <a:pt x="6561" y="10874"/>
                          <a:pt x="6081" y="11296"/>
                          <a:pt x="5760" y="11929"/>
                        </a:cubicBezTo>
                        <a:cubicBezTo>
                          <a:pt x="5520" y="12562"/>
                          <a:pt x="5520" y="13196"/>
                          <a:pt x="5842" y="13830"/>
                        </a:cubicBezTo>
                        <a:cubicBezTo>
                          <a:pt x="6161" y="14462"/>
                          <a:pt x="6801" y="14885"/>
                          <a:pt x="7601" y="15166"/>
                        </a:cubicBezTo>
                        <a:cubicBezTo>
                          <a:pt x="8561" y="15447"/>
                          <a:pt x="9520" y="15447"/>
                          <a:pt x="10641" y="15166"/>
                        </a:cubicBezTo>
                        <a:cubicBezTo>
                          <a:pt x="11441" y="14955"/>
                          <a:pt x="12080" y="14603"/>
                          <a:pt x="12481" y="14040"/>
                        </a:cubicBezTo>
                        <a:cubicBezTo>
                          <a:pt x="12801" y="13689"/>
                          <a:pt x="13121" y="12985"/>
                          <a:pt x="13600" y="11859"/>
                        </a:cubicBezTo>
                        <a:lnTo>
                          <a:pt x="14001" y="1094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76" name="Freeform: Shape 4984"/>
                  <p:cNvSpPr/>
                  <p:nvPr/>
                </p:nvSpPr>
                <p:spPr>
                  <a:xfrm>
                    <a:off x="24925" y="9095"/>
                    <a:ext cx="13513" cy="183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40" y="17321"/>
                        </a:moveTo>
                        <a:lnTo>
                          <a:pt x="8668" y="0"/>
                        </a:lnTo>
                        <a:lnTo>
                          <a:pt x="13142" y="1185"/>
                        </a:lnTo>
                        <a:lnTo>
                          <a:pt x="8598" y="10414"/>
                        </a:lnTo>
                        <a:lnTo>
                          <a:pt x="16078" y="7423"/>
                        </a:lnTo>
                        <a:lnTo>
                          <a:pt x="21600" y="8918"/>
                        </a:lnTo>
                        <a:lnTo>
                          <a:pt x="13491" y="11960"/>
                        </a:lnTo>
                        <a:lnTo>
                          <a:pt x="15798" y="21600"/>
                        </a:lnTo>
                        <a:lnTo>
                          <a:pt x="10904" y="20312"/>
                        </a:lnTo>
                        <a:lnTo>
                          <a:pt x="9367" y="13507"/>
                        </a:lnTo>
                        <a:lnTo>
                          <a:pt x="6501" y="14589"/>
                        </a:lnTo>
                        <a:lnTo>
                          <a:pt x="4544" y="18610"/>
                        </a:lnTo>
                        <a:lnTo>
                          <a:pt x="0" y="1742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77" name="Freeform: Shape 4985"/>
                  <p:cNvSpPr/>
                  <p:nvPr/>
                </p:nvSpPr>
                <p:spPr>
                  <a:xfrm>
                    <a:off x="34273" y="13249"/>
                    <a:ext cx="12701" cy="1574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220"/>
                        </a:moveTo>
                        <a:lnTo>
                          <a:pt x="10336" y="5580"/>
                        </a:lnTo>
                        <a:lnTo>
                          <a:pt x="17768" y="6960"/>
                        </a:lnTo>
                        <a:lnTo>
                          <a:pt x="7432" y="21600"/>
                        </a:lnTo>
                        <a:lnTo>
                          <a:pt x="0" y="20220"/>
                        </a:lnTo>
                        <a:close/>
                        <a:moveTo>
                          <a:pt x="11613" y="3600"/>
                        </a:moveTo>
                        <a:lnTo>
                          <a:pt x="14168" y="0"/>
                        </a:lnTo>
                        <a:lnTo>
                          <a:pt x="21600" y="1380"/>
                        </a:lnTo>
                        <a:lnTo>
                          <a:pt x="19045" y="4980"/>
                        </a:lnTo>
                        <a:lnTo>
                          <a:pt x="11613" y="3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78" name="Freeform: Shape 4986"/>
                  <p:cNvSpPr/>
                  <p:nvPr/>
                </p:nvSpPr>
                <p:spPr>
                  <a:xfrm>
                    <a:off x="41677" y="19860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85" h="21089" fill="norm" stroke="1" extrusionOk="0">
                        <a:moveTo>
                          <a:pt x="142" y="11273"/>
                        </a:moveTo>
                        <a:lnTo>
                          <a:pt x="5664" y="12334"/>
                        </a:lnTo>
                        <a:cubicBezTo>
                          <a:pt x="5501" y="13319"/>
                          <a:pt x="5664" y="14229"/>
                          <a:pt x="6151" y="14987"/>
                        </a:cubicBezTo>
                        <a:cubicBezTo>
                          <a:pt x="6638" y="15744"/>
                          <a:pt x="7531" y="16275"/>
                          <a:pt x="8749" y="16730"/>
                        </a:cubicBezTo>
                        <a:cubicBezTo>
                          <a:pt x="10129" y="17184"/>
                          <a:pt x="11185" y="17336"/>
                          <a:pt x="12079" y="17033"/>
                        </a:cubicBezTo>
                        <a:cubicBezTo>
                          <a:pt x="12647" y="16882"/>
                          <a:pt x="13053" y="16503"/>
                          <a:pt x="13297" y="15972"/>
                        </a:cubicBezTo>
                        <a:cubicBezTo>
                          <a:pt x="13459" y="15593"/>
                          <a:pt x="13459" y="15214"/>
                          <a:pt x="13297" y="14911"/>
                        </a:cubicBezTo>
                        <a:cubicBezTo>
                          <a:pt x="13134" y="14607"/>
                          <a:pt x="12647" y="14153"/>
                          <a:pt x="11835" y="13698"/>
                        </a:cubicBezTo>
                        <a:cubicBezTo>
                          <a:pt x="7937" y="11425"/>
                          <a:pt x="5583" y="9681"/>
                          <a:pt x="4689" y="8620"/>
                        </a:cubicBezTo>
                        <a:cubicBezTo>
                          <a:pt x="3471" y="7104"/>
                          <a:pt x="3309" y="5438"/>
                          <a:pt x="3958" y="3694"/>
                        </a:cubicBezTo>
                        <a:cubicBezTo>
                          <a:pt x="4608" y="2102"/>
                          <a:pt x="5745" y="966"/>
                          <a:pt x="7531" y="360"/>
                        </a:cubicBezTo>
                        <a:cubicBezTo>
                          <a:pt x="9318" y="-247"/>
                          <a:pt x="11591" y="-95"/>
                          <a:pt x="14433" y="890"/>
                        </a:cubicBezTo>
                        <a:cubicBezTo>
                          <a:pt x="17113" y="1800"/>
                          <a:pt x="18981" y="2937"/>
                          <a:pt x="19955" y="4149"/>
                        </a:cubicBezTo>
                        <a:cubicBezTo>
                          <a:pt x="20929" y="5362"/>
                          <a:pt x="21417" y="6953"/>
                          <a:pt x="21254" y="8696"/>
                        </a:cubicBezTo>
                        <a:lnTo>
                          <a:pt x="15976" y="7863"/>
                        </a:lnTo>
                        <a:cubicBezTo>
                          <a:pt x="15976" y="7029"/>
                          <a:pt x="15814" y="6347"/>
                          <a:pt x="15408" y="5816"/>
                        </a:cubicBezTo>
                        <a:cubicBezTo>
                          <a:pt x="15002" y="5210"/>
                          <a:pt x="14190" y="4755"/>
                          <a:pt x="13134" y="4376"/>
                        </a:cubicBezTo>
                        <a:cubicBezTo>
                          <a:pt x="11754" y="3922"/>
                          <a:pt x="10698" y="3770"/>
                          <a:pt x="9968" y="3922"/>
                        </a:cubicBezTo>
                        <a:cubicBezTo>
                          <a:pt x="9480" y="4073"/>
                          <a:pt x="9155" y="4301"/>
                          <a:pt x="8993" y="4679"/>
                        </a:cubicBezTo>
                        <a:cubicBezTo>
                          <a:pt x="8830" y="5058"/>
                          <a:pt x="8993" y="5362"/>
                          <a:pt x="9155" y="5741"/>
                        </a:cubicBezTo>
                        <a:cubicBezTo>
                          <a:pt x="9480" y="6195"/>
                          <a:pt x="10942" y="7256"/>
                          <a:pt x="13540" y="8772"/>
                        </a:cubicBezTo>
                        <a:cubicBezTo>
                          <a:pt x="16058" y="10288"/>
                          <a:pt x="17763" y="11728"/>
                          <a:pt x="18494" y="12941"/>
                        </a:cubicBezTo>
                        <a:cubicBezTo>
                          <a:pt x="19224" y="14153"/>
                          <a:pt x="19305" y="15593"/>
                          <a:pt x="18737" y="17108"/>
                        </a:cubicBezTo>
                        <a:cubicBezTo>
                          <a:pt x="18088" y="18776"/>
                          <a:pt x="16707" y="19989"/>
                          <a:pt x="14758" y="20671"/>
                        </a:cubicBezTo>
                        <a:cubicBezTo>
                          <a:pt x="12728" y="21353"/>
                          <a:pt x="10292" y="21201"/>
                          <a:pt x="7288" y="20216"/>
                        </a:cubicBezTo>
                        <a:cubicBezTo>
                          <a:pt x="4608" y="19306"/>
                          <a:pt x="2659" y="18094"/>
                          <a:pt x="1523" y="16503"/>
                        </a:cubicBezTo>
                        <a:cubicBezTo>
                          <a:pt x="305" y="14911"/>
                          <a:pt x="-183" y="13243"/>
                          <a:pt x="61" y="1127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79" name="Freeform: Shape 4987"/>
                  <p:cNvSpPr/>
                  <p:nvPr/>
                </p:nvSpPr>
                <p:spPr>
                  <a:xfrm>
                    <a:off x="52147" y="20858"/>
                    <a:ext cx="12701" cy="1495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1" h="21600" fill="norm" stroke="1" extrusionOk="0">
                        <a:moveTo>
                          <a:pt x="21423" y="6442"/>
                        </a:moveTo>
                        <a:lnTo>
                          <a:pt x="19180" y="9663"/>
                        </a:lnTo>
                        <a:lnTo>
                          <a:pt x="13987" y="8653"/>
                        </a:lnTo>
                        <a:lnTo>
                          <a:pt x="9738" y="14842"/>
                        </a:lnTo>
                        <a:cubicBezTo>
                          <a:pt x="8911" y="16106"/>
                          <a:pt x="8438" y="16863"/>
                          <a:pt x="8438" y="17053"/>
                        </a:cubicBezTo>
                        <a:cubicBezTo>
                          <a:pt x="8438" y="17305"/>
                          <a:pt x="8438" y="17495"/>
                          <a:pt x="8794" y="17684"/>
                        </a:cubicBezTo>
                        <a:cubicBezTo>
                          <a:pt x="9029" y="17874"/>
                          <a:pt x="9383" y="18000"/>
                          <a:pt x="9974" y="18127"/>
                        </a:cubicBezTo>
                        <a:cubicBezTo>
                          <a:pt x="10681" y="18253"/>
                          <a:pt x="11744" y="18316"/>
                          <a:pt x="13278" y="18316"/>
                        </a:cubicBezTo>
                        <a:lnTo>
                          <a:pt x="11744" y="21600"/>
                        </a:lnTo>
                        <a:cubicBezTo>
                          <a:pt x="9738" y="21600"/>
                          <a:pt x="7613" y="21474"/>
                          <a:pt x="5370" y="21032"/>
                        </a:cubicBezTo>
                        <a:cubicBezTo>
                          <a:pt x="3954" y="20779"/>
                          <a:pt x="2893" y="20400"/>
                          <a:pt x="1948" y="19958"/>
                        </a:cubicBezTo>
                        <a:cubicBezTo>
                          <a:pt x="1003" y="19516"/>
                          <a:pt x="413" y="19011"/>
                          <a:pt x="177" y="18505"/>
                        </a:cubicBezTo>
                        <a:cubicBezTo>
                          <a:pt x="-59" y="18000"/>
                          <a:pt x="-59" y="17432"/>
                          <a:pt x="177" y="16737"/>
                        </a:cubicBezTo>
                        <a:cubicBezTo>
                          <a:pt x="295" y="16231"/>
                          <a:pt x="884" y="15284"/>
                          <a:pt x="1829" y="13832"/>
                        </a:cubicBezTo>
                        <a:lnTo>
                          <a:pt x="6433" y="7137"/>
                        </a:lnTo>
                        <a:lnTo>
                          <a:pt x="3009" y="6442"/>
                        </a:lnTo>
                        <a:lnTo>
                          <a:pt x="5252" y="3221"/>
                        </a:lnTo>
                        <a:lnTo>
                          <a:pt x="8676" y="3916"/>
                        </a:lnTo>
                        <a:lnTo>
                          <a:pt x="10799" y="884"/>
                        </a:lnTo>
                        <a:lnTo>
                          <a:pt x="20005" y="0"/>
                        </a:lnTo>
                        <a:lnTo>
                          <a:pt x="16347" y="5432"/>
                        </a:lnTo>
                        <a:lnTo>
                          <a:pt x="21541" y="644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80" name="Freeform: Shape 4988"/>
                  <p:cNvSpPr/>
                  <p:nvPr/>
                </p:nvSpPr>
                <p:spPr>
                  <a:xfrm>
                    <a:off x="60055" y="26790"/>
                    <a:ext cx="12701" cy="132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67" h="21412" fill="norm" stroke="1" extrusionOk="0">
                        <a:moveTo>
                          <a:pt x="8667" y="5265"/>
                        </a:moveTo>
                        <a:lnTo>
                          <a:pt x="4268" y="2999"/>
                        </a:lnTo>
                        <a:cubicBezTo>
                          <a:pt x="5466" y="1511"/>
                          <a:pt x="6907" y="591"/>
                          <a:pt x="8507" y="165"/>
                        </a:cubicBezTo>
                        <a:cubicBezTo>
                          <a:pt x="10107" y="-188"/>
                          <a:pt x="12187" y="25"/>
                          <a:pt x="14748" y="803"/>
                        </a:cubicBezTo>
                        <a:cubicBezTo>
                          <a:pt x="17068" y="1511"/>
                          <a:pt x="18668" y="2361"/>
                          <a:pt x="19628" y="3140"/>
                        </a:cubicBezTo>
                        <a:cubicBezTo>
                          <a:pt x="20587" y="3990"/>
                          <a:pt x="21068" y="4840"/>
                          <a:pt x="21228" y="5761"/>
                        </a:cubicBezTo>
                        <a:cubicBezTo>
                          <a:pt x="21387" y="6611"/>
                          <a:pt x="21068" y="8097"/>
                          <a:pt x="20267" y="10081"/>
                        </a:cubicBezTo>
                        <a:lnTo>
                          <a:pt x="18027" y="15392"/>
                        </a:lnTo>
                        <a:cubicBezTo>
                          <a:pt x="17387" y="16880"/>
                          <a:pt x="17068" y="18084"/>
                          <a:pt x="16907" y="18791"/>
                        </a:cubicBezTo>
                        <a:cubicBezTo>
                          <a:pt x="16747" y="19571"/>
                          <a:pt x="16747" y="20421"/>
                          <a:pt x="16907" y="21412"/>
                        </a:cubicBezTo>
                        <a:lnTo>
                          <a:pt x="11787" y="19784"/>
                        </a:lnTo>
                        <a:cubicBezTo>
                          <a:pt x="11787" y="19784"/>
                          <a:pt x="11787" y="18933"/>
                          <a:pt x="11787" y="18296"/>
                        </a:cubicBezTo>
                        <a:cubicBezTo>
                          <a:pt x="11787" y="18013"/>
                          <a:pt x="11787" y="17800"/>
                          <a:pt x="11787" y="17729"/>
                        </a:cubicBezTo>
                        <a:cubicBezTo>
                          <a:pt x="10587" y="18225"/>
                          <a:pt x="9387" y="18438"/>
                          <a:pt x="8268" y="18508"/>
                        </a:cubicBezTo>
                        <a:cubicBezTo>
                          <a:pt x="7147" y="18508"/>
                          <a:pt x="5947" y="18438"/>
                          <a:pt x="4827" y="18013"/>
                        </a:cubicBezTo>
                        <a:cubicBezTo>
                          <a:pt x="2827" y="17376"/>
                          <a:pt x="1466" y="16383"/>
                          <a:pt x="667" y="15039"/>
                        </a:cubicBezTo>
                        <a:cubicBezTo>
                          <a:pt x="-133" y="13693"/>
                          <a:pt x="-213" y="12276"/>
                          <a:pt x="427" y="10789"/>
                        </a:cubicBezTo>
                        <a:cubicBezTo>
                          <a:pt x="827" y="9797"/>
                          <a:pt x="1466" y="9019"/>
                          <a:pt x="2267" y="8452"/>
                        </a:cubicBezTo>
                        <a:cubicBezTo>
                          <a:pt x="3147" y="7886"/>
                          <a:pt x="4107" y="7531"/>
                          <a:pt x="5227" y="7389"/>
                        </a:cubicBezTo>
                        <a:cubicBezTo>
                          <a:pt x="6347" y="7319"/>
                          <a:pt x="7866" y="7389"/>
                          <a:pt x="9787" y="7673"/>
                        </a:cubicBezTo>
                        <a:cubicBezTo>
                          <a:pt x="12348" y="8027"/>
                          <a:pt x="14187" y="8239"/>
                          <a:pt x="15227" y="8168"/>
                        </a:cubicBezTo>
                        <a:lnTo>
                          <a:pt x="15387" y="7744"/>
                        </a:lnTo>
                        <a:cubicBezTo>
                          <a:pt x="15708" y="6894"/>
                          <a:pt x="15788" y="6185"/>
                          <a:pt x="15387" y="5619"/>
                        </a:cubicBezTo>
                        <a:cubicBezTo>
                          <a:pt x="15067" y="5052"/>
                          <a:pt x="14187" y="4627"/>
                          <a:pt x="12827" y="4132"/>
                        </a:cubicBezTo>
                        <a:cubicBezTo>
                          <a:pt x="11947" y="3848"/>
                          <a:pt x="11147" y="3777"/>
                          <a:pt x="10507" y="3919"/>
                        </a:cubicBezTo>
                        <a:cubicBezTo>
                          <a:pt x="9867" y="4061"/>
                          <a:pt x="9227" y="4486"/>
                          <a:pt x="8587" y="5194"/>
                        </a:cubicBezTo>
                        <a:close/>
                        <a:moveTo>
                          <a:pt x="14027" y="11214"/>
                        </a:moveTo>
                        <a:cubicBezTo>
                          <a:pt x="13308" y="11214"/>
                          <a:pt x="12107" y="11072"/>
                          <a:pt x="10587" y="10930"/>
                        </a:cubicBezTo>
                        <a:cubicBezTo>
                          <a:pt x="9067" y="10718"/>
                          <a:pt x="8027" y="10718"/>
                          <a:pt x="7467" y="10789"/>
                        </a:cubicBezTo>
                        <a:cubicBezTo>
                          <a:pt x="6667" y="11001"/>
                          <a:pt x="6107" y="11427"/>
                          <a:pt x="5787" y="12064"/>
                        </a:cubicBezTo>
                        <a:cubicBezTo>
                          <a:pt x="5547" y="12701"/>
                          <a:pt x="5547" y="13338"/>
                          <a:pt x="5947" y="13976"/>
                        </a:cubicBezTo>
                        <a:cubicBezTo>
                          <a:pt x="6347" y="14613"/>
                          <a:pt x="6907" y="15039"/>
                          <a:pt x="7707" y="15321"/>
                        </a:cubicBezTo>
                        <a:cubicBezTo>
                          <a:pt x="8667" y="15605"/>
                          <a:pt x="9627" y="15605"/>
                          <a:pt x="10668" y="15321"/>
                        </a:cubicBezTo>
                        <a:cubicBezTo>
                          <a:pt x="11467" y="15109"/>
                          <a:pt x="12107" y="14755"/>
                          <a:pt x="12507" y="14188"/>
                        </a:cubicBezTo>
                        <a:cubicBezTo>
                          <a:pt x="12827" y="13835"/>
                          <a:pt x="13148" y="13126"/>
                          <a:pt x="13627" y="12064"/>
                        </a:cubicBezTo>
                        <a:lnTo>
                          <a:pt x="14027" y="11143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81" name="Freeform: Shape 4989"/>
                  <p:cNvSpPr/>
                  <p:nvPr/>
                </p:nvSpPr>
                <p:spPr>
                  <a:xfrm>
                    <a:off x="71932" y="30216"/>
                    <a:ext cx="12701" cy="142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54" h="21600" fill="norm" stroke="1" extrusionOk="0">
                        <a:moveTo>
                          <a:pt x="16478" y="21533"/>
                        </a:moveTo>
                        <a:lnTo>
                          <a:pt x="11728" y="20005"/>
                        </a:lnTo>
                        <a:lnTo>
                          <a:pt x="15068" y="11764"/>
                        </a:lnTo>
                        <a:cubicBezTo>
                          <a:pt x="15810" y="10036"/>
                          <a:pt x="16108" y="8840"/>
                          <a:pt x="16108" y="8241"/>
                        </a:cubicBezTo>
                        <a:cubicBezTo>
                          <a:pt x="16108" y="7643"/>
                          <a:pt x="15959" y="7178"/>
                          <a:pt x="15588" y="6713"/>
                        </a:cubicBezTo>
                        <a:cubicBezTo>
                          <a:pt x="15216" y="6314"/>
                          <a:pt x="14771" y="5981"/>
                          <a:pt x="14103" y="5782"/>
                        </a:cubicBezTo>
                        <a:cubicBezTo>
                          <a:pt x="13287" y="5516"/>
                          <a:pt x="12470" y="5450"/>
                          <a:pt x="11653" y="5649"/>
                        </a:cubicBezTo>
                        <a:cubicBezTo>
                          <a:pt x="10837" y="5849"/>
                          <a:pt x="10170" y="6247"/>
                          <a:pt x="9650" y="6846"/>
                        </a:cubicBezTo>
                        <a:cubicBezTo>
                          <a:pt x="9130" y="7444"/>
                          <a:pt x="8536" y="8640"/>
                          <a:pt x="7794" y="10434"/>
                        </a:cubicBezTo>
                        <a:lnTo>
                          <a:pt x="4825" y="17746"/>
                        </a:lnTo>
                        <a:lnTo>
                          <a:pt x="0" y="16217"/>
                        </a:lnTo>
                        <a:lnTo>
                          <a:pt x="6606" y="0"/>
                        </a:lnTo>
                        <a:lnTo>
                          <a:pt x="11060" y="1462"/>
                        </a:lnTo>
                        <a:lnTo>
                          <a:pt x="10095" y="3854"/>
                        </a:lnTo>
                        <a:cubicBezTo>
                          <a:pt x="12396" y="2526"/>
                          <a:pt x="14771" y="2260"/>
                          <a:pt x="17147" y="3057"/>
                        </a:cubicBezTo>
                        <a:cubicBezTo>
                          <a:pt x="18186" y="3390"/>
                          <a:pt x="19076" y="3854"/>
                          <a:pt x="19819" y="4520"/>
                        </a:cubicBezTo>
                        <a:cubicBezTo>
                          <a:pt x="20561" y="5184"/>
                          <a:pt x="21006" y="5782"/>
                          <a:pt x="21303" y="6447"/>
                        </a:cubicBezTo>
                        <a:cubicBezTo>
                          <a:pt x="21526" y="7112"/>
                          <a:pt x="21600" y="7843"/>
                          <a:pt x="21526" y="8573"/>
                        </a:cubicBezTo>
                        <a:cubicBezTo>
                          <a:pt x="21451" y="9304"/>
                          <a:pt x="21154" y="10301"/>
                          <a:pt x="20635" y="11564"/>
                        </a:cubicBezTo>
                        <a:lnTo>
                          <a:pt x="16552" y="2160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594" name="Graphic 2243"/>
                <p:cNvGrpSpPr/>
                <p:nvPr/>
              </p:nvGrpSpPr>
              <p:grpSpPr>
                <a:xfrm>
                  <a:off x="453725" y="1058357"/>
                  <a:ext cx="118663" cy="61177"/>
                  <a:chOff x="0" y="0"/>
                  <a:chExt cx="118661" cy="61176"/>
                </a:xfrm>
              </p:grpSpPr>
              <p:sp>
                <p:nvSpPr>
                  <p:cNvPr id="1583" name="Freeform: Shape 4971"/>
                  <p:cNvSpPr/>
                  <p:nvPr/>
                </p:nvSpPr>
                <p:spPr>
                  <a:xfrm>
                    <a:off x="0" y="0"/>
                    <a:ext cx="18673" cy="197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51" y="15866"/>
                        </a:moveTo>
                        <a:lnTo>
                          <a:pt x="6829" y="0"/>
                        </a:lnTo>
                        <a:lnTo>
                          <a:pt x="10218" y="1290"/>
                        </a:lnTo>
                        <a:lnTo>
                          <a:pt x="7183" y="8315"/>
                        </a:lnTo>
                        <a:lnTo>
                          <a:pt x="17047" y="3871"/>
                        </a:lnTo>
                        <a:lnTo>
                          <a:pt x="21600" y="5591"/>
                        </a:lnTo>
                        <a:lnTo>
                          <a:pt x="12647" y="9366"/>
                        </a:lnTo>
                        <a:lnTo>
                          <a:pt x="15176" y="21600"/>
                        </a:lnTo>
                        <a:lnTo>
                          <a:pt x="10775" y="19927"/>
                        </a:lnTo>
                        <a:lnTo>
                          <a:pt x="9358" y="10704"/>
                        </a:lnTo>
                        <a:lnTo>
                          <a:pt x="5464" y="12329"/>
                        </a:lnTo>
                        <a:lnTo>
                          <a:pt x="3389" y="17108"/>
                        </a:lnTo>
                        <a:lnTo>
                          <a:pt x="0" y="1581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84" name="Freeform: Shape 4972"/>
                  <p:cNvSpPr/>
                  <p:nvPr/>
                </p:nvSpPr>
                <p:spPr>
                  <a:xfrm>
                    <a:off x="14153" y="10716"/>
                    <a:ext cx="12701" cy="134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6" h="21386" fill="norm" stroke="1" extrusionOk="0">
                        <a:moveTo>
                          <a:pt x="9096" y="5152"/>
                        </a:moveTo>
                        <a:lnTo>
                          <a:pt x="4839" y="2783"/>
                        </a:lnTo>
                        <a:cubicBezTo>
                          <a:pt x="6101" y="1319"/>
                          <a:pt x="7520" y="483"/>
                          <a:pt x="9096" y="135"/>
                        </a:cubicBezTo>
                        <a:cubicBezTo>
                          <a:pt x="10672" y="-214"/>
                          <a:pt x="12723" y="135"/>
                          <a:pt x="15166" y="971"/>
                        </a:cubicBezTo>
                        <a:cubicBezTo>
                          <a:pt x="17373" y="1737"/>
                          <a:pt x="18950" y="2573"/>
                          <a:pt x="19817" y="3479"/>
                        </a:cubicBezTo>
                        <a:cubicBezTo>
                          <a:pt x="20685" y="4315"/>
                          <a:pt x="21157" y="5221"/>
                          <a:pt x="21315" y="6127"/>
                        </a:cubicBezTo>
                        <a:cubicBezTo>
                          <a:pt x="21394" y="7033"/>
                          <a:pt x="21078" y="8427"/>
                          <a:pt x="20133" y="10308"/>
                        </a:cubicBezTo>
                        <a:lnTo>
                          <a:pt x="17689" y="15463"/>
                        </a:lnTo>
                        <a:cubicBezTo>
                          <a:pt x="16979" y="16927"/>
                          <a:pt x="16585" y="18042"/>
                          <a:pt x="16428" y="18809"/>
                        </a:cubicBezTo>
                        <a:cubicBezTo>
                          <a:pt x="16270" y="19575"/>
                          <a:pt x="16191" y="20411"/>
                          <a:pt x="16270" y="21386"/>
                        </a:cubicBezTo>
                        <a:lnTo>
                          <a:pt x="11304" y="19644"/>
                        </a:lnTo>
                        <a:cubicBezTo>
                          <a:pt x="11304" y="19644"/>
                          <a:pt x="11304" y="18809"/>
                          <a:pt x="11382" y="18181"/>
                        </a:cubicBezTo>
                        <a:cubicBezTo>
                          <a:pt x="11382" y="17902"/>
                          <a:pt x="11382" y="17693"/>
                          <a:pt x="11382" y="17624"/>
                        </a:cubicBezTo>
                        <a:cubicBezTo>
                          <a:pt x="10200" y="18042"/>
                          <a:pt x="9018" y="18251"/>
                          <a:pt x="7834" y="18320"/>
                        </a:cubicBezTo>
                        <a:cubicBezTo>
                          <a:pt x="6731" y="18320"/>
                          <a:pt x="5548" y="18181"/>
                          <a:pt x="4445" y="17763"/>
                        </a:cubicBezTo>
                        <a:cubicBezTo>
                          <a:pt x="2474" y="17066"/>
                          <a:pt x="1134" y="16021"/>
                          <a:pt x="503" y="14697"/>
                        </a:cubicBezTo>
                        <a:cubicBezTo>
                          <a:pt x="-127" y="13373"/>
                          <a:pt x="-206" y="11979"/>
                          <a:pt x="503" y="10517"/>
                        </a:cubicBezTo>
                        <a:cubicBezTo>
                          <a:pt x="976" y="9541"/>
                          <a:pt x="1607" y="8844"/>
                          <a:pt x="2474" y="8287"/>
                        </a:cubicBezTo>
                        <a:cubicBezTo>
                          <a:pt x="3341" y="7729"/>
                          <a:pt x="4287" y="7381"/>
                          <a:pt x="5390" y="7381"/>
                        </a:cubicBezTo>
                        <a:cubicBezTo>
                          <a:pt x="6495" y="7381"/>
                          <a:pt x="7992" y="7381"/>
                          <a:pt x="9884" y="7799"/>
                        </a:cubicBezTo>
                        <a:cubicBezTo>
                          <a:pt x="12407" y="8217"/>
                          <a:pt x="14221" y="8427"/>
                          <a:pt x="15245" y="8427"/>
                        </a:cubicBezTo>
                        <a:lnTo>
                          <a:pt x="15481" y="8008"/>
                        </a:lnTo>
                        <a:cubicBezTo>
                          <a:pt x="15875" y="7172"/>
                          <a:pt x="15954" y="6475"/>
                          <a:pt x="15639" y="5918"/>
                        </a:cubicBezTo>
                        <a:cubicBezTo>
                          <a:pt x="15324" y="5360"/>
                          <a:pt x="14535" y="4873"/>
                          <a:pt x="13195" y="4385"/>
                        </a:cubicBezTo>
                        <a:cubicBezTo>
                          <a:pt x="12328" y="4036"/>
                          <a:pt x="11539" y="3966"/>
                          <a:pt x="10909" y="4107"/>
                        </a:cubicBezTo>
                        <a:cubicBezTo>
                          <a:pt x="10279" y="4245"/>
                          <a:pt x="9648" y="4664"/>
                          <a:pt x="8939" y="5290"/>
                        </a:cubicBezTo>
                        <a:close/>
                        <a:moveTo>
                          <a:pt x="14141" y="11143"/>
                        </a:moveTo>
                        <a:cubicBezTo>
                          <a:pt x="13432" y="11143"/>
                          <a:pt x="12328" y="11004"/>
                          <a:pt x="10751" y="10726"/>
                        </a:cubicBezTo>
                        <a:cubicBezTo>
                          <a:pt x="9253" y="10517"/>
                          <a:pt x="8229" y="10447"/>
                          <a:pt x="7676" y="10517"/>
                        </a:cubicBezTo>
                        <a:cubicBezTo>
                          <a:pt x="6810" y="10726"/>
                          <a:pt x="6258" y="11074"/>
                          <a:pt x="6022" y="11701"/>
                        </a:cubicBezTo>
                        <a:cubicBezTo>
                          <a:pt x="5706" y="12328"/>
                          <a:pt x="5785" y="12956"/>
                          <a:pt x="6022" y="13582"/>
                        </a:cubicBezTo>
                        <a:cubicBezTo>
                          <a:pt x="6337" y="14210"/>
                          <a:pt x="6888" y="14697"/>
                          <a:pt x="7676" y="14976"/>
                        </a:cubicBezTo>
                        <a:cubicBezTo>
                          <a:pt x="8623" y="15325"/>
                          <a:pt x="9569" y="15325"/>
                          <a:pt x="10594" y="15115"/>
                        </a:cubicBezTo>
                        <a:cubicBezTo>
                          <a:pt x="11382" y="14906"/>
                          <a:pt x="12013" y="14558"/>
                          <a:pt x="12486" y="14070"/>
                        </a:cubicBezTo>
                        <a:cubicBezTo>
                          <a:pt x="12802" y="13722"/>
                          <a:pt x="13195" y="13025"/>
                          <a:pt x="13668" y="11979"/>
                        </a:cubicBezTo>
                        <a:lnTo>
                          <a:pt x="14062" y="110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85" name="Freeform: Shape 4973"/>
                  <p:cNvSpPr/>
                  <p:nvPr/>
                </p:nvSpPr>
                <p:spPr>
                  <a:xfrm>
                    <a:off x="24750" y="14124"/>
                    <a:ext cx="13338" cy="1416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5866"/>
                        </a:moveTo>
                        <a:lnTo>
                          <a:pt x="1416" y="12533"/>
                        </a:lnTo>
                        <a:lnTo>
                          <a:pt x="10764" y="8067"/>
                        </a:lnTo>
                        <a:cubicBezTo>
                          <a:pt x="12322" y="7333"/>
                          <a:pt x="13385" y="6800"/>
                          <a:pt x="14093" y="6533"/>
                        </a:cubicBezTo>
                        <a:cubicBezTo>
                          <a:pt x="13526" y="6333"/>
                          <a:pt x="12889" y="6133"/>
                          <a:pt x="12039" y="5800"/>
                        </a:cubicBezTo>
                        <a:lnTo>
                          <a:pt x="6020" y="3534"/>
                        </a:lnTo>
                        <a:lnTo>
                          <a:pt x="7507" y="0"/>
                        </a:lnTo>
                        <a:lnTo>
                          <a:pt x="21600" y="5333"/>
                        </a:lnTo>
                        <a:lnTo>
                          <a:pt x="20325" y="8333"/>
                        </a:lnTo>
                        <a:lnTo>
                          <a:pt x="10764" y="12933"/>
                        </a:lnTo>
                        <a:lnTo>
                          <a:pt x="7507" y="14400"/>
                        </a:lnTo>
                        <a:cubicBezTo>
                          <a:pt x="8781" y="14800"/>
                          <a:pt x="9561" y="15067"/>
                          <a:pt x="9844" y="15200"/>
                        </a:cubicBezTo>
                        <a:lnTo>
                          <a:pt x="16856" y="17867"/>
                        </a:lnTo>
                        <a:lnTo>
                          <a:pt x="15227" y="21600"/>
                        </a:lnTo>
                        <a:lnTo>
                          <a:pt x="0" y="1580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86" name="Freeform: Shape 4974"/>
                  <p:cNvSpPr/>
                  <p:nvPr/>
                </p:nvSpPr>
                <p:spPr>
                  <a:xfrm>
                    <a:off x="35587" y="19374"/>
                    <a:ext cx="12701" cy="134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71" h="21386" fill="norm" stroke="1" extrusionOk="0">
                        <a:moveTo>
                          <a:pt x="9062" y="5151"/>
                        </a:moveTo>
                        <a:lnTo>
                          <a:pt x="4821" y="2783"/>
                        </a:lnTo>
                        <a:cubicBezTo>
                          <a:pt x="6078" y="1319"/>
                          <a:pt x="7492" y="483"/>
                          <a:pt x="9062" y="135"/>
                        </a:cubicBezTo>
                        <a:cubicBezTo>
                          <a:pt x="10633" y="-214"/>
                          <a:pt x="12676" y="135"/>
                          <a:pt x="15110" y="971"/>
                        </a:cubicBezTo>
                        <a:cubicBezTo>
                          <a:pt x="17309" y="1738"/>
                          <a:pt x="18881" y="2573"/>
                          <a:pt x="19744" y="3479"/>
                        </a:cubicBezTo>
                        <a:cubicBezTo>
                          <a:pt x="20608" y="4315"/>
                          <a:pt x="21080" y="5221"/>
                          <a:pt x="21237" y="6127"/>
                        </a:cubicBezTo>
                        <a:cubicBezTo>
                          <a:pt x="21394" y="7033"/>
                          <a:pt x="21001" y="8427"/>
                          <a:pt x="20059" y="10308"/>
                        </a:cubicBezTo>
                        <a:lnTo>
                          <a:pt x="17624" y="15464"/>
                        </a:lnTo>
                        <a:cubicBezTo>
                          <a:pt x="16916" y="16927"/>
                          <a:pt x="16524" y="18042"/>
                          <a:pt x="16367" y="18809"/>
                        </a:cubicBezTo>
                        <a:cubicBezTo>
                          <a:pt x="16210" y="19575"/>
                          <a:pt x="16131" y="20411"/>
                          <a:pt x="16210" y="21386"/>
                        </a:cubicBezTo>
                        <a:lnTo>
                          <a:pt x="11261" y="19644"/>
                        </a:lnTo>
                        <a:cubicBezTo>
                          <a:pt x="11261" y="19644"/>
                          <a:pt x="11261" y="18809"/>
                          <a:pt x="11339" y="18181"/>
                        </a:cubicBezTo>
                        <a:cubicBezTo>
                          <a:pt x="11339" y="17902"/>
                          <a:pt x="11339" y="17694"/>
                          <a:pt x="11339" y="17624"/>
                        </a:cubicBezTo>
                        <a:cubicBezTo>
                          <a:pt x="10162" y="18042"/>
                          <a:pt x="8983" y="18251"/>
                          <a:pt x="7806" y="18320"/>
                        </a:cubicBezTo>
                        <a:cubicBezTo>
                          <a:pt x="6627" y="18390"/>
                          <a:pt x="5527" y="18181"/>
                          <a:pt x="4428" y="17763"/>
                        </a:cubicBezTo>
                        <a:cubicBezTo>
                          <a:pt x="2464" y="17066"/>
                          <a:pt x="1128" y="16021"/>
                          <a:pt x="500" y="14697"/>
                        </a:cubicBezTo>
                        <a:cubicBezTo>
                          <a:pt x="-127" y="13373"/>
                          <a:pt x="-206" y="11980"/>
                          <a:pt x="500" y="10517"/>
                        </a:cubicBezTo>
                        <a:cubicBezTo>
                          <a:pt x="894" y="9541"/>
                          <a:pt x="1600" y="8844"/>
                          <a:pt x="2386" y="8287"/>
                        </a:cubicBezTo>
                        <a:cubicBezTo>
                          <a:pt x="3250" y="7729"/>
                          <a:pt x="4192" y="7381"/>
                          <a:pt x="5292" y="7381"/>
                        </a:cubicBezTo>
                        <a:cubicBezTo>
                          <a:pt x="6391" y="7381"/>
                          <a:pt x="7884" y="7381"/>
                          <a:pt x="9769" y="7799"/>
                        </a:cubicBezTo>
                        <a:cubicBezTo>
                          <a:pt x="12283" y="8217"/>
                          <a:pt x="14090" y="8427"/>
                          <a:pt x="15110" y="8427"/>
                        </a:cubicBezTo>
                        <a:lnTo>
                          <a:pt x="15345" y="8008"/>
                        </a:lnTo>
                        <a:cubicBezTo>
                          <a:pt x="15738" y="7172"/>
                          <a:pt x="15738" y="6475"/>
                          <a:pt x="15424" y="5918"/>
                        </a:cubicBezTo>
                        <a:cubicBezTo>
                          <a:pt x="15110" y="5360"/>
                          <a:pt x="14324" y="4873"/>
                          <a:pt x="12989" y="4385"/>
                        </a:cubicBezTo>
                        <a:cubicBezTo>
                          <a:pt x="12125" y="4037"/>
                          <a:pt x="11339" y="3967"/>
                          <a:pt x="10711" y="4106"/>
                        </a:cubicBezTo>
                        <a:cubicBezTo>
                          <a:pt x="10084" y="4245"/>
                          <a:pt x="9455" y="4664"/>
                          <a:pt x="8748" y="5290"/>
                        </a:cubicBezTo>
                        <a:close/>
                        <a:moveTo>
                          <a:pt x="14090" y="11143"/>
                        </a:moveTo>
                        <a:cubicBezTo>
                          <a:pt x="13382" y="11143"/>
                          <a:pt x="12204" y="11005"/>
                          <a:pt x="10711" y="10726"/>
                        </a:cubicBezTo>
                        <a:cubicBezTo>
                          <a:pt x="9219" y="10447"/>
                          <a:pt x="8198" y="10447"/>
                          <a:pt x="7649" y="10517"/>
                        </a:cubicBezTo>
                        <a:cubicBezTo>
                          <a:pt x="6784" y="10726"/>
                          <a:pt x="6235" y="11074"/>
                          <a:pt x="5999" y="11701"/>
                        </a:cubicBezTo>
                        <a:cubicBezTo>
                          <a:pt x="5685" y="12328"/>
                          <a:pt x="5763" y="12956"/>
                          <a:pt x="5999" y="13582"/>
                        </a:cubicBezTo>
                        <a:cubicBezTo>
                          <a:pt x="6313" y="14210"/>
                          <a:pt x="6863" y="14697"/>
                          <a:pt x="7649" y="14976"/>
                        </a:cubicBezTo>
                        <a:cubicBezTo>
                          <a:pt x="8591" y="15325"/>
                          <a:pt x="9533" y="15325"/>
                          <a:pt x="10554" y="15115"/>
                        </a:cubicBezTo>
                        <a:cubicBezTo>
                          <a:pt x="11339" y="14906"/>
                          <a:pt x="11968" y="14558"/>
                          <a:pt x="12440" y="14070"/>
                        </a:cubicBezTo>
                        <a:cubicBezTo>
                          <a:pt x="12753" y="13722"/>
                          <a:pt x="13146" y="13025"/>
                          <a:pt x="13618" y="11980"/>
                        </a:cubicBezTo>
                        <a:lnTo>
                          <a:pt x="14011" y="110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87" name="Freeform: Shape 4975"/>
                  <p:cNvSpPr/>
                  <p:nvPr/>
                </p:nvSpPr>
                <p:spPr>
                  <a:xfrm>
                    <a:off x="47139" y="19065"/>
                    <a:ext cx="13776" cy="1845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69" y="16994"/>
                        </a:moveTo>
                        <a:lnTo>
                          <a:pt x="9257" y="0"/>
                        </a:lnTo>
                        <a:lnTo>
                          <a:pt x="13646" y="1331"/>
                        </a:lnTo>
                        <a:lnTo>
                          <a:pt x="8777" y="10340"/>
                        </a:lnTo>
                        <a:lnTo>
                          <a:pt x="16252" y="7524"/>
                        </a:lnTo>
                        <a:lnTo>
                          <a:pt x="21600" y="9162"/>
                        </a:lnTo>
                        <a:lnTo>
                          <a:pt x="13508" y="11978"/>
                        </a:lnTo>
                        <a:lnTo>
                          <a:pt x="15291" y="21600"/>
                        </a:lnTo>
                        <a:lnTo>
                          <a:pt x="10559" y="20167"/>
                        </a:lnTo>
                        <a:lnTo>
                          <a:pt x="9395" y="13411"/>
                        </a:lnTo>
                        <a:lnTo>
                          <a:pt x="6514" y="14383"/>
                        </a:lnTo>
                        <a:lnTo>
                          <a:pt x="4388" y="18324"/>
                        </a:lnTo>
                        <a:lnTo>
                          <a:pt x="0" y="169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88" name="Freeform: Shape 4976"/>
                  <p:cNvSpPr/>
                  <p:nvPr/>
                </p:nvSpPr>
                <p:spPr>
                  <a:xfrm>
                    <a:off x="58465" y="23657"/>
                    <a:ext cx="12911" cy="1841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45" h="21600" fill="norm" stroke="1" extrusionOk="0">
                        <a:moveTo>
                          <a:pt x="14595" y="1334"/>
                        </a:moveTo>
                        <a:lnTo>
                          <a:pt x="11019" y="7593"/>
                        </a:lnTo>
                        <a:cubicBezTo>
                          <a:pt x="13208" y="6773"/>
                          <a:pt x="15398" y="6670"/>
                          <a:pt x="17441" y="7285"/>
                        </a:cubicBezTo>
                        <a:cubicBezTo>
                          <a:pt x="18536" y="7593"/>
                          <a:pt x="19411" y="8004"/>
                          <a:pt x="20067" y="8517"/>
                        </a:cubicBezTo>
                        <a:cubicBezTo>
                          <a:pt x="20798" y="9030"/>
                          <a:pt x="21236" y="9595"/>
                          <a:pt x="21381" y="10159"/>
                        </a:cubicBezTo>
                        <a:cubicBezTo>
                          <a:pt x="21600" y="10723"/>
                          <a:pt x="21600" y="11287"/>
                          <a:pt x="21381" y="11852"/>
                        </a:cubicBezTo>
                        <a:cubicBezTo>
                          <a:pt x="21236" y="12416"/>
                          <a:pt x="20871" y="13237"/>
                          <a:pt x="20213" y="14366"/>
                        </a:cubicBezTo>
                        <a:lnTo>
                          <a:pt x="16054" y="21600"/>
                        </a:lnTo>
                        <a:lnTo>
                          <a:pt x="11383" y="20266"/>
                        </a:lnTo>
                        <a:lnTo>
                          <a:pt x="15105" y="13750"/>
                        </a:lnTo>
                        <a:cubicBezTo>
                          <a:pt x="15835" y="12467"/>
                          <a:pt x="16273" y="11595"/>
                          <a:pt x="16273" y="11236"/>
                        </a:cubicBezTo>
                        <a:cubicBezTo>
                          <a:pt x="16273" y="10826"/>
                          <a:pt x="16127" y="10466"/>
                          <a:pt x="15835" y="10159"/>
                        </a:cubicBezTo>
                        <a:cubicBezTo>
                          <a:pt x="15470" y="9851"/>
                          <a:pt x="15032" y="9543"/>
                          <a:pt x="14303" y="9389"/>
                        </a:cubicBezTo>
                        <a:cubicBezTo>
                          <a:pt x="13500" y="9184"/>
                          <a:pt x="12770" y="9133"/>
                          <a:pt x="12041" y="9184"/>
                        </a:cubicBezTo>
                        <a:cubicBezTo>
                          <a:pt x="11310" y="9287"/>
                          <a:pt x="10654" y="9543"/>
                          <a:pt x="9998" y="10005"/>
                        </a:cubicBezTo>
                        <a:cubicBezTo>
                          <a:pt x="9413" y="10466"/>
                          <a:pt x="8830" y="11185"/>
                          <a:pt x="8246" y="12211"/>
                        </a:cubicBezTo>
                        <a:lnTo>
                          <a:pt x="4670" y="18368"/>
                        </a:lnTo>
                        <a:lnTo>
                          <a:pt x="0" y="17034"/>
                        </a:lnTo>
                        <a:lnTo>
                          <a:pt x="9779" y="0"/>
                        </a:lnTo>
                        <a:lnTo>
                          <a:pt x="14449" y="133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89" name="Freeform: Shape 4977"/>
                  <p:cNvSpPr/>
                  <p:nvPr/>
                </p:nvSpPr>
                <p:spPr>
                  <a:xfrm>
                    <a:off x="68928" y="28685"/>
                    <a:ext cx="12701" cy="1565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20032"/>
                        </a:moveTo>
                        <a:lnTo>
                          <a:pt x="10528" y="5551"/>
                        </a:lnTo>
                        <a:lnTo>
                          <a:pt x="17475" y="7120"/>
                        </a:lnTo>
                        <a:lnTo>
                          <a:pt x="6947" y="21600"/>
                        </a:lnTo>
                        <a:lnTo>
                          <a:pt x="0" y="20032"/>
                        </a:lnTo>
                        <a:close/>
                        <a:moveTo>
                          <a:pt x="12048" y="3559"/>
                        </a:moveTo>
                        <a:lnTo>
                          <a:pt x="14653" y="0"/>
                        </a:lnTo>
                        <a:lnTo>
                          <a:pt x="21600" y="1568"/>
                        </a:lnTo>
                        <a:lnTo>
                          <a:pt x="18994" y="5129"/>
                        </a:lnTo>
                        <a:lnTo>
                          <a:pt x="12048" y="35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90" name="Freeform: Shape 4978"/>
                  <p:cNvSpPr/>
                  <p:nvPr/>
                </p:nvSpPr>
                <p:spPr>
                  <a:xfrm>
                    <a:off x="76157" y="35438"/>
                    <a:ext cx="12701" cy="127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05" h="21035" fill="norm" stroke="1" extrusionOk="0">
                        <a:moveTo>
                          <a:pt x="228" y="10993"/>
                        </a:moveTo>
                        <a:lnTo>
                          <a:pt x="5688" y="12188"/>
                        </a:lnTo>
                        <a:cubicBezTo>
                          <a:pt x="5527" y="13161"/>
                          <a:pt x="5688" y="14057"/>
                          <a:pt x="6089" y="14804"/>
                        </a:cubicBezTo>
                        <a:cubicBezTo>
                          <a:pt x="6571" y="15552"/>
                          <a:pt x="7375" y="16150"/>
                          <a:pt x="8578" y="16599"/>
                        </a:cubicBezTo>
                        <a:cubicBezTo>
                          <a:pt x="9864" y="17121"/>
                          <a:pt x="10988" y="17271"/>
                          <a:pt x="11871" y="17046"/>
                        </a:cubicBezTo>
                        <a:cubicBezTo>
                          <a:pt x="12433" y="16898"/>
                          <a:pt x="12834" y="16599"/>
                          <a:pt x="13075" y="16000"/>
                        </a:cubicBezTo>
                        <a:cubicBezTo>
                          <a:pt x="13236" y="15626"/>
                          <a:pt x="13236" y="15328"/>
                          <a:pt x="13075" y="14954"/>
                        </a:cubicBezTo>
                        <a:cubicBezTo>
                          <a:pt x="12914" y="14655"/>
                          <a:pt x="12433" y="14207"/>
                          <a:pt x="11629" y="13683"/>
                        </a:cubicBezTo>
                        <a:cubicBezTo>
                          <a:pt x="7856" y="11292"/>
                          <a:pt x="5608" y="9498"/>
                          <a:pt x="4804" y="8377"/>
                        </a:cubicBezTo>
                        <a:cubicBezTo>
                          <a:pt x="3680" y="6808"/>
                          <a:pt x="3520" y="5238"/>
                          <a:pt x="4243" y="3444"/>
                        </a:cubicBezTo>
                        <a:cubicBezTo>
                          <a:pt x="4884" y="1875"/>
                          <a:pt x="6169" y="829"/>
                          <a:pt x="7936" y="305"/>
                        </a:cubicBezTo>
                        <a:cubicBezTo>
                          <a:pt x="9703" y="-293"/>
                          <a:pt x="12031" y="6"/>
                          <a:pt x="14761" y="1052"/>
                        </a:cubicBezTo>
                        <a:cubicBezTo>
                          <a:pt x="17411" y="2024"/>
                          <a:pt x="19177" y="3221"/>
                          <a:pt x="20141" y="4491"/>
                        </a:cubicBezTo>
                        <a:cubicBezTo>
                          <a:pt x="21105" y="5761"/>
                          <a:pt x="21426" y="7331"/>
                          <a:pt x="21265" y="9050"/>
                        </a:cubicBezTo>
                        <a:lnTo>
                          <a:pt x="16046" y="8078"/>
                        </a:lnTo>
                        <a:cubicBezTo>
                          <a:pt x="16126" y="7331"/>
                          <a:pt x="16046" y="6584"/>
                          <a:pt x="15564" y="6060"/>
                        </a:cubicBezTo>
                        <a:cubicBezTo>
                          <a:pt x="15082" y="5537"/>
                          <a:pt x="14440" y="5014"/>
                          <a:pt x="13316" y="4566"/>
                        </a:cubicBezTo>
                        <a:cubicBezTo>
                          <a:pt x="11951" y="4042"/>
                          <a:pt x="10907" y="3893"/>
                          <a:pt x="10184" y="3968"/>
                        </a:cubicBezTo>
                        <a:cubicBezTo>
                          <a:pt x="9703" y="4042"/>
                          <a:pt x="9381" y="4342"/>
                          <a:pt x="9221" y="4715"/>
                        </a:cubicBezTo>
                        <a:cubicBezTo>
                          <a:pt x="9060" y="5014"/>
                          <a:pt x="9140" y="5388"/>
                          <a:pt x="9381" y="5761"/>
                        </a:cubicBezTo>
                        <a:cubicBezTo>
                          <a:pt x="9703" y="6284"/>
                          <a:pt x="11067" y="7331"/>
                          <a:pt x="13557" y="8900"/>
                        </a:cubicBezTo>
                        <a:cubicBezTo>
                          <a:pt x="16046" y="10470"/>
                          <a:pt x="17652" y="11889"/>
                          <a:pt x="18374" y="13161"/>
                        </a:cubicBezTo>
                        <a:cubicBezTo>
                          <a:pt x="19097" y="14430"/>
                          <a:pt x="19097" y="15776"/>
                          <a:pt x="18374" y="17271"/>
                        </a:cubicBezTo>
                        <a:cubicBezTo>
                          <a:pt x="17652" y="18915"/>
                          <a:pt x="16287" y="20036"/>
                          <a:pt x="14279" y="20709"/>
                        </a:cubicBezTo>
                        <a:cubicBezTo>
                          <a:pt x="12272" y="21307"/>
                          <a:pt x="9864" y="21083"/>
                          <a:pt x="6973" y="20036"/>
                        </a:cubicBezTo>
                        <a:cubicBezTo>
                          <a:pt x="4323" y="19065"/>
                          <a:pt x="2476" y="17794"/>
                          <a:pt x="1352" y="16225"/>
                        </a:cubicBezTo>
                        <a:cubicBezTo>
                          <a:pt x="228" y="14655"/>
                          <a:pt x="-174" y="12936"/>
                          <a:pt x="67" y="1106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91" name="Freeform: Shape 4979"/>
                  <p:cNvSpPr/>
                  <p:nvPr/>
                </p:nvSpPr>
                <p:spPr>
                  <a:xfrm>
                    <a:off x="86417" y="36950"/>
                    <a:ext cx="12701" cy="1491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96" h="21600" fill="norm" stroke="1" extrusionOk="0">
                        <a:moveTo>
                          <a:pt x="21496" y="6525"/>
                        </a:moveTo>
                        <a:lnTo>
                          <a:pt x="19108" y="9755"/>
                        </a:lnTo>
                        <a:lnTo>
                          <a:pt x="14221" y="8615"/>
                        </a:lnTo>
                        <a:lnTo>
                          <a:pt x="9787" y="14759"/>
                        </a:lnTo>
                        <a:cubicBezTo>
                          <a:pt x="8876" y="16026"/>
                          <a:pt x="8423" y="16723"/>
                          <a:pt x="8309" y="16976"/>
                        </a:cubicBezTo>
                        <a:cubicBezTo>
                          <a:pt x="8309" y="17229"/>
                          <a:pt x="8309" y="17419"/>
                          <a:pt x="8537" y="17609"/>
                        </a:cubicBezTo>
                        <a:cubicBezTo>
                          <a:pt x="8764" y="17800"/>
                          <a:pt x="9104" y="17990"/>
                          <a:pt x="9559" y="18117"/>
                        </a:cubicBezTo>
                        <a:cubicBezTo>
                          <a:pt x="10240" y="18243"/>
                          <a:pt x="11264" y="18370"/>
                          <a:pt x="12742" y="18370"/>
                        </a:cubicBezTo>
                        <a:lnTo>
                          <a:pt x="11150" y="21600"/>
                        </a:lnTo>
                        <a:cubicBezTo>
                          <a:pt x="9218" y="21600"/>
                          <a:pt x="7171" y="21410"/>
                          <a:pt x="5013" y="20903"/>
                        </a:cubicBezTo>
                        <a:cubicBezTo>
                          <a:pt x="3647" y="20587"/>
                          <a:pt x="2625" y="20207"/>
                          <a:pt x="1715" y="19763"/>
                        </a:cubicBezTo>
                        <a:cubicBezTo>
                          <a:pt x="806" y="19257"/>
                          <a:pt x="351" y="18813"/>
                          <a:pt x="124" y="18307"/>
                        </a:cubicBezTo>
                        <a:cubicBezTo>
                          <a:pt x="-104" y="17800"/>
                          <a:pt x="10" y="17229"/>
                          <a:pt x="237" y="16533"/>
                        </a:cubicBezTo>
                        <a:cubicBezTo>
                          <a:pt x="465" y="16026"/>
                          <a:pt x="1032" y="15076"/>
                          <a:pt x="2056" y="13619"/>
                        </a:cubicBezTo>
                        <a:lnTo>
                          <a:pt x="6830" y="6968"/>
                        </a:lnTo>
                        <a:lnTo>
                          <a:pt x="3534" y="6208"/>
                        </a:lnTo>
                        <a:lnTo>
                          <a:pt x="5921" y="2977"/>
                        </a:lnTo>
                        <a:lnTo>
                          <a:pt x="9218" y="3738"/>
                        </a:lnTo>
                        <a:lnTo>
                          <a:pt x="11378" y="697"/>
                        </a:lnTo>
                        <a:lnTo>
                          <a:pt x="20358" y="0"/>
                        </a:lnTo>
                        <a:lnTo>
                          <a:pt x="16493" y="5384"/>
                        </a:lnTo>
                        <a:lnTo>
                          <a:pt x="21382" y="652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92" name="Freeform: Shape 4980"/>
                  <p:cNvSpPr/>
                  <p:nvPr/>
                </p:nvSpPr>
                <p:spPr>
                  <a:xfrm>
                    <a:off x="94132" y="43031"/>
                    <a:ext cx="12701" cy="134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27" h="21386" fill="norm" stroke="1" extrusionOk="0">
                        <a:moveTo>
                          <a:pt x="9097" y="5151"/>
                        </a:moveTo>
                        <a:lnTo>
                          <a:pt x="4839" y="2783"/>
                        </a:lnTo>
                        <a:cubicBezTo>
                          <a:pt x="6101" y="1319"/>
                          <a:pt x="7520" y="483"/>
                          <a:pt x="9097" y="135"/>
                        </a:cubicBezTo>
                        <a:cubicBezTo>
                          <a:pt x="10672" y="-214"/>
                          <a:pt x="12722" y="135"/>
                          <a:pt x="15166" y="971"/>
                        </a:cubicBezTo>
                        <a:cubicBezTo>
                          <a:pt x="17373" y="1738"/>
                          <a:pt x="18950" y="2573"/>
                          <a:pt x="19817" y="3479"/>
                        </a:cubicBezTo>
                        <a:cubicBezTo>
                          <a:pt x="20684" y="4315"/>
                          <a:pt x="21157" y="5221"/>
                          <a:pt x="21315" y="6127"/>
                        </a:cubicBezTo>
                        <a:cubicBezTo>
                          <a:pt x="21394" y="7033"/>
                          <a:pt x="21078" y="8427"/>
                          <a:pt x="20133" y="10308"/>
                        </a:cubicBezTo>
                        <a:lnTo>
                          <a:pt x="17689" y="15464"/>
                        </a:lnTo>
                        <a:cubicBezTo>
                          <a:pt x="16979" y="16927"/>
                          <a:pt x="16585" y="18042"/>
                          <a:pt x="16428" y="18809"/>
                        </a:cubicBezTo>
                        <a:cubicBezTo>
                          <a:pt x="16270" y="19575"/>
                          <a:pt x="16191" y="20411"/>
                          <a:pt x="16270" y="21386"/>
                        </a:cubicBezTo>
                        <a:lnTo>
                          <a:pt x="11304" y="19644"/>
                        </a:lnTo>
                        <a:cubicBezTo>
                          <a:pt x="11304" y="19644"/>
                          <a:pt x="11304" y="18809"/>
                          <a:pt x="11382" y="18181"/>
                        </a:cubicBezTo>
                        <a:cubicBezTo>
                          <a:pt x="11382" y="17902"/>
                          <a:pt x="11382" y="17694"/>
                          <a:pt x="11382" y="17624"/>
                        </a:cubicBezTo>
                        <a:cubicBezTo>
                          <a:pt x="10199" y="18042"/>
                          <a:pt x="9018" y="18251"/>
                          <a:pt x="7834" y="18320"/>
                        </a:cubicBezTo>
                        <a:cubicBezTo>
                          <a:pt x="6731" y="18320"/>
                          <a:pt x="5548" y="18181"/>
                          <a:pt x="4445" y="17763"/>
                        </a:cubicBezTo>
                        <a:cubicBezTo>
                          <a:pt x="2473" y="17066"/>
                          <a:pt x="1134" y="16021"/>
                          <a:pt x="503" y="14697"/>
                        </a:cubicBezTo>
                        <a:cubicBezTo>
                          <a:pt x="-128" y="13373"/>
                          <a:pt x="-206" y="11980"/>
                          <a:pt x="503" y="10517"/>
                        </a:cubicBezTo>
                        <a:cubicBezTo>
                          <a:pt x="976" y="9541"/>
                          <a:pt x="1607" y="8844"/>
                          <a:pt x="2473" y="8287"/>
                        </a:cubicBezTo>
                        <a:cubicBezTo>
                          <a:pt x="3341" y="7729"/>
                          <a:pt x="4287" y="7381"/>
                          <a:pt x="5390" y="7381"/>
                        </a:cubicBezTo>
                        <a:cubicBezTo>
                          <a:pt x="6494" y="7381"/>
                          <a:pt x="7992" y="7381"/>
                          <a:pt x="9884" y="7799"/>
                        </a:cubicBezTo>
                        <a:cubicBezTo>
                          <a:pt x="12407" y="8217"/>
                          <a:pt x="14220" y="8496"/>
                          <a:pt x="15245" y="8427"/>
                        </a:cubicBezTo>
                        <a:lnTo>
                          <a:pt x="15482" y="8008"/>
                        </a:lnTo>
                        <a:cubicBezTo>
                          <a:pt x="15875" y="7172"/>
                          <a:pt x="15954" y="6475"/>
                          <a:pt x="15561" y="5918"/>
                        </a:cubicBezTo>
                        <a:cubicBezTo>
                          <a:pt x="15245" y="5360"/>
                          <a:pt x="14456" y="4873"/>
                          <a:pt x="13117" y="4385"/>
                        </a:cubicBezTo>
                        <a:cubicBezTo>
                          <a:pt x="12249" y="4036"/>
                          <a:pt x="11461" y="3967"/>
                          <a:pt x="10830" y="4106"/>
                        </a:cubicBezTo>
                        <a:cubicBezTo>
                          <a:pt x="10199" y="4245"/>
                          <a:pt x="9569" y="4664"/>
                          <a:pt x="8860" y="5290"/>
                        </a:cubicBezTo>
                        <a:close/>
                        <a:moveTo>
                          <a:pt x="14220" y="11143"/>
                        </a:moveTo>
                        <a:cubicBezTo>
                          <a:pt x="13511" y="11143"/>
                          <a:pt x="12407" y="10935"/>
                          <a:pt x="10830" y="10726"/>
                        </a:cubicBezTo>
                        <a:cubicBezTo>
                          <a:pt x="9332" y="10517"/>
                          <a:pt x="8308" y="10447"/>
                          <a:pt x="7755" y="10517"/>
                        </a:cubicBezTo>
                        <a:cubicBezTo>
                          <a:pt x="6888" y="10726"/>
                          <a:pt x="6336" y="11074"/>
                          <a:pt x="6101" y="11701"/>
                        </a:cubicBezTo>
                        <a:cubicBezTo>
                          <a:pt x="5785" y="12328"/>
                          <a:pt x="5864" y="12956"/>
                          <a:pt x="6101" y="13582"/>
                        </a:cubicBezTo>
                        <a:cubicBezTo>
                          <a:pt x="6415" y="14210"/>
                          <a:pt x="6967" y="14697"/>
                          <a:pt x="7755" y="14976"/>
                        </a:cubicBezTo>
                        <a:cubicBezTo>
                          <a:pt x="8623" y="15325"/>
                          <a:pt x="9648" y="15325"/>
                          <a:pt x="10672" y="15115"/>
                        </a:cubicBezTo>
                        <a:cubicBezTo>
                          <a:pt x="11461" y="14906"/>
                          <a:pt x="12091" y="14558"/>
                          <a:pt x="12565" y="14070"/>
                        </a:cubicBezTo>
                        <a:cubicBezTo>
                          <a:pt x="12879" y="13722"/>
                          <a:pt x="13274" y="13025"/>
                          <a:pt x="13747" y="11980"/>
                        </a:cubicBezTo>
                        <a:lnTo>
                          <a:pt x="14141" y="110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93" name="Freeform: Shape 4981"/>
                  <p:cNvSpPr/>
                  <p:nvPr/>
                </p:nvSpPr>
                <p:spPr>
                  <a:xfrm>
                    <a:off x="105822" y="46789"/>
                    <a:ext cx="12840" cy="1438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70" h="21600" fill="norm" stroke="1" extrusionOk="0">
                        <a:moveTo>
                          <a:pt x="16164" y="21600"/>
                        </a:moveTo>
                        <a:lnTo>
                          <a:pt x="11461" y="19893"/>
                        </a:lnTo>
                        <a:lnTo>
                          <a:pt x="15134" y="11818"/>
                        </a:lnTo>
                        <a:cubicBezTo>
                          <a:pt x="15870" y="10111"/>
                          <a:pt x="16310" y="8995"/>
                          <a:pt x="16310" y="8403"/>
                        </a:cubicBezTo>
                        <a:cubicBezTo>
                          <a:pt x="16310" y="7813"/>
                          <a:pt x="16164" y="7353"/>
                          <a:pt x="15870" y="6894"/>
                        </a:cubicBezTo>
                        <a:cubicBezTo>
                          <a:pt x="15575" y="6434"/>
                          <a:pt x="15061" y="6106"/>
                          <a:pt x="14400" y="5909"/>
                        </a:cubicBezTo>
                        <a:cubicBezTo>
                          <a:pt x="13592" y="5646"/>
                          <a:pt x="12783" y="5581"/>
                          <a:pt x="11975" y="5712"/>
                        </a:cubicBezTo>
                        <a:cubicBezTo>
                          <a:pt x="11168" y="5909"/>
                          <a:pt x="10506" y="6237"/>
                          <a:pt x="9919" y="6828"/>
                        </a:cubicBezTo>
                        <a:cubicBezTo>
                          <a:pt x="9404" y="7419"/>
                          <a:pt x="8743" y="8535"/>
                          <a:pt x="7935" y="10307"/>
                        </a:cubicBezTo>
                        <a:lnTo>
                          <a:pt x="4702" y="17464"/>
                        </a:lnTo>
                        <a:lnTo>
                          <a:pt x="0" y="15757"/>
                        </a:lnTo>
                        <a:lnTo>
                          <a:pt x="7126" y="0"/>
                        </a:lnTo>
                        <a:lnTo>
                          <a:pt x="11461" y="1576"/>
                        </a:lnTo>
                        <a:lnTo>
                          <a:pt x="10432" y="3874"/>
                        </a:lnTo>
                        <a:cubicBezTo>
                          <a:pt x="12783" y="2626"/>
                          <a:pt x="15134" y="2429"/>
                          <a:pt x="17486" y="3283"/>
                        </a:cubicBezTo>
                        <a:cubicBezTo>
                          <a:pt x="18515" y="3677"/>
                          <a:pt x="19396" y="4136"/>
                          <a:pt x="20057" y="4793"/>
                        </a:cubicBezTo>
                        <a:cubicBezTo>
                          <a:pt x="20719" y="5449"/>
                          <a:pt x="21233" y="6106"/>
                          <a:pt x="21379" y="6763"/>
                        </a:cubicBezTo>
                        <a:cubicBezTo>
                          <a:pt x="21600" y="7419"/>
                          <a:pt x="21600" y="8141"/>
                          <a:pt x="21526" y="8863"/>
                        </a:cubicBezTo>
                        <a:cubicBezTo>
                          <a:pt x="21379" y="9585"/>
                          <a:pt x="21085" y="10570"/>
                          <a:pt x="20498" y="11752"/>
                        </a:cubicBezTo>
                        <a:lnTo>
                          <a:pt x="16090" y="2153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1605" name="Graphic 2243"/>
                <p:cNvGrpSpPr/>
                <p:nvPr/>
              </p:nvGrpSpPr>
              <p:grpSpPr>
                <a:xfrm>
                  <a:off x="425083" y="1074056"/>
                  <a:ext cx="139237" cy="76307"/>
                  <a:chOff x="0" y="0"/>
                  <a:chExt cx="139235" cy="76306"/>
                </a:xfrm>
              </p:grpSpPr>
              <p:sp>
                <p:nvSpPr>
                  <p:cNvPr id="1595" name="Freeform: Shape 4961"/>
                  <p:cNvSpPr/>
                  <p:nvPr/>
                </p:nvSpPr>
                <p:spPr>
                  <a:xfrm>
                    <a:off x="0" y="0"/>
                    <a:ext cx="19964" cy="240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84" h="21600" fill="norm" stroke="1" extrusionOk="0">
                        <a:moveTo>
                          <a:pt x="47" y="15474"/>
                        </a:moveTo>
                        <a:lnTo>
                          <a:pt x="8094" y="0"/>
                        </a:lnTo>
                        <a:lnTo>
                          <a:pt x="15953" y="2867"/>
                        </a:lnTo>
                        <a:cubicBezTo>
                          <a:pt x="17930" y="3574"/>
                          <a:pt x="19294" y="4241"/>
                          <a:pt x="20047" y="4870"/>
                        </a:cubicBezTo>
                        <a:cubicBezTo>
                          <a:pt x="20800" y="5459"/>
                          <a:pt x="21271" y="6244"/>
                          <a:pt x="21412" y="7148"/>
                        </a:cubicBezTo>
                        <a:cubicBezTo>
                          <a:pt x="21600" y="8051"/>
                          <a:pt x="21412" y="8954"/>
                          <a:pt x="20941" y="9897"/>
                        </a:cubicBezTo>
                        <a:cubicBezTo>
                          <a:pt x="20330" y="11036"/>
                          <a:pt x="19435" y="11861"/>
                          <a:pt x="18212" y="12332"/>
                        </a:cubicBezTo>
                        <a:cubicBezTo>
                          <a:pt x="16988" y="12803"/>
                          <a:pt x="15529" y="12803"/>
                          <a:pt x="13788" y="12410"/>
                        </a:cubicBezTo>
                        <a:cubicBezTo>
                          <a:pt x="14400" y="13117"/>
                          <a:pt x="14824" y="13785"/>
                          <a:pt x="15106" y="14453"/>
                        </a:cubicBezTo>
                        <a:cubicBezTo>
                          <a:pt x="15388" y="15120"/>
                          <a:pt x="15671" y="16220"/>
                          <a:pt x="15906" y="17751"/>
                        </a:cubicBezTo>
                        <a:lnTo>
                          <a:pt x="16612" y="21600"/>
                        </a:lnTo>
                        <a:lnTo>
                          <a:pt x="12141" y="19990"/>
                        </a:lnTo>
                        <a:lnTo>
                          <a:pt x="11200" y="15631"/>
                        </a:lnTo>
                        <a:cubicBezTo>
                          <a:pt x="10871" y="14060"/>
                          <a:pt x="10588" y="13078"/>
                          <a:pt x="10400" y="12646"/>
                        </a:cubicBezTo>
                        <a:cubicBezTo>
                          <a:pt x="10212" y="12214"/>
                          <a:pt x="9929" y="11861"/>
                          <a:pt x="9600" y="11586"/>
                        </a:cubicBezTo>
                        <a:cubicBezTo>
                          <a:pt x="9271" y="11310"/>
                          <a:pt x="8659" y="11036"/>
                          <a:pt x="7812" y="10721"/>
                        </a:cubicBezTo>
                        <a:lnTo>
                          <a:pt x="7059" y="10447"/>
                        </a:lnTo>
                        <a:lnTo>
                          <a:pt x="3718" y="16888"/>
                        </a:lnTo>
                        <a:lnTo>
                          <a:pt x="0" y="15513"/>
                        </a:lnTo>
                        <a:close/>
                        <a:moveTo>
                          <a:pt x="8471" y="7933"/>
                        </a:moveTo>
                        <a:lnTo>
                          <a:pt x="11247" y="8954"/>
                        </a:lnTo>
                        <a:cubicBezTo>
                          <a:pt x="13035" y="9622"/>
                          <a:pt x="14212" y="9936"/>
                          <a:pt x="14729" y="9976"/>
                        </a:cubicBezTo>
                        <a:cubicBezTo>
                          <a:pt x="15247" y="9976"/>
                          <a:pt x="15718" y="9936"/>
                          <a:pt x="16094" y="9700"/>
                        </a:cubicBezTo>
                        <a:cubicBezTo>
                          <a:pt x="16471" y="9465"/>
                          <a:pt x="16847" y="9151"/>
                          <a:pt x="17082" y="8679"/>
                        </a:cubicBezTo>
                        <a:cubicBezTo>
                          <a:pt x="17365" y="8169"/>
                          <a:pt x="17412" y="7698"/>
                          <a:pt x="17223" y="7226"/>
                        </a:cubicBezTo>
                        <a:cubicBezTo>
                          <a:pt x="17035" y="6795"/>
                          <a:pt x="16706" y="6401"/>
                          <a:pt x="16141" y="6087"/>
                        </a:cubicBezTo>
                        <a:cubicBezTo>
                          <a:pt x="15859" y="5930"/>
                          <a:pt x="14965" y="5577"/>
                          <a:pt x="13458" y="5027"/>
                        </a:cubicBezTo>
                        <a:lnTo>
                          <a:pt x="10541" y="3967"/>
                        </a:lnTo>
                        <a:lnTo>
                          <a:pt x="8471" y="78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96" name="Freeform: Shape 4962"/>
                  <p:cNvSpPr/>
                  <p:nvPr/>
                </p:nvSpPr>
                <p:spPr>
                  <a:xfrm>
                    <a:off x="18335" y="13555"/>
                    <a:ext cx="13224" cy="1434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867" h="21154" fill="norm" stroke="1" extrusionOk="0">
                        <a:moveTo>
                          <a:pt x="12676" y="15346"/>
                        </a:moveTo>
                        <a:lnTo>
                          <a:pt x="17507" y="18247"/>
                        </a:lnTo>
                        <a:cubicBezTo>
                          <a:pt x="15989" y="19730"/>
                          <a:pt x="14333" y="20697"/>
                          <a:pt x="12469" y="21019"/>
                        </a:cubicBezTo>
                        <a:cubicBezTo>
                          <a:pt x="10606" y="21342"/>
                          <a:pt x="8605" y="21084"/>
                          <a:pt x="6397" y="20246"/>
                        </a:cubicBezTo>
                        <a:cubicBezTo>
                          <a:pt x="2946" y="18827"/>
                          <a:pt x="945" y="16764"/>
                          <a:pt x="255" y="14056"/>
                        </a:cubicBezTo>
                        <a:cubicBezTo>
                          <a:pt x="-297" y="11864"/>
                          <a:pt x="47" y="9478"/>
                          <a:pt x="1290" y="6900"/>
                        </a:cubicBezTo>
                        <a:cubicBezTo>
                          <a:pt x="2739" y="3868"/>
                          <a:pt x="4671" y="1805"/>
                          <a:pt x="7156" y="774"/>
                        </a:cubicBezTo>
                        <a:cubicBezTo>
                          <a:pt x="9640" y="-258"/>
                          <a:pt x="12194" y="-258"/>
                          <a:pt x="14815" y="774"/>
                        </a:cubicBezTo>
                        <a:cubicBezTo>
                          <a:pt x="17714" y="1999"/>
                          <a:pt x="19646" y="3804"/>
                          <a:pt x="20474" y="6319"/>
                        </a:cubicBezTo>
                        <a:cubicBezTo>
                          <a:pt x="21303" y="8834"/>
                          <a:pt x="20820" y="11928"/>
                          <a:pt x="19026" y="15603"/>
                        </a:cubicBezTo>
                        <a:lnTo>
                          <a:pt x="5982" y="10316"/>
                        </a:lnTo>
                        <a:cubicBezTo>
                          <a:pt x="5361" y="11799"/>
                          <a:pt x="5224" y="13089"/>
                          <a:pt x="5706" y="14185"/>
                        </a:cubicBezTo>
                        <a:cubicBezTo>
                          <a:pt x="6121" y="15281"/>
                          <a:pt x="6948" y="16119"/>
                          <a:pt x="8122" y="16635"/>
                        </a:cubicBezTo>
                        <a:cubicBezTo>
                          <a:pt x="8950" y="16957"/>
                          <a:pt x="9709" y="17022"/>
                          <a:pt x="10468" y="16828"/>
                        </a:cubicBezTo>
                        <a:cubicBezTo>
                          <a:pt x="11227" y="16635"/>
                          <a:pt x="11917" y="16119"/>
                          <a:pt x="12676" y="15346"/>
                        </a:cubicBezTo>
                        <a:close/>
                        <a:moveTo>
                          <a:pt x="15230" y="10510"/>
                        </a:moveTo>
                        <a:cubicBezTo>
                          <a:pt x="15851" y="9092"/>
                          <a:pt x="15989" y="7867"/>
                          <a:pt x="15575" y="6835"/>
                        </a:cubicBezTo>
                        <a:cubicBezTo>
                          <a:pt x="15161" y="5803"/>
                          <a:pt x="14470" y="5094"/>
                          <a:pt x="13367" y="4643"/>
                        </a:cubicBezTo>
                        <a:cubicBezTo>
                          <a:pt x="12262" y="4191"/>
                          <a:pt x="11089" y="4191"/>
                          <a:pt x="9985" y="4643"/>
                        </a:cubicBezTo>
                        <a:cubicBezTo>
                          <a:pt x="8880" y="5094"/>
                          <a:pt x="8053" y="5996"/>
                          <a:pt x="7432" y="7350"/>
                        </a:cubicBezTo>
                        <a:lnTo>
                          <a:pt x="15230" y="105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97" name="Freeform: Shape 4963"/>
                  <p:cNvSpPr/>
                  <p:nvPr/>
                </p:nvSpPr>
                <p:spPr>
                  <a:xfrm>
                    <a:off x="31164" y="18937"/>
                    <a:ext cx="13827" cy="147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74" h="21070" fill="norm" stroke="1" extrusionOk="0">
                        <a:moveTo>
                          <a:pt x="21" y="10890"/>
                        </a:moveTo>
                        <a:lnTo>
                          <a:pt x="5471" y="12204"/>
                        </a:lnTo>
                        <a:cubicBezTo>
                          <a:pt x="5269" y="13206"/>
                          <a:pt x="5404" y="14083"/>
                          <a:pt x="5808" y="14834"/>
                        </a:cubicBezTo>
                        <a:cubicBezTo>
                          <a:pt x="6279" y="15585"/>
                          <a:pt x="7087" y="16212"/>
                          <a:pt x="8230" y="16650"/>
                        </a:cubicBezTo>
                        <a:cubicBezTo>
                          <a:pt x="9576" y="17151"/>
                          <a:pt x="10653" y="17338"/>
                          <a:pt x="11528" y="17151"/>
                        </a:cubicBezTo>
                        <a:cubicBezTo>
                          <a:pt x="12133" y="17025"/>
                          <a:pt x="12537" y="16712"/>
                          <a:pt x="12806" y="16149"/>
                        </a:cubicBezTo>
                        <a:cubicBezTo>
                          <a:pt x="13007" y="15773"/>
                          <a:pt x="13007" y="15460"/>
                          <a:pt x="12806" y="15085"/>
                        </a:cubicBezTo>
                        <a:cubicBezTo>
                          <a:pt x="12672" y="14771"/>
                          <a:pt x="12200" y="14333"/>
                          <a:pt x="11393" y="13770"/>
                        </a:cubicBezTo>
                        <a:cubicBezTo>
                          <a:pt x="7692" y="11265"/>
                          <a:pt x="5471" y="9449"/>
                          <a:pt x="4664" y="8322"/>
                        </a:cubicBezTo>
                        <a:cubicBezTo>
                          <a:pt x="3587" y="6757"/>
                          <a:pt x="3453" y="5066"/>
                          <a:pt x="4260" y="3376"/>
                        </a:cubicBezTo>
                        <a:cubicBezTo>
                          <a:pt x="5000" y="1811"/>
                          <a:pt x="6279" y="809"/>
                          <a:pt x="8029" y="245"/>
                        </a:cubicBezTo>
                        <a:cubicBezTo>
                          <a:pt x="9845" y="-255"/>
                          <a:pt x="12133" y="-5"/>
                          <a:pt x="14892" y="1122"/>
                        </a:cubicBezTo>
                        <a:cubicBezTo>
                          <a:pt x="17516" y="2186"/>
                          <a:pt x="19265" y="3376"/>
                          <a:pt x="20208" y="4691"/>
                        </a:cubicBezTo>
                        <a:cubicBezTo>
                          <a:pt x="21082" y="6006"/>
                          <a:pt x="21419" y="7508"/>
                          <a:pt x="21217" y="9261"/>
                        </a:cubicBezTo>
                        <a:lnTo>
                          <a:pt x="16036" y="8134"/>
                        </a:lnTo>
                        <a:cubicBezTo>
                          <a:pt x="16171" y="7383"/>
                          <a:pt x="16036" y="6632"/>
                          <a:pt x="15632" y="6068"/>
                        </a:cubicBezTo>
                        <a:cubicBezTo>
                          <a:pt x="15228" y="5442"/>
                          <a:pt x="14488" y="4941"/>
                          <a:pt x="13411" y="4503"/>
                        </a:cubicBezTo>
                        <a:cubicBezTo>
                          <a:pt x="12066" y="3939"/>
                          <a:pt x="11056" y="3752"/>
                          <a:pt x="10316" y="3877"/>
                        </a:cubicBezTo>
                        <a:cubicBezTo>
                          <a:pt x="9778" y="3939"/>
                          <a:pt x="9442" y="4190"/>
                          <a:pt x="9307" y="4628"/>
                        </a:cubicBezTo>
                        <a:cubicBezTo>
                          <a:pt x="9172" y="4941"/>
                          <a:pt x="9172" y="5317"/>
                          <a:pt x="9442" y="5693"/>
                        </a:cubicBezTo>
                        <a:cubicBezTo>
                          <a:pt x="9778" y="6193"/>
                          <a:pt x="11124" y="7258"/>
                          <a:pt x="13546" y="8949"/>
                        </a:cubicBezTo>
                        <a:cubicBezTo>
                          <a:pt x="15969" y="10639"/>
                          <a:pt x="17516" y="12079"/>
                          <a:pt x="18257" y="13331"/>
                        </a:cubicBezTo>
                        <a:cubicBezTo>
                          <a:pt x="18929" y="14583"/>
                          <a:pt x="18929" y="15961"/>
                          <a:pt x="18257" y="17463"/>
                        </a:cubicBezTo>
                        <a:cubicBezTo>
                          <a:pt x="17516" y="19092"/>
                          <a:pt x="16103" y="20219"/>
                          <a:pt x="14084" y="20782"/>
                        </a:cubicBezTo>
                        <a:cubicBezTo>
                          <a:pt x="12066" y="21345"/>
                          <a:pt x="9643" y="21095"/>
                          <a:pt x="6750" y="19905"/>
                        </a:cubicBezTo>
                        <a:cubicBezTo>
                          <a:pt x="4125" y="18841"/>
                          <a:pt x="2309" y="17526"/>
                          <a:pt x="1232" y="15898"/>
                        </a:cubicBezTo>
                        <a:cubicBezTo>
                          <a:pt x="156" y="14270"/>
                          <a:pt x="-181" y="12580"/>
                          <a:pt x="88" y="1070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98" name="Freeform: Shape 4964"/>
                  <p:cNvSpPr/>
                  <p:nvPr/>
                </p:nvSpPr>
                <p:spPr>
                  <a:xfrm>
                    <a:off x="43893" y="21033"/>
                    <a:ext cx="12701" cy="1775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11" h="21600" fill="norm" stroke="1" extrusionOk="0">
                        <a:moveTo>
                          <a:pt x="21511" y="6597"/>
                        </a:moveTo>
                        <a:lnTo>
                          <a:pt x="19101" y="9789"/>
                        </a:lnTo>
                        <a:lnTo>
                          <a:pt x="14280" y="8619"/>
                        </a:lnTo>
                        <a:lnTo>
                          <a:pt x="9645" y="14737"/>
                        </a:lnTo>
                        <a:cubicBezTo>
                          <a:pt x="8719" y="15961"/>
                          <a:pt x="8162" y="16706"/>
                          <a:pt x="8162" y="16919"/>
                        </a:cubicBezTo>
                        <a:cubicBezTo>
                          <a:pt x="8162" y="17131"/>
                          <a:pt x="8162" y="17344"/>
                          <a:pt x="8440" y="17557"/>
                        </a:cubicBezTo>
                        <a:cubicBezTo>
                          <a:pt x="8626" y="17770"/>
                          <a:pt x="8996" y="17929"/>
                          <a:pt x="9460" y="18035"/>
                        </a:cubicBezTo>
                        <a:cubicBezTo>
                          <a:pt x="10108" y="18195"/>
                          <a:pt x="11128" y="18302"/>
                          <a:pt x="12519" y="18355"/>
                        </a:cubicBezTo>
                        <a:lnTo>
                          <a:pt x="10757" y="21600"/>
                        </a:lnTo>
                        <a:cubicBezTo>
                          <a:pt x="8811" y="21600"/>
                          <a:pt x="6864" y="21334"/>
                          <a:pt x="4732" y="20802"/>
                        </a:cubicBezTo>
                        <a:cubicBezTo>
                          <a:pt x="3434" y="20483"/>
                          <a:pt x="2415" y="20057"/>
                          <a:pt x="1580" y="19579"/>
                        </a:cubicBezTo>
                        <a:cubicBezTo>
                          <a:pt x="745" y="19100"/>
                          <a:pt x="282" y="18568"/>
                          <a:pt x="97" y="18089"/>
                        </a:cubicBezTo>
                        <a:cubicBezTo>
                          <a:pt x="-89" y="17610"/>
                          <a:pt x="4" y="16972"/>
                          <a:pt x="282" y="16280"/>
                        </a:cubicBezTo>
                        <a:cubicBezTo>
                          <a:pt x="468" y="15801"/>
                          <a:pt x="1116" y="14790"/>
                          <a:pt x="2229" y="13407"/>
                        </a:cubicBezTo>
                        <a:lnTo>
                          <a:pt x="7234" y="6810"/>
                        </a:lnTo>
                        <a:lnTo>
                          <a:pt x="3991" y="6012"/>
                        </a:lnTo>
                        <a:lnTo>
                          <a:pt x="6401" y="2820"/>
                        </a:lnTo>
                        <a:lnTo>
                          <a:pt x="9645" y="3618"/>
                        </a:lnTo>
                        <a:lnTo>
                          <a:pt x="11962" y="585"/>
                        </a:lnTo>
                        <a:lnTo>
                          <a:pt x="20770" y="0"/>
                        </a:lnTo>
                        <a:lnTo>
                          <a:pt x="16690" y="5374"/>
                        </a:lnTo>
                        <a:lnTo>
                          <a:pt x="21511" y="654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599" name="Freeform: Shape 4965"/>
                  <p:cNvSpPr/>
                  <p:nvPr/>
                </p:nvSpPr>
                <p:spPr>
                  <a:xfrm>
                    <a:off x="60064" y="31840"/>
                    <a:ext cx="14290" cy="1430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96" h="21157" fill="norm" stroke="1" extrusionOk="0">
                        <a:moveTo>
                          <a:pt x="1194" y="6263"/>
                        </a:moveTo>
                        <a:cubicBezTo>
                          <a:pt x="1908" y="4647"/>
                          <a:pt x="3011" y="3224"/>
                          <a:pt x="4437" y="2060"/>
                        </a:cubicBezTo>
                        <a:cubicBezTo>
                          <a:pt x="5864" y="896"/>
                          <a:pt x="7551" y="249"/>
                          <a:pt x="9367" y="55"/>
                        </a:cubicBezTo>
                        <a:cubicBezTo>
                          <a:pt x="11183" y="-139"/>
                          <a:pt x="12999" y="185"/>
                          <a:pt x="14816" y="960"/>
                        </a:cubicBezTo>
                        <a:cubicBezTo>
                          <a:pt x="17605" y="2189"/>
                          <a:pt x="19486" y="4065"/>
                          <a:pt x="20525" y="6652"/>
                        </a:cubicBezTo>
                        <a:cubicBezTo>
                          <a:pt x="21497" y="9238"/>
                          <a:pt x="21432" y="11890"/>
                          <a:pt x="20200" y="14670"/>
                        </a:cubicBezTo>
                        <a:cubicBezTo>
                          <a:pt x="18968" y="17452"/>
                          <a:pt x="17087" y="19392"/>
                          <a:pt x="14492" y="20426"/>
                        </a:cubicBezTo>
                        <a:cubicBezTo>
                          <a:pt x="11898" y="21461"/>
                          <a:pt x="9173" y="21396"/>
                          <a:pt x="6449" y="20232"/>
                        </a:cubicBezTo>
                        <a:cubicBezTo>
                          <a:pt x="4762" y="19520"/>
                          <a:pt x="3270" y="18422"/>
                          <a:pt x="2103" y="16999"/>
                        </a:cubicBezTo>
                        <a:cubicBezTo>
                          <a:pt x="870" y="15576"/>
                          <a:pt x="222" y="13959"/>
                          <a:pt x="27" y="12084"/>
                        </a:cubicBezTo>
                        <a:cubicBezTo>
                          <a:pt x="-103" y="10273"/>
                          <a:pt x="222" y="8268"/>
                          <a:pt x="1194" y="6199"/>
                        </a:cubicBezTo>
                        <a:close/>
                        <a:moveTo>
                          <a:pt x="6124" y="8721"/>
                        </a:moveTo>
                        <a:cubicBezTo>
                          <a:pt x="5346" y="10532"/>
                          <a:pt x="5151" y="12149"/>
                          <a:pt x="5605" y="13506"/>
                        </a:cubicBezTo>
                        <a:cubicBezTo>
                          <a:pt x="6059" y="14865"/>
                          <a:pt x="6902" y="15834"/>
                          <a:pt x="8200" y="16352"/>
                        </a:cubicBezTo>
                        <a:cubicBezTo>
                          <a:pt x="9497" y="16934"/>
                          <a:pt x="10730" y="16869"/>
                          <a:pt x="12027" y="16352"/>
                        </a:cubicBezTo>
                        <a:cubicBezTo>
                          <a:pt x="13324" y="15770"/>
                          <a:pt x="14362" y="14541"/>
                          <a:pt x="15141" y="12666"/>
                        </a:cubicBezTo>
                        <a:cubicBezTo>
                          <a:pt x="15919" y="10855"/>
                          <a:pt x="16113" y="9303"/>
                          <a:pt x="15659" y="7945"/>
                        </a:cubicBezTo>
                        <a:cubicBezTo>
                          <a:pt x="15206" y="6587"/>
                          <a:pt x="14362" y="5617"/>
                          <a:pt x="13064" y="5099"/>
                        </a:cubicBezTo>
                        <a:cubicBezTo>
                          <a:pt x="11768" y="4582"/>
                          <a:pt x="10470" y="4582"/>
                          <a:pt x="9173" y="5099"/>
                        </a:cubicBezTo>
                        <a:cubicBezTo>
                          <a:pt x="7875" y="5682"/>
                          <a:pt x="6837" y="6911"/>
                          <a:pt x="6059" y="872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600" name="Freeform: Shape 4966"/>
                  <p:cNvSpPr/>
                  <p:nvPr/>
                </p:nvSpPr>
                <p:spPr>
                  <a:xfrm>
                    <a:off x="73944" y="33050"/>
                    <a:ext cx="14038" cy="177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57" fill="norm" stroke="1" extrusionOk="0">
                        <a:moveTo>
                          <a:pt x="5518" y="3725"/>
                        </a:moveTo>
                        <a:lnTo>
                          <a:pt x="8344" y="4680"/>
                        </a:lnTo>
                        <a:lnTo>
                          <a:pt x="8949" y="3566"/>
                        </a:lnTo>
                        <a:cubicBezTo>
                          <a:pt x="9623" y="2292"/>
                          <a:pt x="10363" y="1390"/>
                          <a:pt x="11035" y="912"/>
                        </a:cubicBezTo>
                        <a:cubicBezTo>
                          <a:pt x="11709" y="381"/>
                          <a:pt x="12651" y="116"/>
                          <a:pt x="13795" y="10"/>
                        </a:cubicBezTo>
                        <a:cubicBezTo>
                          <a:pt x="14938" y="-43"/>
                          <a:pt x="16217" y="116"/>
                          <a:pt x="17629" y="647"/>
                        </a:cubicBezTo>
                        <a:cubicBezTo>
                          <a:pt x="19043" y="1124"/>
                          <a:pt x="20389" y="1814"/>
                          <a:pt x="21600" y="2611"/>
                        </a:cubicBezTo>
                        <a:lnTo>
                          <a:pt x="19379" y="5158"/>
                        </a:lnTo>
                        <a:cubicBezTo>
                          <a:pt x="18639" y="4733"/>
                          <a:pt x="17899" y="4415"/>
                          <a:pt x="17159" y="4150"/>
                        </a:cubicBezTo>
                        <a:cubicBezTo>
                          <a:pt x="16418" y="3884"/>
                          <a:pt x="15813" y="3831"/>
                          <a:pt x="15342" y="3990"/>
                        </a:cubicBezTo>
                        <a:cubicBezTo>
                          <a:pt x="14871" y="4150"/>
                          <a:pt x="14400" y="4627"/>
                          <a:pt x="13996" y="5370"/>
                        </a:cubicBezTo>
                        <a:lnTo>
                          <a:pt x="13390" y="6431"/>
                        </a:lnTo>
                        <a:lnTo>
                          <a:pt x="17159" y="7758"/>
                        </a:lnTo>
                        <a:lnTo>
                          <a:pt x="15409" y="10889"/>
                        </a:lnTo>
                        <a:lnTo>
                          <a:pt x="11641" y="9563"/>
                        </a:lnTo>
                        <a:lnTo>
                          <a:pt x="5046" y="21557"/>
                        </a:lnTo>
                        <a:lnTo>
                          <a:pt x="0" y="19806"/>
                        </a:lnTo>
                        <a:lnTo>
                          <a:pt x="6594" y="7812"/>
                        </a:lnTo>
                        <a:lnTo>
                          <a:pt x="3768" y="6856"/>
                        </a:lnTo>
                        <a:lnTo>
                          <a:pt x="5518" y="372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601" name="Freeform: Shape 4967"/>
                  <p:cNvSpPr/>
                  <p:nvPr/>
                </p:nvSpPr>
                <p:spPr>
                  <a:xfrm>
                    <a:off x="85620" y="40186"/>
                    <a:ext cx="17886" cy="2182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0861" y="21600"/>
                        </a:moveTo>
                        <a:lnTo>
                          <a:pt x="16266" y="19955"/>
                        </a:lnTo>
                        <a:lnTo>
                          <a:pt x="16477" y="15453"/>
                        </a:lnTo>
                        <a:lnTo>
                          <a:pt x="8185" y="12509"/>
                        </a:lnTo>
                        <a:lnTo>
                          <a:pt x="4436" y="15756"/>
                        </a:lnTo>
                        <a:lnTo>
                          <a:pt x="0" y="14155"/>
                        </a:lnTo>
                        <a:lnTo>
                          <a:pt x="17164" y="0"/>
                        </a:lnTo>
                        <a:lnTo>
                          <a:pt x="21600" y="1602"/>
                        </a:lnTo>
                        <a:lnTo>
                          <a:pt x="20861" y="21600"/>
                        </a:lnTo>
                        <a:close/>
                        <a:moveTo>
                          <a:pt x="16742" y="12077"/>
                        </a:moveTo>
                        <a:lnTo>
                          <a:pt x="17217" y="4718"/>
                        </a:lnTo>
                        <a:lnTo>
                          <a:pt x="11038" y="10042"/>
                        </a:lnTo>
                        <a:lnTo>
                          <a:pt x="16689" y="1207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602" name="Freeform: Shape 4968"/>
                  <p:cNvSpPr/>
                  <p:nvPr/>
                </p:nvSpPr>
                <p:spPr>
                  <a:xfrm>
                    <a:off x="105065" y="51121"/>
                    <a:ext cx="13870" cy="1476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75" h="21071" fill="norm" stroke="1" extrusionOk="0">
                        <a:moveTo>
                          <a:pt x="89" y="10859"/>
                        </a:moveTo>
                        <a:lnTo>
                          <a:pt x="5522" y="12170"/>
                        </a:lnTo>
                        <a:cubicBezTo>
                          <a:pt x="5321" y="13168"/>
                          <a:pt x="5455" y="14043"/>
                          <a:pt x="5858" y="14792"/>
                        </a:cubicBezTo>
                        <a:cubicBezTo>
                          <a:pt x="6261" y="15540"/>
                          <a:pt x="7132" y="16165"/>
                          <a:pt x="8273" y="16602"/>
                        </a:cubicBezTo>
                        <a:cubicBezTo>
                          <a:pt x="9615" y="17102"/>
                          <a:pt x="10687" y="17288"/>
                          <a:pt x="11560" y="17102"/>
                        </a:cubicBezTo>
                        <a:cubicBezTo>
                          <a:pt x="12163" y="16977"/>
                          <a:pt x="12566" y="16664"/>
                          <a:pt x="12834" y="16103"/>
                        </a:cubicBezTo>
                        <a:cubicBezTo>
                          <a:pt x="12968" y="15728"/>
                          <a:pt x="13035" y="15416"/>
                          <a:pt x="12834" y="15041"/>
                        </a:cubicBezTo>
                        <a:cubicBezTo>
                          <a:pt x="12699" y="14729"/>
                          <a:pt x="12230" y="14292"/>
                          <a:pt x="11426" y="13730"/>
                        </a:cubicBezTo>
                        <a:cubicBezTo>
                          <a:pt x="7736" y="11233"/>
                          <a:pt x="5522" y="9423"/>
                          <a:pt x="4717" y="8299"/>
                        </a:cubicBezTo>
                        <a:cubicBezTo>
                          <a:pt x="3644" y="6739"/>
                          <a:pt x="3510" y="5052"/>
                          <a:pt x="4315" y="3367"/>
                        </a:cubicBezTo>
                        <a:cubicBezTo>
                          <a:pt x="5053" y="1807"/>
                          <a:pt x="6327" y="808"/>
                          <a:pt x="8071" y="246"/>
                        </a:cubicBezTo>
                        <a:cubicBezTo>
                          <a:pt x="9882" y="-254"/>
                          <a:pt x="12163" y="-4"/>
                          <a:pt x="14914" y="1120"/>
                        </a:cubicBezTo>
                        <a:cubicBezTo>
                          <a:pt x="17530" y="2181"/>
                          <a:pt x="19274" y="3367"/>
                          <a:pt x="20213" y="4678"/>
                        </a:cubicBezTo>
                        <a:cubicBezTo>
                          <a:pt x="21085" y="5989"/>
                          <a:pt x="21420" y="7550"/>
                          <a:pt x="21219" y="9298"/>
                        </a:cubicBezTo>
                        <a:lnTo>
                          <a:pt x="16054" y="8174"/>
                        </a:lnTo>
                        <a:cubicBezTo>
                          <a:pt x="16188" y="7425"/>
                          <a:pt x="16054" y="6739"/>
                          <a:pt x="15652" y="6114"/>
                        </a:cubicBezTo>
                        <a:cubicBezTo>
                          <a:pt x="15249" y="5490"/>
                          <a:pt x="14511" y="4990"/>
                          <a:pt x="13438" y="4553"/>
                        </a:cubicBezTo>
                        <a:cubicBezTo>
                          <a:pt x="12096" y="3991"/>
                          <a:pt x="11090" y="3804"/>
                          <a:pt x="10352" y="3929"/>
                        </a:cubicBezTo>
                        <a:cubicBezTo>
                          <a:pt x="9815" y="3991"/>
                          <a:pt x="9480" y="4241"/>
                          <a:pt x="9345" y="4678"/>
                        </a:cubicBezTo>
                        <a:cubicBezTo>
                          <a:pt x="9212" y="4990"/>
                          <a:pt x="9212" y="5365"/>
                          <a:pt x="9480" y="5740"/>
                        </a:cubicBezTo>
                        <a:cubicBezTo>
                          <a:pt x="9815" y="6239"/>
                          <a:pt x="11157" y="7300"/>
                          <a:pt x="13572" y="8986"/>
                        </a:cubicBezTo>
                        <a:cubicBezTo>
                          <a:pt x="15986" y="10671"/>
                          <a:pt x="17530" y="12107"/>
                          <a:pt x="18200" y="13355"/>
                        </a:cubicBezTo>
                        <a:cubicBezTo>
                          <a:pt x="18871" y="14604"/>
                          <a:pt x="18871" y="15978"/>
                          <a:pt x="18200" y="17476"/>
                        </a:cubicBezTo>
                        <a:cubicBezTo>
                          <a:pt x="17463" y="19099"/>
                          <a:pt x="16054" y="20223"/>
                          <a:pt x="14041" y="20785"/>
                        </a:cubicBezTo>
                        <a:cubicBezTo>
                          <a:pt x="12029" y="21346"/>
                          <a:pt x="9615" y="21097"/>
                          <a:pt x="6730" y="19911"/>
                        </a:cubicBezTo>
                        <a:cubicBezTo>
                          <a:pt x="4113" y="18849"/>
                          <a:pt x="2302" y="17538"/>
                          <a:pt x="1229" y="15915"/>
                        </a:cubicBezTo>
                        <a:cubicBezTo>
                          <a:pt x="156" y="14292"/>
                          <a:pt x="-180" y="12544"/>
                          <a:pt x="89" y="1067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603" name="Freeform: Shape 4969"/>
                  <p:cNvSpPr/>
                  <p:nvPr/>
                </p:nvSpPr>
                <p:spPr>
                  <a:xfrm>
                    <a:off x="117161" y="51380"/>
                    <a:ext cx="12701" cy="1867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9931"/>
                        </a:moveTo>
                        <a:lnTo>
                          <a:pt x="10843" y="5514"/>
                        </a:lnTo>
                        <a:lnTo>
                          <a:pt x="17403" y="7183"/>
                        </a:lnTo>
                        <a:lnTo>
                          <a:pt x="6558" y="21600"/>
                        </a:lnTo>
                        <a:lnTo>
                          <a:pt x="0" y="19931"/>
                        </a:lnTo>
                        <a:close/>
                        <a:moveTo>
                          <a:pt x="12330" y="3541"/>
                        </a:moveTo>
                        <a:lnTo>
                          <a:pt x="14953" y="0"/>
                        </a:lnTo>
                        <a:lnTo>
                          <a:pt x="21600" y="1669"/>
                        </a:lnTo>
                        <a:lnTo>
                          <a:pt x="18977" y="5210"/>
                        </a:lnTo>
                        <a:lnTo>
                          <a:pt x="12417" y="354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604" name="Freeform: Shape 4970"/>
                  <p:cNvSpPr/>
                  <p:nvPr/>
                </p:nvSpPr>
                <p:spPr>
                  <a:xfrm>
                    <a:off x="125002" y="60089"/>
                    <a:ext cx="14234" cy="1621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70" h="21418" fill="norm" stroke="1" extrusionOk="0">
                        <a:moveTo>
                          <a:pt x="9085" y="5073"/>
                        </a:moveTo>
                        <a:lnTo>
                          <a:pt x="4949" y="2648"/>
                        </a:lnTo>
                        <a:cubicBezTo>
                          <a:pt x="6261" y="1262"/>
                          <a:pt x="7706" y="395"/>
                          <a:pt x="9282" y="107"/>
                        </a:cubicBezTo>
                        <a:cubicBezTo>
                          <a:pt x="10923" y="-182"/>
                          <a:pt x="12893" y="107"/>
                          <a:pt x="15322" y="1088"/>
                        </a:cubicBezTo>
                        <a:cubicBezTo>
                          <a:pt x="17555" y="1954"/>
                          <a:pt x="19065" y="2821"/>
                          <a:pt x="19918" y="3688"/>
                        </a:cubicBezTo>
                        <a:cubicBezTo>
                          <a:pt x="20772" y="4554"/>
                          <a:pt x="21232" y="5420"/>
                          <a:pt x="21363" y="6344"/>
                        </a:cubicBezTo>
                        <a:cubicBezTo>
                          <a:pt x="21428" y="7210"/>
                          <a:pt x="21035" y="8597"/>
                          <a:pt x="20116" y="10502"/>
                        </a:cubicBezTo>
                        <a:lnTo>
                          <a:pt x="17555" y="15585"/>
                        </a:lnTo>
                        <a:cubicBezTo>
                          <a:pt x="16833" y="17029"/>
                          <a:pt x="16373" y="18126"/>
                          <a:pt x="16176" y="18877"/>
                        </a:cubicBezTo>
                        <a:cubicBezTo>
                          <a:pt x="15979" y="19628"/>
                          <a:pt x="15914" y="20494"/>
                          <a:pt x="15979" y="21418"/>
                        </a:cubicBezTo>
                        <a:lnTo>
                          <a:pt x="11055" y="19512"/>
                        </a:lnTo>
                        <a:cubicBezTo>
                          <a:pt x="11055" y="19165"/>
                          <a:pt x="11055" y="18704"/>
                          <a:pt x="11186" y="18068"/>
                        </a:cubicBezTo>
                        <a:cubicBezTo>
                          <a:pt x="11186" y="17780"/>
                          <a:pt x="11252" y="17606"/>
                          <a:pt x="11252" y="17491"/>
                        </a:cubicBezTo>
                        <a:cubicBezTo>
                          <a:pt x="10070" y="17895"/>
                          <a:pt x="8888" y="18068"/>
                          <a:pt x="7706" y="18068"/>
                        </a:cubicBezTo>
                        <a:cubicBezTo>
                          <a:pt x="6591" y="18068"/>
                          <a:pt x="5474" y="17837"/>
                          <a:pt x="4358" y="17433"/>
                        </a:cubicBezTo>
                        <a:cubicBezTo>
                          <a:pt x="2454" y="16682"/>
                          <a:pt x="1140" y="15642"/>
                          <a:pt x="484" y="14314"/>
                        </a:cubicBezTo>
                        <a:cubicBezTo>
                          <a:pt x="-172" y="12986"/>
                          <a:pt x="-172" y="11599"/>
                          <a:pt x="550" y="10214"/>
                        </a:cubicBezTo>
                        <a:cubicBezTo>
                          <a:pt x="1009" y="9290"/>
                          <a:pt x="1666" y="8539"/>
                          <a:pt x="2519" y="8019"/>
                        </a:cubicBezTo>
                        <a:cubicBezTo>
                          <a:pt x="3373" y="7499"/>
                          <a:pt x="4358" y="7210"/>
                          <a:pt x="5474" y="7153"/>
                        </a:cubicBezTo>
                        <a:cubicBezTo>
                          <a:pt x="6591" y="7153"/>
                          <a:pt x="8035" y="7268"/>
                          <a:pt x="9938" y="7615"/>
                        </a:cubicBezTo>
                        <a:cubicBezTo>
                          <a:pt x="12434" y="8134"/>
                          <a:pt x="14206" y="8366"/>
                          <a:pt x="15257" y="8366"/>
                        </a:cubicBezTo>
                        <a:lnTo>
                          <a:pt x="15454" y="7903"/>
                        </a:lnTo>
                        <a:cubicBezTo>
                          <a:pt x="15848" y="7037"/>
                          <a:pt x="15914" y="6402"/>
                          <a:pt x="15651" y="5824"/>
                        </a:cubicBezTo>
                        <a:cubicBezTo>
                          <a:pt x="15388" y="5305"/>
                          <a:pt x="14535" y="4785"/>
                          <a:pt x="13221" y="4265"/>
                        </a:cubicBezTo>
                        <a:cubicBezTo>
                          <a:pt x="12368" y="3919"/>
                          <a:pt x="11580" y="3803"/>
                          <a:pt x="10923" y="3919"/>
                        </a:cubicBezTo>
                        <a:cubicBezTo>
                          <a:pt x="10267" y="4034"/>
                          <a:pt x="9610" y="4438"/>
                          <a:pt x="8954" y="5073"/>
                        </a:cubicBezTo>
                        <a:close/>
                        <a:moveTo>
                          <a:pt x="13944" y="11138"/>
                        </a:moveTo>
                        <a:cubicBezTo>
                          <a:pt x="13221" y="11138"/>
                          <a:pt x="12105" y="10907"/>
                          <a:pt x="10596" y="10675"/>
                        </a:cubicBezTo>
                        <a:cubicBezTo>
                          <a:pt x="9085" y="10444"/>
                          <a:pt x="8035" y="10329"/>
                          <a:pt x="7509" y="10387"/>
                        </a:cubicBezTo>
                        <a:cubicBezTo>
                          <a:pt x="6656" y="10560"/>
                          <a:pt x="6065" y="10907"/>
                          <a:pt x="5802" y="11542"/>
                        </a:cubicBezTo>
                        <a:cubicBezTo>
                          <a:pt x="5474" y="12177"/>
                          <a:pt x="5474" y="12755"/>
                          <a:pt x="5802" y="13448"/>
                        </a:cubicBezTo>
                        <a:cubicBezTo>
                          <a:pt x="6131" y="14083"/>
                          <a:pt x="6656" y="14545"/>
                          <a:pt x="7443" y="14892"/>
                        </a:cubicBezTo>
                        <a:cubicBezTo>
                          <a:pt x="8363" y="15239"/>
                          <a:pt x="9348" y="15296"/>
                          <a:pt x="10398" y="15123"/>
                        </a:cubicBezTo>
                        <a:cubicBezTo>
                          <a:pt x="11186" y="14950"/>
                          <a:pt x="11843" y="14603"/>
                          <a:pt x="12302" y="14141"/>
                        </a:cubicBezTo>
                        <a:cubicBezTo>
                          <a:pt x="12631" y="13794"/>
                          <a:pt x="13024" y="13159"/>
                          <a:pt x="13550" y="12062"/>
                        </a:cubicBezTo>
                        <a:lnTo>
                          <a:pt x="14009" y="1119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sp>
              <p:nvSpPr>
                <p:cNvPr id="1606" name="Freeform: Shape 4960"/>
                <p:cNvSpPr/>
                <p:nvPr/>
              </p:nvSpPr>
              <p:spPr>
                <a:xfrm>
                  <a:off x="88768" y="244179"/>
                  <a:ext cx="105124" cy="7221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0"/>
                      </a:moveTo>
                      <a:cubicBezTo>
                        <a:pt x="13747" y="3498"/>
                        <a:pt x="21600" y="7548"/>
                        <a:pt x="21600" y="11866"/>
                      </a:cubicBezTo>
                      <a:cubicBezTo>
                        <a:pt x="21600" y="15332"/>
                        <a:pt x="16541" y="18626"/>
                        <a:pt x="7431" y="21600"/>
                      </a:cubicBezTo>
                    </a:path>
                  </a:pathLst>
                </a:custGeom>
                <a:noFill/>
                <a:ln w="799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614" name="Graphic 2243"/>
              <p:cNvGrpSpPr/>
              <p:nvPr/>
            </p:nvGrpSpPr>
            <p:grpSpPr>
              <a:xfrm>
                <a:off x="0" y="-1"/>
                <a:ext cx="697993" cy="979954"/>
                <a:chOff x="0" y="0"/>
                <a:chExt cx="697992" cy="979952"/>
              </a:xfrm>
            </p:grpSpPr>
            <p:sp>
              <p:nvSpPr>
                <p:cNvPr id="1608" name="Freeform: Shape 4924"/>
                <p:cNvSpPr/>
                <p:nvPr/>
              </p:nvSpPr>
              <p:spPr>
                <a:xfrm>
                  <a:off x="0" y="-1"/>
                  <a:ext cx="697993" cy="9799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0" y="5640"/>
                      </a:moveTo>
                      <a:cubicBezTo>
                        <a:pt x="7570" y="5640"/>
                        <a:pt x="13682" y="9994"/>
                        <a:pt x="13682" y="15365"/>
                      </a:cubicBezTo>
                      <a:cubicBezTo>
                        <a:pt x="13682" y="16770"/>
                        <a:pt x="13263" y="18105"/>
                        <a:pt x="12510" y="19311"/>
                      </a:cubicBezTo>
                      <a:lnTo>
                        <a:pt x="19749" y="21600"/>
                      </a:lnTo>
                      <a:cubicBezTo>
                        <a:pt x="20938" y="19694"/>
                        <a:pt x="21600" y="17585"/>
                        <a:pt x="21600" y="15365"/>
                      </a:cubicBezTo>
                      <a:cubicBezTo>
                        <a:pt x="21600" y="6879"/>
                        <a:pt x="11942" y="0"/>
                        <a:pt x="28" y="0"/>
                      </a:cubicBezTo>
                      <a:cubicBezTo>
                        <a:pt x="19" y="0"/>
                        <a:pt x="9" y="0"/>
                        <a:pt x="0" y="0"/>
                      </a:cubicBezTo>
                      <a:lnTo>
                        <a:pt x="11" y="5640"/>
                      </a:lnTo>
                      <a:cubicBezTo>
                        <a:pt x="11" y="5640"/>
                        <a:pt x="23" y="5640"/>
                        <a:pt x="30" y="5640"/>
                      </a:cubicBezTo>
                      <a:close/>
                    </a:path>
                  </a:pathLst>
                </a:custGeom>
                <a:solidFill>
                  <a:srgbClr val="E8431D"/>
                </a:solidFill>
                <a:ln w="7964" cap="flat">
                  <a:solidFill>
                    <a:srgbClr val="FFFFFF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grpSp>
              <p:nvGrpSpPr>
                <p:cNvPr id="1613" name="Graphic 2243"/>
                <p:cNvGrpSpPr/>
                <p:nvPr/>
              </p:nvGrpSpPr>
              <p:grpSpPr>
                <a:xfrm>
                  <a:off x="392462" y="307016"/>
                  <a:ext cx="135777" cy="174259"/>
                  <a:chOff x="0" y="0"/>
                  <a:chExt cx="135776" cy="174257"/>
                </a:xfrm>
              </p:grpSpPr>
              <p:sp>
                <p:nvSpPr>
                  <p:cNvPr id="1609" name="Freeform: Shape 4926"/>
                  <p:cNvSpPr/>
                  <p:nvPr/>
                </p:nvSpPr>
                <p:spPr>
                  <a:xfrm>
                    <a:off x="-1" y="0"/>
                    <a:ext cx="72284" cy="6957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12009" y="21586"/>
                        </a:moveTo>
                        <a:lnTo>
                          <a:pt x="9382" y="18301"/>
                        </a:lnTo>
                        <a:lnTo>
                          <a:pt x="11604" y="14174"/>
                        </a:lnTo>
                        <a:lnTo>
                          <a:pt x="6821" y="8200"/>
                        </a:lnTo>
                        <a:lnTo>
                          <a:pt x="2561" y="9789"/>
                        </a:lnTo>
                        <a:lnTo>
                          <a:pt x="0" y="6585"/>
                        </a:lnTo>
                        <a:lnTo>
                          <a:pt x="19052" y="0"/>
                        </a:lnTo>
                        <a:lnTo>
                          <a:pt x="21600" y="3191"/>
                        </a:lnTo>
                        <a:lnTo>
                          <a:pt x="11996" y="21600"/>
                        </a:lnTo>
                        <a:close/>
                        <a:moveTo>
                          <a:pt x="13263" y="11105"/>
                        </a:moveTo>
                        <a:lnTo>
                          <a:pt x="16961" y="4439"/>
                        </a:lnTo>
                        <a:lnTo>
                          <a:pt x="10009" y="7033"/>
                        </a:lnTo>
                        <a:lnTo>
                          <a:pt x="13276" y="1111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610" name="Freeform: Shape 4927"/>
                  <p:cNvSpPr/>
                  <p:nvPr/>
                </p:nvSpPr>
                <p:spPr>
                  <a:xfrm>
                    <a:off x="47573" y="53102"/>
                    <a:ext cx="49068" cy="4837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63" h="21109" fill="norm" stroke="1" extrusionOk="0">
                        <a:moveTo>
                          <a:pt x="2000" y="5069"/>
                        </a:moveTo>
                        <a:lnTo>
                          <a:pt x="5613" y="8999"/>
                        </a:lnTo>
                        <a:cubicBezTo>
                          <a:pt x="4882" y="9743"/>
                          <a:pt x="4498" y="10564"/>
                          <a:pt x="4421" y="11423"/>
                        </a:cubicBezTo>
                        <a:cubicBezTo>
                          <a:pt x="4364" y="12281"/>
                          <a:pt x="4671" y="13235"/>
                          <a:pt x="5363" y="14247"/>
                        </a:cubicBezTo>
                        <a:cubicBezTo>
                          <a:pt x="6113" y="15372"/>
                          <a:pt x="6900" y="16079"/>
                          <a:pt x="7688" y="16365"/>
                        </a:cubicBezTo>
                        <a:cubicBezTo>
                          <a:pt x="8246" y="16556"/>
                          <a:pt x="8745" y="16479"/>
                          <a:pt x="9245" y="16155"/>
                        </a:cubicBezTo>
                        <a:cubicBezTo>
                          <a:pt x="9572" y="15926"/>
                          <a:pt x="9783" y="15640"/>
                          <a:pt x="9860" y="15296"/>
                        </a:cubicBezTo>
                        <a:cubicBezTo>
                          <a:pt x="9918" y="14934"/>
                          <a:pt x="9783" y="14323"/>
                          <a:pt x="9456" y="13465"/>
                        </a:cubicBezTo>
                        <a:cubicBezTo>
                          <a:pt x="7880" y="9438"/>
                          <a:pt x="7093" y="6729"/>
                          <a:pt x="7112" y="5374"/>
                        </a:cubicBezTo>
                        <a:cubicBezTo>
                          <a:pt x="7112" y="3485"/>
                          <a:pt x="7938" y="1997"/>
                          <a:pt x="9533" y="947"/>
                        </a:cubicBezTo>
                        <a:cubicBezTo>
                          <a:pt x="10974" y="-7"/>
                          <a:pt x="12550" y="-236"/>
                          <a:pt x="14299" y="241"/>
                        </a:cubicBezTo>
                        <a:cubicBezTo>
                          <a:pt x="16048" y="718"/>
                          <a:pt x="17700" y="2149"/>
                          <a:pt x="19295" y="4496"/>
                        </a:cubicBezTo>
                        <a:cubicBezTo>
                          <a:pt x="20813" y="6748"/>
                          <a:pt x="21563" y="8675"/>
                          <a:pt x="21563" y="10259"/>
                        </a:cubicBezTo>
                        <a:cubicBezTo>
                          <a:pt x="21563" y="11843"/>
                          <a:pt x="20967" y="13331"/>
                          <a:pt x="19814" y="14686"/>
                        </a:cubicBezTo>
                        <a:lnTo>
                          <a:pt x="16297" y="11079"/>
                        </a:lnTo>
                        <a:cubicBezTo>
                          <a:pt x="16816" y="10469"/>
                          <a:pt x="17105" y="9820"/>
                          <a:pt x="17105" y="9095"/>
                        </a:cubicBezTo>
                        <a:cubicBezTo>
                          <a:pt x="17105" y="8370"/>
                          <a:pt x="16816" y="7568"/>
                          <a:pt x="16201" y="6652"/>
                        </a:cubicBezTo>
                        <a:cubicBezTo>
                          <a:pt x="15433" y="5508"/>
                          <a:pt x="14722" y="4782"/>
                          <a:pt x="14068" y="4515"/>
                        </a:cubicBezTo>
                        <a:cubicBezTo>
                          <a:pt x="13607" y="4344"/>
                          <a:pt x="13203" y="4363"/>
                          <a:pt x="12838" y="4611"/>
                        </a:cubicBezTo>
                        <a:cubicBezTo>
                          <a:pt x="12531" y="4821"/>
                          <a:pt x="12358" y="5145"/>
                          <a:pt x="12339" y="5565"/>
                        </a:cubicBezTo>
                        <a:cubicBezTo>
                          <a:pt x="12320" y="6156"/>
                          <a:pt x="12819" y="7778"/>
                          <a:pt x="13838" y="10450"/>
                        </a:cubicBezTo>
                        <a:cubicBezTo>
                          <a:pt x="14875" y="13121"/>
                          <a:pt x="15298" y="15163"/>
                          <a:pt x="15144" y="16594"/>
                        </a:cubicBezTo>
                        <a:cubicBezTo>
                          <a:pt x="14971" y="18025"/>
                          <a:pt x="14203" y="19189"/>
                          <a:pt x="12800" y="20124"/>
                        </a:cubicBezTo>
                        <a:cubicBezTo>
                          <a:pt x="11282" y="21135"/>
                          <a:pt x="9552" y="21364"/>
                          <a:pt x="7611" y="20830"/>
                        </a:cubicBezTo>
                        <a:cubicBezTo>
                          <a:pt x="5670" y="20296"/>
                          <a:pt x="3864" y="18788"/>
                          <a:pt x="2211" y="16327"/>
                        </a:cubicBezTo>
                        <a:cubicBezTo>
                          <a:pt x="693" y="14075"/>
                          <a:pt x="-37" y="12014"/>
                          <a:pt x="1" y="10087"/>
                        </a:cubicBezTo>
                        <a:cubicBezTo>
                          <a:pt x="40" y="8179"/>
                          <a:pt x="713" y="6500"/>
                          <a:pt x="2000" y="504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611" name="Freeform: Shape 4928"/>
                  <p:cNvSpPr/>
                  <p:nvPr/>
                </p:nvSpPr>
                <p:spPr>
                  <a:xfrm>
                    <a:off x="70402" y="85882"/>
                    <a:ext cx="60303" cy="4149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0" y="16183"/>
                        </a:moveTo>
                        <a:lnTo>
                          <a:pt x="14097" y="4461"/>
                        </a:lnTo>
                        <a:lnTo>
                          <a:pt x="16227" y="9878"/>
                        </a:lnTo>
                        <a:lnTo>
                          <a:pt x="2130" y="21600"/>
                        </a:lnTo>
                        <a:lnTo>
                          <a:pt x="0" y="16183"/>
                        </a:lnTo>
                        <a:close/>
                        <a:moveTo>
                          <a:pt x="16024" y="2868"/>
                        </a:moveTo>
                        <a:lnTo>
                          <a:pt x="19470" y="0"/>
                        </a:lnTo>
                        <a:lnTo>
                          <a:pt x="21600" y="5417"/>
                        </a:lnTo>
                        <a:lnTo>
                          <a:pt x="18154" y="8285"/>
                        </a:lnTo>
                        <a:lnTo>
                          <a:pt x="16024" y="286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1612" name="Freeform: Shape 4929"/>
                  <p:cNvSpPr/>
                  <p:nvPr/>
                </p:nvSpPr>
                <p:spPr>
                  <a:xfrm>
                    <a:off x="85136" y="122073"/>
                    <a:ext cx="50641" cy="5218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0" h="21427" fill="norm" stroke="1" extrusionOk="0">
                        <a:moveTo>
                          <a:pt x="12648" y="4531"/>
                        </a:moveTo>
                        <a:lnTo>
                          <a:pt x="11392" y="150"/>
                        </a:lnTo>
                        <a:cubicBezTo>
                          <a:pt x="13275" y="-173"/>
                          <a:pt x="14900" y="24"/>
                          <a:pt x="16248" y="743"/>
                        </a:cubicBezTo>
                        <a:cubicBezTo>
                          <a:pt x="17595" y="1479"/>
                          <a:pt x="18814" y="2933"/>
                          <a:pt x="19903" y="5106"/>
                        </a:cubicBezTo>
                        <a:cubicBezTo>
                          <a:pt x="20882" y="7081"/>
                          <a:pt x="21380" y="8679"/>
                          <a:pt x="21380" y="9864"/>
                        </a:cubicBezTo>
                        <a:cubicBezTo>
                          <a:pt x="21380" y="11067"/>
                          <a:pt x="21103" y="12037"/>
                          <a:pt x="20568" y="12773"/>
                        </a:cubicBezTo>
                        <a:cubicBezTo>
                          <a:pt x="20014" y="13509"/>
                          <a:pt x="18759" y="14353"/>
                          <a:pt x="16783" y="15286"/>
                        </a:cubicBezTo>
                        <a:lnTo>
                          <a:pt x="11429" y="17746"/>
                        </a:lnTo>
                        <a:cubicBezTo>
                          <a:pt x="9915" y="18464"/>
                          <a:pt x="8826" y="19057"/>
                          <a:pt x="8180" y="19542"/>
                        </a:cubicBezTo>
                        <a:cubicBezTo>
                          <a:pt x="7534" y="20026"/>
                          <a:pt x="6888" y="20655"/>
                          <a:pt x="6260" y="21427"/>
                        </a:cubicBezTo>
                        <a:lnTo>
                          <a:pt x="4082" y="17046"/>
                        </a:lnTo>
                        <a:cubicBezTo>
                          <a:pt x="4322" y="16794"/>
                          <a:pt x="4709" y="16436"/>
                          <a:pt x="5226" y="15987"/>
                        </a:cubicBezTo>
                        <a:cubicBezTo>
                          <a:pt x="5466" y="15789"/>
                          <a:pt x="5614" y="15645"/>
                          <a:pt x="5688" y="15574"/>
                        </a:cubicBezTo>
                        <a:cubicBezTo>
                          <a:pt x="4562" y="15179"/>
                          <a:pt x="3583" y="14622"/>
                          <a:pt x="2771" y="13940"/>
                        </a:cubicBezTo>
                        <a:cubicBezTo>
                          <a:pt x="1959" y="13257"/>
                          <a:pt x="1312" y="12431"/>
                          <a:pt x="832" y="11444"/>
                        </a:cubicBezTo>
                        <a:cubicBezTo>
                          <a:pt x="-17" y="9720"/>
                          <a:pt x="-220" y="8140"/>
                          <a:pt x="241" y="6686"/>
                        </a:cubicBezTo>
                        <a:cubicBezTo>
                          <a:pt x="703" y="5232"/>
                          <a:pt x="1682" y="4172"/>
                          <a:pt x="3159" y="3472"/>
                        </a:cubicBezTo>
                        <a:cubicBezTo>
                          <a:pt x="4137" y="3023"/>
                          <a:pt x="5115" y="2826"/>
                          <a:pt x="6094" y="2933"/>
                        </a:cubicBezTo>
                        <a:cubicBezTo>
                          <a:pt x="7072" y="3041"/>
                          <a:pt x="7977" y="3382"/>
                          <a:pt x="8789" y="4011"/>
                        </a:cubicBezTo>
                        <a:cubicBezTo>
                          <a:pt x="9601" y="4639"/>
                          <a:pt x="10543" y="5644"/>
                          <a:pt x="11614" y="7045"/>
                        </a:cubicBezTo>
                        <a:cubicBezTo>
                          <a:pt x="13035" y="8930"/>
                          <a:pt x="14125" y="10187"/>
                          <a:pt x="14882" y="10834"/>
                        </a:cubicBezTo>
                        <a:lnTo>
                          <a:pt x="15343" y="10618"/>
                        </a:lnTo>
                        <a:cubicBezTo>
                          <a:pt x="16211" y="10205"/>
                          <a:pt x="16746" y="9702"/>
                          <a:pt x="16912" y="9110"/>
                        </a:cubicBezTo>
                        <a:cubicBezTo>
                          <a:pt x="17079" y="8517"/>
                          <a:pt x="16875" y="7637"/>
                          <a:pt x="16285" y="6470"/>
                        </a:cubicBezTo>
                        <a:cubicBezTo>
                          <a:pt x="15897" y="5680"/>
                          <a:pt x="15435" y="5142"/>
                          <a:pt x="14882" y="4854"/>
                        </a:cubicBezTo>
                        <a:cubicBezTo>
                          <a:pt x="14328" y="4567"/>
                          <a:pt x="13608" y="4459"/>
                          <a:pt x="12666" y="4567"/>
                        </a:cubicBezTo>
                        <a:close/>
                        <a:moveTo>
                          <a:pt x="11891" y="12198"/>
                        </a:moveTo>
                        <a:cubicBezTo>
                          <a:pt x="11411" y="11713"/>
                          <a:pt x="10728" y="10923"/>
                          <a:pt x="9860" y="9828"/>
                        </a:cubicBezTo>
                        <a:cubicBezTo>
                          <a:pt x="8974" y="8733"/>
                          <a:pt x="8309" y="8050"/>
                          <a:pt x="7866" y="7781"/>
                        </a:cubicBezTo>
                        <a:cubicBezTo>
                          <a:pt x="7165" y="7404"/>
                          <a:pt x="6481" y="7368"/>
                          <a:pt x="5835" y="7673"/>
                        </a:cubicBezTo>
                        <a:cubicBezTo>
                          <a:pt x="5189" y="7979"/>
                          <a:pt x="4765" y="8463"/>
                          <a:pt x="4525" y="9146"/>
                        </a:cubicBezTo>
                        <a:cubicBezTo>
                          <a:pt x="4285" y="9828"/>
                          <a:pt x="4359" y="10528"/>
                          <a:pt x="4709" y="11246"/>
                        </a:cubicBezTo>
                        <a:cubicBezTo>
                          <a:pt x="5115" y="12054"/>
                          <a:pt x="5762" y="12683"/>
                          <a:pt x="6666" y="13150"/>
                        </a:cubicBezTo>
                        <a:cubicBezTo>
                          <a:pt x="7349" y="13491"/>
                          <a:pt x="8032" y="13616"/>
                          <a:pt x="8697" y="13491"/>
                        </a:cubicBezTo>
                        <a:cubicBezTo>
                          <a:pt x="9140" y="13419"/>
                          <a:pt x="9915" y="13132"/>
                          <a:pt x="11005" y="12611"/>
                        </a:cubicBezTo>
                        <a:lnTo>
                          <a:pt x="11909" y="1218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ctr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</p:grpSp>
        </p:grpSp>
        <p:sp>
          <p:nvSpPr>
            <p:cNvPr id="1616" name="TextBox 136"/>
            <p:cNvSpPr txBox="1"/>
            <p:nvPr/>
          </p:nvSpPr>
          <p:spPr>
            <a:xfrm>
              <a:off x="517450" y="1058779"/>
              <a:ext cx="657860" cy="4420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$41</a:t>
              </a:r>
            </a:p>
            <a:p>
              <a:pPr algn="ctr"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Trillion</a:t>
              </a:r>
            </a:p>
          </p:txBody>
        </p:sp>
        <p:sp>
          <p:nvSpPr>
            <p:cNvPr id="1617" name="Rectangle 111"/>
            <p:cNvSpPr txBox="1"/>
            <p:nvPr/>
          </p:nvSpPr>
          <p:spPr>
            <a:xfrm>
              <a:off x="0" y="1537309"/>
              <a:ext cx="1181558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b">
              <a:spAutoFit/>
            </a:bodyPr>
            <a:lstStyle>
              <a:lvl1pPr algn="ctr">
                <a:defRPr b="1" sz="2400">
                  <a:solidFill>
                    <a:srgbClr val="FFFFB3"/>
                  </a:solidFill>
                  <a:effectLst>
                    <a:outerShdw sx="100000" sy="100000" kx="0" ky="0" algn="b" rotWithShape="0" blurRad="38100" dist="38100" dir="2700000">
                      <a:srgbClr val="000000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~ 33%</a:t>
              </a:r>
            </a:p>
          </p:txBody>
        </p:sp>
      </p:grpSp>
      <p:sp>
        <p:nvSpPr>
          <p:cNvPr id="1619" name="Rectangle 111"/>
          <p:cNvSpPr txBox="1"/>
          <p:nvPr/>
        </p:nvSpPr>
        <p:spPr>
          <a:xfrm>
            <a:off x="518120" y="848259"/>
            <a:ext cx="2179361" cy="4650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1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Population, 2025</a:t>
            </a:r>
          </a:p>
        </p:txBody>
      </p:sp>
      <p:sp>
        <p:nvSpPr>
          <p:cNvPr id="1620" name="Rectangle 5513"/>
          <p:cNvSpPr txBox="1"/>
          <p:nvPr/>
        </p:nvSpPr>
        <p:spPr>
          <a:xfrm>
            <a:off x="334451" y="258654"/>
            <a:ext cx="8475096" cy="463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44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Asia &amp; Africa</a:t>
            </a:r>
          </a:p>
        </p:txBody>
      </p:sp>
      <p:grpSp>
        <p:nvGrpSpPr>
          <p:cNvPr id="1623" name="Group 9"/>
          <p:cNvGrpSpPr/>
          <p:nvPr/>
        </p:nvGrpSpPr>
        <p:grpSpPr>
          <a:xfrm>
            <a:off x="1662562" y="2361393"/>
            <a:ext cx="5890076" cy="1010457"/>
            <a:chOff x="1963358" y="78158"/>
            <a:chExt cx="5890075" cy="1010455"/>
          </a:xfrm>
        </p:grpSpPr>
        <p:sp>
          <p:nvSpPr>
            <p:cNvPr id="1621" name="Isosceles Triangle 13"/>
            <p:cNvSpPr/>
            <p:nvPr/>
          </p:nvSpPr>
          <p:spPr>
            <a:xfrm rot="5400000">
              <a:off x="4403168" y="-2361652"/>
              <a:ext cx="1010456" cy="5890077"/>
            </a:xfrm>
            <a:prstGeom prst="triangle">
              <a:avLst/>
            </a:prstGeom>
            <a:solidFill>
              <a:srgbClr val="FFFF1A">
                <a:alpha val="81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22" name="TextBox 14"/>
            <p:cNvSpPr txBox="1"/>
            <p:nvPr/>
          </p:nvSpPr>
          <p:spPr>
            <a:xfrm>
              <a:off x="3633144" y="331041"/>
              <a:ext cx="1408644" cy="486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2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Poverty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25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250"/>
                                        <p:tgtEl>
                                          <p:spTgt spid="1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1250"/>
                                        <p:tgtEl>
                                          <p:spTgt spid="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1750"/>
                                        <p:tgtEl>
                                          <p:spTgt spid="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xit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6" dur="500" fill="hold"/>
                                        <p:tgtEl>
                                          <p:spTgt spid="16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mph" nodeType="afterEffect" presetSubtype="0" presetID="6" grpId="6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1067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mph" nodeType="afterEffect" presetSubtype="0" presetID="6" grpId="7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1290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mph" nodeType="afterEffect" presetSubtype="0" presetID="6" grpId="8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1618"/>
                                        </p:tgtEl>
                                      </p:cBhvr>
                                      <p:by x="125000" y="1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067" grpId="6"/>
      <p:bldP build="whole" bldLvl="1" animBg="1" rev="0" advAuto="0" spid="1618" grpId="3"/>
      <p:bldP build="whole" bldLvl="1" animBg="1" rev="0" advAuto="0" spid="1290" grpId="2"/>
      <p:bldP build="whole" bldLvl="1" animBg="1" rev="0" advAuto="0" spid="1618" grpId="8"/>
      <p:bldP build="whole" bldLvl="1" animBg="1" rev="0" advAuto="0" spid="1290" grpId="7"/>
      <p:bldP build="whole" bldLvl="1" animBg="1" rev="0" advAuto="0" spid="1067" grpId="1"/>
      <p:bldP build="whole" bldLvl="1" animBg="1" rev="0" advAuto="0" spid="1623" grpId="4"/>
      <p:bldP build="whole" bldLvl="1" animBg="1" rev="0" advAuto="0" spid="1623" grpId="5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5" name="Title 1"/>
          <p:cNvSpPr txBox="1"/>
          <p:nvPr/>
        </p:nvSpPr>
        <p:spPr>
          <a:xfrm>
            <a:off x="1112519" y="2566617"/>
            <a:ext cx="6918961" cy="49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defRPr b="1" sz="54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“Energy Transition”</a:t>
            </a:r>
          </a:p>
        </p:txBody>
      </p:sp>
      <p:pic>
        <p:nvPicPr>
          <p:cNvPr id="1626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57300" y="80859"/>
            <a:ext cx="6629400" cy="498178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7" name="Picture 26" descr="Picture 2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63787" y="100319"/>
            <a:ext cx="6616428" cy="49428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8" name="Picture 20" descr="Picture 2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63787" y="93833"/>
            <a:ext cx="6616428" cy="49558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9" name="Picture 22" descr="Picture 2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63787" y="93833"/>
            <a:ext cx="6616428" cy="49558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750"/>
                                        <p:tgtEl>
                                          <p:spTgt spid="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750"/>
                                        <p:tgtEl>
                                          <p:spTgt spid="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750"/>
                                        <p:tgtEl>
                                          <p:spTgt spid="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27" grpId="2"/>
      <p:bldP build="whole" bldLvl="1" animBg="1" rev="0" advAuto="0" spid="1629" grpId="4"/>
      <p:bldP build="whole" bldLvl="1" animBg="1" rev="0" advAuto="0" spid="1628" grpId="3"/>
      <p:bldP build="whole" bldLvl="1" animBg="1" rev="0" advAuto="0" spid="162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Isosceles Triangle 5"/>
          <p:cNvSpPr/>
          <p:nvPr/>
        </p:nvSpPr>
        <p:spPr>
          <a:xfrm>
            <a:off x="1860329" y="106254"/>
            <a:ext cx="5423344" cy="4675296"/>
          </a:xfrm>
          <a:prstGeom prst="triangle">
            <a:avLst/>
          </a:prstGeom>
          <a:solidFill>
            <a:srgbClr val="FFFFB0">
              <a:alpha val="60000"/>
            </a:srgbClr>
          </a:solidFill>
          <a:ln w="76200">
            <a:solidFill>
              <a:srgbClr val="FFFF00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32" name="TextBox 8"/>
          <p:cNvSpPr txBox="1"/>
          <p:nvPr/>
        </p:nvSpPr>
        <p:spPr>
          <a:xfrm>
            <a:off x="3589020" y="1722845"/>
            <a:ext cx="1965961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“Clean”</a:t>
            </a:r>
          </a:p>
        </p:txBody>
      </p:sp>
      <p:sp>
        <p:nvSpPr>
          <p:cNvPr id="1633" name="TextBox 1"/>
          <p:cNvSpPr txBox="1"/>
          <p:nvPr/>
        </p:nvSpPr>
        <p:spPr>
          <a:xfrm>
            <a:off x="1995470" y="2114550"/>
            <a:ext cx="5153060" cy="76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1" sz="4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Security</a:t>
            </a:r>
          </a:p>
        </p:txBody>
      </p:sp>
      <p:sp>
        <p:nvSpPr>
          <p:cNvPr id="1634" name="TextBox 7"/>
          <p:cNvSpPr txBox="1"/>
          <p:nvPr/>
        </p:nvSpPr>
        <p:spPr>
          <a:xfrm>
            <a:off x="1906049" y="2952750"/>
            <a:ext cx="5331904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Affordable     Reliable</a:t>
            </a:r>
          </a:p>
        </p:txBody>
      </p:sp>
      <p:sp>
        <p:nvSpPr>
          <p:cNvPr id="1635" name="TextBox 10"/>
          <p:cNvSpPr txBox="1"/>
          <p:nvPr/>
        </p:nvSpPr>
        <p:spPr>
          <a:xfrm>
            <a:off x="1947435" y="819150"/>
            <a:ext cx="5249131" cy="76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1" sz="48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Transition</a:t>
            </a:r>
          </a:p>
        </p:txBody>
      </p:sp>
      <p:sp>
        <p:nvSpPr>
          <p:cNvPr id="1636" name="TextBox 12"/>
          <p:cNvSpPr txBox="1"/>
          <p:nvPr/>
        </p:nvSpPr>
        <p:spPr>
          <a:xfrm>
            <a:off x="236220" y="1696818"/>
            <a:ext cx="8671560" cy="60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from Molecules to Electrons?</a:t>
            </a:r>
          </a:p>
        </p:txBody>
      </p:sp>
      <p:sp>
        <p:nvSpPr>
          <p:cNvPr id="1637" name="TextBox 3"/>
          <p:cNvSpPr txBox="1"/>
          <p:nvPr/>
        </p:nvSpPr>
        <p:spPr>
          <a:xfrm>
            <a:off x="236220" y="1696818"/>
            <a:ext cx="8671560" cy="60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from “Fossils” to “Renewables?”</a:t>
            </a:r>
          </a:p>
        </p:txBody>
      </p:sp>
      <p:sp>
        <p:nvSpPr>
          <p:cNvPr id="1638" name="TextBox 11"/>
          <p:cNvSpPr txBox="1"/>
          <p:nvPr/>
        </p:nvSpPr>
        <p:spPr>
          <a:xfrm>
            <a:off x="1551492" y="1696818"/>
            <a:ext cx="6041017" cy="60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from “Dirty” to “Clean?”</a:t>
            </a:r>
          </a:p>
        </p:txBody>
      </p:sp>
      <p:pic>
        <p:nvPicPr>
          <p:cNvPr id="1639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0800000">
            <a:off x="2666999" y="895350"/>
            <a:ext cx="3961394" cy="3886200"/>
          </a:xfrm>
          <a:prstGeom prst="rect">
            <a:avLst/>
          </a:prstGeom>
          <a:ln w="12700">
            <a:miter lim="400000"/>
          </a:ln>
        </p:spPr>
      </p:pic>
      <p:sp>
        <p:nvSpPr>
          <p:cNvPr id="1640" name="TextBox 6"/>
          <p:cNvSpPr txBox="1"/>
          <p:nvPr/>
        </p:nvSpPr>
        <p:spPr>
          <a:xfrm>
            <a:off x="4394935" y="1174066"/>
            <a:ext cx="245403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641" name="TextBox 9"/>
          <p:cNvSpPr txBox="1"/>
          <p:nvPr/>
        </p:nvSpPr>
        <p:spPr>
          <a:xfrm>
            <a:off x="4231268" y="1841270"/>
            <a:ext cx="245403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42" name="TextBox 13"/>
          <p:cNvSpPr txBox="1"/>
          <p:nvPr/>
        </p:nvSpPr>
        <p:spPr>
          <a:xfrm>
            <a:off x="3780913" y="2577338"/>
            <a:ext cx="245403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643" name="TextBox 14"/>
          <p:cNvSpPr txBox="1"/>
          <p:nvPr/>
        </p:nvSpPr>
        <p:spPr>
          <a:xfrm>
            <a:off x="4303203" y="2502137"/>
            <a:ext cx="245403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644" name="TextBox 15"/>
          <p:cNvSpPr txBox="1"/>
          <p:nvPr/>
        </p:nvSpPr>
        <p:spPr>
          <a:xfrm>
            <a:off x="4958482" y="2495550"/>
            <a:ext cx="245403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1645" name="TextBox 16"/>
          <p:cNvSpPr txBox="1"/>
          <p:nvPr/>
        </p:nvSpPr>
        <p:spPr>
          <a:xfrm>
            <a:off x="5420598" y="2714594"/>
            <a:ext cx="245403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646" name="TextBox 17"/>
          <p:cNvSpPr txBox="1"/>
          <p:nvPr/>
        </p:nvSpPr>
        <p:spPr>
          <a:xfrm>
            <a:off x="3320403" y="2998916"/>
            <a:ext cx="245403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1647" name="TextBox 18"/>
          <p:cNvSpPr txBox="1"/>
          <p:nvPr/>
        </p:nvSpPr>
        <p:spPr>
          <a:xfrm>
            <a:off x="4722269" y="3218826"/>
            <a:ext cx="245403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1648" name="TextBox 19"/>
          <p:cNvSpPr txBox="1"/>
          <p:nvPr/>
        </p:nvSpPr>
        <p:spPr>
          <a:xfrm>
            <a:off x="3398520" y="4048095"/>
            <a:ext cx="245403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1649" name="TextBox 20"/>
          <p:cNvSpPr txBox="1"/>
          <p:nvPr/>
        </p:nvSpPr>
        <p:spPr>
          <a:xfrm>
            <a:off x="4617720" y="4257585"/>
            <a:ext cx="38666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1650" name="TextBox 21"/>
          <p:cNvSpPr txBox="1"/>
          <p:nvPr/>
        </p:nvSpPr>
        <p:spPr>
          <a:xfrm>
            <a:off x="5012662" y="3924239"/>
            <a:ext cx="372651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1651" name="TextBox 22"/>
          <p:cNvSpPr txBox="1"/>
          <p:nvPr/>
        </p:nvSpPr>
        <p:spPr>
          <a:xfrm>
            <a:off x="5022748" y="3505260"/>
            <a:ext cx="38666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1652" name="TextBox 23"/>
          <p:cNvSpPr txBox="1"/>
          <p:nvPr/>
        </p:nvSpPr>
        <p:spPr>
          <a:xfrm>
            <a:off x="6023031" y="3500559"/>
            <a:ext cx="386666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>
                <a:solidFill>
                  <a:srgbClr val="FFFF6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1653" name="Rectangle 4"/>
          <p:cNvSpPr txBox="1"/>
          <p:nvPr/>
        </p:nvSpPr>
        <p:spPr>
          <a:xfrm>
            <a:off x="3266675" y="2171857"/>
            <a:ext cx="2508804" cy="1310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Trade Offs</a:t>
            </a:r>
          </a:p>
        </p:txBody>
      </p:sp>
      <p:sp>
        <p:nvSpPr>
          <p:cNvPr id="1654" name="TextBox 24"/>
          <p:cNvSpPr txBox="1"/>
          <p:nvPr/>
        </p:nvSpPr>
        <p:spPr>
          <a:xfrm>
            <a:off x="3842620" y="335602"/>
            <a:ext cx="1356915" cy="548046"/>
          </a:xfrm>
          <a:prstGeom prst="rect">
            <a:avLst/>
          </a:prstGeom>
          <a:solidFill>
            <a:srgbClr val="FFFFB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100%</a:t>
            </a:r>
          </a:p>
        </p:txBody>
      </p:sp>
      <p:sp>
        <p:nvSpPr>
          <p:cNvPr id="1655" name="TextBox 25"/>
          <p:cNvSpPr txBox="1"/>
          <p:nvPr/>
        </p:nvSpPr>
        <p:spPr>
          <a:xfrm>
            <a:off x="1839285" y="4206702"/>
            <a:ext cx="972799" cy="548045"/>
          </a:xfrm>
          <a:prstGeom prst="rect">
            <a:avLst/>
          </a:prstGeom>
          <a:solidFill>
            <a:srgbClr val="FFFFB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0%</a:t>
            </a:r>
          </a:p>
        </p:txBody>
      </p:sp>
      <p:sp>
        <p:nvSpPr>
          <p:cNvPr id="1656" name="TextBox 26"/>
          <p:cNvSpPr txBox="1"/>
          <p:nvPr/>
        </p:nvSpPr>
        <p:spPr>
          <a:xfrm>
            <a:off x="6348112" y="4182893"/>
            <a:ext cx="992463" cy="548045"/>
          </a:xfrm>
          <a:prstGeom prst="rect">
            <a:avLst/>
          </a:prstGeom>
          <a:solidFill>
            <a:srgbClr val="FFFFB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0%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250"/>
                                        <p:tgtEl>
                                          <p:spTgt spid="1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250"/>
                                        <p:tgtEl>
                                          <p:spTgt spid="1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path" nodeType="click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228695" origin="layout" pathEditMode="relative">
                                      <p:cBhvr>
                                        <p:cTn id="16" dur="1250" fill="hold"/>
                                        <p:tgtEl>
                                          <p:spTgt spid="16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path" nodeType="after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228703" origin="layout" pathEditMode="relative">
                                      <p:cBhvr>
                                        <p:cTn id="19" dur="1250" fill="hold"/>
                                        <p:tgtEl>
                                          <p:spTgt spid="1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1250"/>
                                        <p:tgtEl>
                                          <p:spTgt spid="1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9" dur="1250"/>
                                        <p:tgtEl>
                                          <p:spTgt spid="1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xit" nodeType="click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3" dur="500" fill="hold"/>
                                        <p:tgtEl>
                                          <p:spTgt spid="16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8" dur="1250"/>
                                        <p:tgtEl>
                                          <p:spTgt spid="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xit" nodeType="click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2" dur="500" fill="hold"/>
                                        <p:tgtEl>
                                          <p:spTgt spid="16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7" dur="1250"/>
                                        <p:tgtEl>
                                          <p:spTgt spid="1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xit" nodeType="click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1" dur="500" fill="hold"/>
                                        <p:tgtEl>
                                          <p:spTgt spid="1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Class="exit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5" dur="500" fill="hold"/>
                                        <p:tgtEl>
                                          <p:spTgt spid="1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Class="entr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0" dur="1250"/>
                                        <p:tgtEl>
                                          <p:spTgt spid="1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path" nodeType="after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-0.125619" origin="layout" pathEditMode="relative">
                                      <p:cBhvr>
                                        <p:cTn id="63" dur="2000" fill="hold"/>
                                        <p:tgtEl>
                                          <p:spTgt spid="16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Class="exit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6" dur="500" fill="hold"/>
                                        <p:tgtEl>
                                          <p:spTgt spid="16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Class="entr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1" dur="2000"/>
                                        <p:tgtEl>
                                          <p:spTgt spid="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Class="entr" nodeType="clickEffect" presetSubtype="16" presetID="23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500" fill="hold"/>
                                        <p:tgtEl>
                                          <p:spTgt spid="1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500" fill="hold"/>
                                        <p:tgtEl>
                                          <p:spTgt spid="1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entr" nodeType="click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2" dur="250"/>
                                        <p:tgtEl>
                                          <p:spTgt spid="1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Class="entr" nodeType="afterEffect" presetID="10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6" dur="250"/>
                                        <p:tgtEl>
                                          <p:spTgt spid="1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Class="entr" nodeType="afterEffect" presetID="10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0" dur="250"/>
                                        <p:tgtEl>
                                          <p:spTgt spid="1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"/>
                            </p:stCondLst>
                            <p:childTnLst>
                              <p:par>
                                <p:cTn id="92" presetClass="entr" nodeType="after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4" dur="250"/>
                                        <p:tgtEl>
                                          <p:spTgt spid="1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Class="entr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/>
                                        <p:tgtEl>
                                          <p:spTgt spid="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8" dur="250"/>
                                        <p:tgtEl>
                                          <p:spTgt spid="1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0" presetClass="entr" nodeType="after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2" dur="250"/>
                                        <p:tgtEl>
                                          <p:spTgt spid="1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500"/>
                            </p:stCondLst>
                            <p:childTnLst>
                              <p:par>
                                <p:cTn id="104" presetClass="entr" nodeType="afterEffect" presetID="10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6" dur="250"/>
                                        <p:tgtEl>
                                          <p:spTgt spid="1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750"/>
                            </p:stCondLst>
                            <p:childTnLst>
                              <p:par>
                                <p:cTn id="108" presetClass="entr" nodeType="afterEffect" presetID="10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fill="hold"/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0" dur="250"/>
                                        <p:tgtEl>
                                          <p:spTgt spid="1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Class="entr" nodeType="afterEffect" presetID="10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3" fill="hold"/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4" dur="250"/>
                                        <p:tgtEl>
                                          <p:spTgt spid="1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16" presetClass="entr" nodeType="afterEffect" presetID="10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fill="hold"/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8" dur="250"/>
                                        <p:tgtEl>
                                          <p:spTgt spid="1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500"/>
                            </p:stCondLst>
                            <p:childTnLst>
                              <p:par>
                                <p:cTn id="120" presetClass="entr" nodeType="afterEffect" presetID="10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2" dur="250"/>
                                        <p:tgtEl>
                                          <p:spTgt spid="1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750"/>
                            </p:stCondLst>
                            <p:childTnLst>
                              <p:par>
                                <p:cTn id="124" presetClass="entr" nodeType="afterEffect" presetID="10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5" fill="hold"/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6" dur="250"/>
                                        <p:tgtEl>
                                          <p:spTgt spid="1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00"/>
                            </p:stCondLst>
                            <p:childTnLst>
                              <p:par>
                                <p:cTn id="128" presetClass="entr" nodeType="afterEffect" presetID="10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9" fill="hold"/>
                                        <p:tgtEl>
                                          <p:spTgt spid="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0" dur="250"/>
                                        <p:tgtEl>
                                          <p:spTgt spid="1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Class="emph" nodeType="clickEffect" presetSubtype="0" presetID="6" grpId="3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" dur="2000" fill="hold"/>
                                        <p:tgtEl>
                                          <p:spTgt spid="1639"/>
                                        </p:tgtEl>
                                      </p:cBhvr>
                                      <p:by x="69999" y="69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Class="exit" nodeType="afterEffect" presetID="10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37" dur="1000" fill="hold"/>
                                        <p:tgtEl>
                                          <p:spTgt spid="16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000"/>
                            </p:stCondLst>
                            <p:childTnLst>
                              <p:par>
                                <p:cTn id="140" presetClass="exit" nodeType="afterEffect" presetID="10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1" dur="1000" fill="hold"/>
                                        <p:tgtEl>
                                          <p:spTgt spid="16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4" presetClass="exit" nodeType="afterEffect" presetID="10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5" dur="1000" fill="hold"/>
                                        <p:tgtEl>
                                          <p:spTgt spid="16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0"/>
                            </p:stCondLst>
                            <p:childTnLst>
                              <p:par>
                                <p:cTn id="148" presetClass="exit" nodeType="afterEffect" presetID="10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9" dur="1000" fill="hold"/>
                                        <p:tgtEl>
                                          <p:spTgt spid="16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000"/>
                            </p:stCondLst>
                            <p:childTnLst>
                              <p:par>
                                <p:cTn id="152" presetClass="exit" nodeType="afterEffect" presetID="10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3" dur="1000" fill="hold"/>
                                        <p:tgtEl>
                                          <p:spTgt spid="16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000"/>
                            </p:stCondLst>
                            <p:childTnLst>
                              <p:par>
                                <p:cTn id="156" presetClass="exit" nodeType="afterEffect" presetID="10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7" dur="1000" fill="hold"/>
                                        <p:tgtEl>
                                          <p:spTgt spid="16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8000"/>
                            </p:stCondLst>
                            <p:childTnLst>
                              <p:par>
                                <p:cTn id="160" presetClass="exit" nodeType="afterEffect" presetID="10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1" dur="1000" fill="hold"/>
                                        <p:tgtEl>
                                          <p:spTgt spid="16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9000"/>
                            </p:stCondLst>
                            <p:childTnLst>
                              <p:par>
                                <p:cTn id="164" presetClass="exit" nodeType="afterEffect" presetID="10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5" dur="1000" fill="hold"/>
                                        <p:tgtEl>
                                          <p:spTgt spid="16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8" presetClass="exit" nodeType="afterEffect" presetID="10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9" dur="1000" fill="hold"/>
                                        <p:tgtEl>
                                          <p:spTgt spid="1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72" presetClass="exit" nodeType="afterEffect" presetID="10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3" dur="1000" fill="hold"/>
                                        <p:tgtEl>
                                          <p:spTgt spid="16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6" presetClass="exit" nodeType="afterEffect" presetID="10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7" dur="1000" fill="hold"/>
                                        <p:tgtEl>
                                          <p:spTgt spid="16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80" presetClass="exit" nodeType="afterEffect" presetID="10" grpId="4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81" dur="1000" fill="hold"/>
                                        <p:tgtEl>
                                          <p:spTgt spid="1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84" presetClass="exit" nodeType="afterEffect" presetID="10" grpId="4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85" dur="1000" fill="hold"/>
                                        <p:tgtEl>
                                          <p:spTgt spid="16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Class="entr" nodeType="clickEffect" presetSubtype="16" presetID="23" grpId="4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0" fill="hold"/>
                                        <p:tgtEl>
                                          <p:spTgt spid="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250" fill="hold"/>
                                        <p:tgtEl>
                                          <p:spTgt spid="1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250" fill="hold"/>
                                        <p:tgtEl>
                                          <p:spTgt spid="1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250"/>
                            </p:stCondLst>
                            <p:childTnLst>
                              <p:par>
                                <p:cTn id="194" presetClass="exit" nodeType="afterEffect" presetID="10" grpId="4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95" dur="1000" fill="hold"/>
                                        <p:tgtEl>
                                          <p:spTgt spid="16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2250"/>
                            </p:stCondLst>
                            <p:childTnLst>
                              <p:par>
                                <p:cTn id="198" presetClass="entr" nodeType="afterEffect" presetSubtype="16" presetID="23" grpId="4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9" fill="hold"/>
                                        <p:tgtEl>
                                          <p:spTgt spid="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250" fill="hold"/>
                                        <p:tgtEl>
                                          <p:spTgt spid="1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250" fill="hold"/>
                                        <p:tgtEl>
                                          <p:spTgt spid="1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3500"/>
                            </p:stCondLst>
                            <p:childTnLst>
                              <p:par>
                                <p:cTn id="203" presetClass="entr" nodeType="afterEffect" presetSubtype="16" presetID="23" grpId="4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4" fill="hold"/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1250" fill="hold"/>
                                        <p:tgtEl>
                                          <p:spTgt spid="1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250" fill="hold"/>
                                        <p:tgtEl>
                                          <p:spTgt spid="1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Class="path" nodeType="afterEffect" presetSubtype="0" presetID="-1" grpId="4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2614 0.467904" origin="layout" pathEditMode="relative">
                                      <p:cBhvr>
                                        <p:cTn id="209" dur="2000" fill="hold"/>
                                        <p:tgtEl>
                                          <p:spTgt spid="16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Class="path" nodeType="afterEffect" presetSubtype="0" presetID="-1" grpId="5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35940 -0.260179" origin="layout" pathEditMode="relative">
                                      <p:cBhvr>
                                        <p:cTn id="212" dur="2000" fill="hold"/>
                                        <p:tgtEl>
                                          <p:spTgt spid="16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Class="path" nodeType="afterEffect" presetSubtype="0" presetID="-1" grpId="5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40283 -0.260178" origin="layout" pathEditMode="relative">
                                      <p:cBhvr>
                                        <p:cTn id="215" dur="2000" fill="hold"/>
                                        <p:tgtEl>
                                          <p:spTgt spid="16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00"/>
                            </p:stCondLst>
                            <p:childTnLst>
                              <p:par>
                                <p:cTn id="217" presetClass="exit" nodeType="afterEffect" presetID="10" grpId="5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18" dur="2000" fill="hold"/>
                                        <p:tgtEl>
                                          <p:spTgt spid="16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21" presetClass="exit" nodeType="afterEffect" presetID="10" grpId="5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2" dur="2000" fill="hold"/>
                                        <p:tgtEl>
                                          <p:spTgt spid="16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25" presetClass="exit" nodeType="afterEffect" presetID="10" grpId="5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6" dur="2000" fill="hold"/>
                                        <p:tgtEl>
                                          <p:spTgt spid="16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29" presetClass="entr" nodeType="afterEffect" presetSubtype="16" presetID="23" grpId="5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0" fill="hold"/>
                                        <p:tgtEl>
                                          <p:spTgt spid="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1250" fill="hold"/>
                                        <p:tgtEl>
                                          <p:spTgt spid="1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250" fill="hold"/>
                                        <p:tgtEl>
                                          <p:spTgt spid="1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52" grpId="44"/>
      <p:bldP build="whole" bldLvl="1" animBg="1" rev="0" advAuto="0" spid="1655" grpId="53"/>
      <p:bldP build="whole" bldLvl="1" animBg="1" rev="0" advAuto="0" spid="1641" grpId="33"/>
      <p:bldP build="whole" bldLvl="1" animBg="1" rev="0" advAuto="0" spid="1649" grpId="27"/>
      <p:bldP build="whole" bldLvl="1" animBg="1" rev="0" advAuto="0" spid="1633" grpId="1"/>
      <p:bldP build="whole" bldLvl="1" animBg="1" rev="0" advAuto="0" spid="1645" grpId="23"/>
      <p:bldP build="whole" bldLvl="1" animBg="1" rev="0" advAuto="0" spid="1643" grpId="21"/>
      <p:bldP build="whole" bldLvl="1" animBg="1" rev="0" advAuto="0" spid="1651" grpId="29"/>
      <p:bldP build="whole" bldLvl="1" animBg="1" rev="0" advAuto="0" spid="1647" grpId="39"/>
      <p:bldP build="whole" bldLvl="1" animBg="1" rev="0" advAuto="0" spid="1640" grpId="18"/>
      <p:bldP build="whole" bldLvl="1" animBg="1" rev="0" advAuto="0" spid="1644" grpId="22"/>
      <p:bldP build="whole" bldLvl="1" animBg="1" rev="0" advAuto="0" spid="1633" grpId="12"/>
      <p:bldP build="whole" bldLvl="1" animBg="1" rev="0" advAuto="0" spid="1642" grpId="20"/>
      <p:bldP build="whole" bldLvl="1" animBg="1" rev="0" advAuto="0" spid="1649" grpId="41"/>
      <p:bldP build="whole" bldLvl="1" animBg="1" rev="0" advAuto="0" spid="1645" grpId="37"/>
      <p:bldP build="whole" bldLvl="1" animBg="1" rev="0" advAuto="0" spid="1643" grpId="35"/>
      <p:bldP build="whole" bldLvl="1" animBg="1" rev="0" advAuto="0" spid="1651" grpId="43"/>
      <p:bldP build="whole" bldLvl="1" animBg="1" rev="0" advAuto="0" spid="1644" grpId="36"/>
      <p:bldP build="whole" bldLvl="1" animBg="1" rev="0" advAuto="0" spid="1640" grpId="32"/>
      <p:bldP build="whole" bldLvl="1" animBg="1" rev="0" advAuto="0" spid="1637" grpId="8"/>
      <p:bldP build="whole" bldLvl="1" animBg="1" rev="0" advAuto="0" spid="1632" grpId="13"/>
      <p:bldP build="whole" bldLvl="1" animBg="1" rev="0" advAuto="0" spid="1650" grpId="28"/>
      <p:bldP build="whole" bldLvl="1" animBg="1" rev="0" advAuto="0" spid="1637" grpId="9"/>
      <p:bldP build="whole" bldLvl="1" animBg="1" rev="0" advAuto="0" spid="1656" grpId="48"/>
      <p:bldP build="whole" bldLvl="1" animBg="1" rev="0" advAuto="0" spid="1639" grpId="17"/>
      <p:bldP build="whole" bldLvl="1" animBg="1" rev="0" advAuto="0" spid="1642" grpId="34"/>
      <p:bldP build="whole" bldLvl="1" animBg="1" rev="0" advAuto="0" spid="1656" grpId="54"/>
      <p:bldP build="whole" bldLvl="1" animBg="1" rev="0" advAuto="0" spid="1654" grpId="45"/>
      <p:bldP build="whole" bldLvl="1" animBg="1" rev="0" advAuto="0" spid="1646" grpId="24"/>
      <p:bldP build="whole" bldLvl="1" animBg="1" rev="0" advAuto="0" spid="1653" grpId="55"/>
      <p:bldP build="whole" bldLvl="1" animBg="1" rev="0" advAuto="0" spid="1631" grpId="16"/>
      <p:bldP build="whole" bldLvl="1" animBg="1" rev="0" advAuto="0" spid="1650" grpId="42"/>
      <p:bldP build="whole" bldLvl="1" animBg="1" rev="0" advAuto="0" spid="1654" grpId="52"/>
      <p:bldP build="whole" bldLvl="1" animBg="1" rev="0" advAuto="0" spid="1639" grpId="31"/>
      <p:bldP build="whole" bldLvl="1" animBg="1" rev="0" advAuto="0" spid="1652" grpId="30"/>
      <p:bldP build="whole" bldLvl="1" animBg="1" rev="0" advAuto="0" spid="1646" grpId="38"/>
      <p:bldP build="whole" bldLvl="1" animBg="1" rev="0" advAuto="0" spid="1648" grpId="26"/>
      <p:bldP build="whole" bldLvl="1" animBg="1" rev="0" advAuto="0" spid="1635" grpId="5"/>
      <p:bldP build="whole" bldLvl="1" animBg="1" rev="0" advAuto="0" spid="1655" grpId="47"/>
      <p:bldP build="whole" bldLvl="1" animBg="1" rev="0" advAuto="0" spid="1641" grpId="19"/>
      <p:bldP build="whole" bldLvl="1" animBg="1" rev="0" advAuto="0" spid="1638" grpId="10"/>
      <p:bldP build="whole" bldLvl="1" animBg="1" rev="0" advAuto="0" spid="1639" grpId="46"/>
      <p:bldP build="whole" bldLvl="1" animBg="1" rev="0" advAuto="0" spid="1647" grpId="25"/>
      <p:bldP build="whole" bldLvl="1" animBg="1" rev="0" advAuto="0" spid="1635" grpId="11"/>
      <p:bldP build="whole" bldLvl="1" animBg="1" rev="0" advAuto="0" spid="1634" grpId="2"/>
      <p:bldP build="whole" bldLvl="1" animBg="1" rev="0" advAuto="0" spid="1636" grpId="6"/>
      <p:bldP build="whole" bldLvl="1" animBg="1" rev="0" advAuto="0" spid="1636" grpId="7"/>
      <p:bldP build="whole" bldLvl="1" animBg="1" rev="0" advAuto="0" spid="1638" grpId="15"/>
      <p:bldP build="whole" bldLvl="1" animBg="1" rev="0" advAuto="0" spid="1648" grpId="4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1" name="Group 6"/>
          <p:cNvGrpSpPr/>
          <p:nvPr/>
        </p:nvGrpSpPr>
        <p:grpSpPr>
          <a:xfrm>
            <a:off x="3739212" y="1812556"/>
            <a:ext cx="1665577" cy="1518388"/>
            <a:chOff x="0" y="0"/>
            <a:chExt cx="1665576" cy="1518386"/>
          </a:xfrm>
        </p:grpSpPr>
        <p:sp>
          <p:nvSpPr>
            <p:cNvPr id="1658" name="Oval 3"/>
            <p:cNvSpPr/>
            <p:nvPr/>
          </p:nvSpPr>
          <p:spPr>
            <a:xfrm>
              <a:off x="288254" y="-1"/>
              <a:ext cx="1097207" cy="1082721"/>
            </a:xfrm>
            <a:prstGeom prst="ellipse">
              <a:avLst/>
            </a:prstGeom>
            <a:solidFill>
              <a:srgbClr val="66CCFF">
                <a:alpha val="30000"/>
              </a:srgbClr>
            </a:solidFill>
            <a:ln w="76200" cap="flat">
              <a:solidFill>
                <a:srgbClr val="66CC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b="1">
                  <a:solidFill>
                    <a:srgbClr val="0000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59" name="Oval 4"/>
            <p:cNvSpPr/>
            <p:nvPr/>
          </p:nvSpPr>
          <p:spPr>
            <a:xfrm>
              <a:off x="568370" y="435666"/>
              <a:ext cx="1097207" cy="1082721"/>
            </a:xfrm>
            <a:prstGeom prst="ellipse">
              <a:avLst/>
            </a:prstGeom>
            <a:solidFill>
              <a:srgbClr val="9999FF">
                <a:alpha val="25000"/>
              </a:srgbClr>
            </a:solidFill>
            <a:ln w="76200" cap="flat">
              <a:solidFill>
                <a:srgbClr val="9999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b="1">
                  <a:solidFill>
                    <a:srgbClr val="0000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0" name="Oval 5"/>
            <p:cNvSpPr/>
            <p:nvPr/>
          </p:nvSpPr>
          <p:spPr>
            <a:xfrm>
              <a:off x="0" y="433289"/>
              <a:ext cx="1097207" cy="1082721"/>
            </a:xfrm>
            <a:prstGeom prst="ellipse">
              <a:avLst/>
            </a:prstGeom>
            <a:solidFill>
              <a:srgbClr val="3399FF">
                <a:alpha val="25000"/>
              </a:srgbClr>
            </a:solidFill>
            <a:ln w="76200" cap="flat">
              <a:solidFill>
                <a:srgbClr val="3399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b="1">
                  <a:solidFill>
                    <a:srgbClr val="0000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662" name="TextBox 9"/>
          <p:cNvSpPr txBox="1"/>
          <p:nvPr/>
        </p:nvSpPr>
        <p:spPr>
          <a:xfrm rot="20144615">
            <a:off x="1103831" y="1058308"/>
            <a:ext cx="2302033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4000">
                <a:solidFill>
                  <a:srgbClr val="99CC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Demand</a:t>
            </a:r>
          </a:p>
        </p:txBody>
      </p:sp>
      <p:sp>
        <p:nvSpPr>
          <p:cNvPr id="1663" name="TextBox 13"/>
          <p:cNvSpPr txBox="1"/>
          <p:nvPr/>
        </p:nvSpPr>
        <p:spPr>
          <a:xfrm>
            <a:off x="491267" y="2188298"/>
            <a:ext cx="2839204" cy="64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4000">
                <a:solidFill>
                  <a:srgbClr val="FFCF7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Economics</a:t>
            </a:r>
          </a:p>
        </p:txBody>
      </p:sp>
      <p:sp>
        <p:nvSpPr>
          <p:cNvPr id="1664" name="TextBox 14"/>
          <p:cNvSpPr txBox="1"/>
          <p:nvPr/>
        </p:nvSpPr>
        <p:spPr>
          <a:xfrm>
            <a:off x="5340582" y="2188298"/>
            <a:ext cx="3577965" cy="64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4000">
                <a:solidFill>
                  <a:srgbClr val="FF669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Security</a:t>
            </a:r>
          </a:p>
        </p:txBody>
      </p:sp>
      <p:sp>
        <p:nvSpPr>
          <p:cNvPr id="1665" name="TextBox 15"/>
          <p:cNvSpPr txBox="1"/>
          <p:nvPr/>
        </p:nvSpPr>
        <p:spPr>
          <a:xfrm rot="970860">
            <a:off x="5588746" y="1023818"/>
            <a:ext cx="2462490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4000">
                <a:solidFill>
                  <a:srgbClr val="CC99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Physics</a:t>
            </a:r>
          </a:p>
        </p:txBody>
      </p:sp>
      <p:sp>
        <p:nvSpPr>
          <p:cNvPr id="1666" name="TextBox 16"/>
          <p:cNvSpPr txBox="1"/>
          <p:nvPr/>
        </p:nvSpPr>
        <p:spPr>
          <a:xfrm rot="20143079">
            <a:off x="4631930" y="3469098"/>
            <a:ext cx="2782788" cy="64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4000">
                <a:solidFill>
                  <a:srgbClr val="FFEDC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Resources</a:t>
            </a:r>
          </a:p>
        </p:txBody>
      </p:sp>
      <p:sp>
        <p:nvSpPr>
          <p:cNvPr id="1667" name="TextBox 17"/>
          <p:cNvSpPr txBox="1"/>
          <p:nvPr/>
        </p:nvSpPr>
        <p:spPr>
          <a:xfrm rot="911823">
            <a:off x="1181828" y="3542706"/>
            <a:ext cx="3225906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4000">
                <a:solidFill>
                  <a:srgbClr val="66FF9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Environment</a:t>
            </a:r>
          </a:p>
        </p:txBody>
      </p:sp>
      <p:sp>
        <p:nvSpPr>
          <p:cNvPr id="1668" name="Rectangle 2"/>
          <p:cNvSpPr txBox="1"/>
          <p:nvPr/>
        </p:nvSpPr>
        <p:spPr>
          <a:xfrm>
            <a:off x="2313213" y="2554327"/>
            <a:ext cx="4517574" cy="474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48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Optimization</a:t>
            </a:r>
          </a:p>
        </p:txBody>
      </p:sp>
      <p:sp>
        <p:nvSpPr>
          <p:cNvPr id="1669" name="TextBox 1"/>
          <p:cNvSpPr txBox="1"/>
          <p:nvPr/>
        </p:nvSpPr>
        <p:spPr>
          <a:xfrm>
            <a:off x="2691181" y="409570"/>
            <a:ext cx="3577964" cy="64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40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People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Class="entr" nodeType="after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Class="entr" nodeType="afterEffect" presetSubtype="16" presetID="23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Class="entr" nodeType="after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Class="entr" nodeType="afterEffect" presetSubtype="16" presetID="23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Class="entr" nodeType="afterEffect" presetSubtype="16" presetID="23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Class="entr" nodeType="after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path" nodeType="click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52947 0.225934" origin="layout" pathEditMode="relative">
                                      <p:cBhvr>
                                        <p:cTn id="42" dur="2000" fill="hold"/>
                                        <p:tgtEl>
                                          <p:spTgt spid="16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path" nodeType="afterEffect" presetSubtype="0" presetID="-1" grpId="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6250 0.345680" origin="layout" pathEditMode="relative">
                                      <p:cBhvr>
                                        <p:cTn id="45" dur="2000" fill="hold"/>
                                        <p:tgtEl>
                                          <p:spTgt spid="16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path" nodeType="after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64581 -0.242587" origin="layout" pathEditMode="relative">
                                      <p:cBhvr>
                                        <p:cTn id="48" dur="2000" fill="hold"/>
                                        <p:tgtEl>
                                          <p:spTgt spid="16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path" nodeType="after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96178 -0.257413" origin="layout" pathEditMode="relative">
                                      <p:cBhvr>
                                        <p:cTn id="51" dur="2000" fill="hold"/>
                                        <p:tgtEl>
                                          <p:spTgt spid="16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path" nodeType="after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91838 0.005856" origin="layout" pathEditMode="relative">
                                      <p:cBhvr>
                                        <p:cTn id="54" dur="2000" fill="hold"/>
                                        <p:tgtEl>
                                          <p:spTgt spid="16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path" nodeType="afterEffect" presetSubtype="0" presetID="-1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43918 0.232413" origin="layout" pathEditMode="relative">
                                      <p:cBhvr>
                                        <p:cTn id="57" dur="2000" fill="hold"/>
                                        <p:tgtEl>
                                          <p:spTgt spid="16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path" nodeType="after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82640 0.000000" origin="layout" pathEditMode="relative">
                                      <p:cBhvr>
                                        <p:cTn id="60" dur="2000" fill="hold"/>
                                        <p:tgtEl>
                                          <p:spTgt spid="16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emph" nodeType="afterEffect" presetSubtype="0" presetID="6" grpId="15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2000" fill="hold"/>
                                        <p:tgtEl>
                                          <p:spTgt spid="1662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mph" nodeType="afterEffect" presetSubtype="0" presetID="6" grpId="16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2000" fill="hold"/>
                                        <p:tgtEl>
                                          <p:spTgt spid="1669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Class="emph" nodeType="afterEffect" presetSubtype="0" presetID="6" grpId="17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2000" fill="hold"/>
                                        <p:tgtEl>
                                          <p:spTgt spid="1666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mph" nodeType="afterEffect" presetSubtype="0" presetID="6" grpId="18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1667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Class="emph" nodeType="afterEffect" presetSubtype="0" presetID="6" grpId="19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5" dur="2000" fill="hold"/>
                                        <p:tgtEl>
                                          <p:spTgt spid="1663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Class="emph" nodeType="afterEffect" presetSubtype="0" presetID="6" grpId="2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1665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emph" nodeType="afterEffect" presetSubtype="0" presetID="6" grpId="2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1" dur="2000" fill="hold"/>
                                        <p:tgtEl>
                                          <p:spTgt spid="1664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Class="exit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4" dur="2250" fill="hold"/>
                                        <p:tgtEl>
                                          <p:spTgt spid="16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250"/>
                            </p:stCondLst>
                            <p:childTnLst>
                              <p:par>
                                <p:cTn id="87" presetClass="exit" nodeType="after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8" dur="2250" fill="hold"/>
                                        <p:tgtEl>
                                          <p:spTgt spid="16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Class="exit" nodeType="afterEffect" presetID="10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2" dur="2250" fill="hold"/>
                                        <p:tgtEl>
                                          <p:spTgt spid="1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750"/>
                            </p:stCondLst>
                            <p:childTnLst>
                              <p:par>
                                <p:cTn id="95" presetClass="exit" nodeType="afterEffect" presetID="10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6" dur="2250" fill="hold"/>
                                        <p:tgtEl>
                                          <p:spTgt spid="16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000"/>
                            </p:stCondLst>
                            <p:childTnLst>
                              <p:par>
                                <p:cTn id="99" presetClass="exit" nodeType="afterEffect" presetID="10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0" dur="2250" fill="hold"/>
                                        <p:tgtEl>
                                          <p:spTgt spid="1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3" presetClass="exit" nodeType="afterEffect" presetID="10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4" dur="2250" fill="hold"/>
                                        <p:tgtEl>
                                          <p:spTgt spid="1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7" presetClass="exit" nodeType="afterEffect" presetID="10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8" dur="2250" fill="hold"/>
                                        <p:tgtEl>
                                          <p:spTgt spid="1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Class="emph" nodeType="withEffect" presetSubtype="0" presetID="6" grpId="29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2" dur="2000" fill="hold"/>
                                        <p:tgtEl>
                                          <p:spTgt spid="1661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Class="entr" nodeType="afterEffect" presetSubtype="16" presetID="23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5" fill="hold"/>
                                        <p:tgtEl>
                                          <p:spTgt spid="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16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16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66" grpId="17"/>
      <p:bldP build="whole" bldLvl="1" animBg="1" rev="0" advAuto="0" spid="1666" grpId="24"/>
      <p:bldP build="whole" bldLvl="1" animBg="1" rev="0" advAuto="0" spid="1661" grpId="29"/>
      <p:bldP build="whole" bldLvl="1" animBg="1" rev="0" advAuto="0" spid="1663" grpId="19"/>
      <p:bldP build="whole" bldLvl="1" animBg="1" rev="0" advAuto="0" spid="1664" grpId="5"/>
      <p:bldP build="whole" bldLvl="1" animBg="1" rev="0" advAuto="0" spid="1665" grpId="2"/>
      <p:bldP build="whole" bldLvl="1" animBg="1" rev="0" advAuto="0" spid="1662" grpId="1"/>
      <p:bldP build="whole" bldLvl="1" animBg="1" rev="0" advAuto="0" spid="1667" grpId="6"/>
      <p:bldP build="whole" bldLvl="1" animBg="1" rev="0" advAuto="0" spid="1669" grpId="7"/>
      <p:bldP build="whole" bldLvl="1" animBg="1" rev="0" advAuto="0" spid="1663" grpId="26"/>
      <p:bldP build="whole" bldLvl="1" animBg="1" rev="0" advAuto="0" spid="1668" grpId="30"/>
      <p:bldP build="whole" bldLvl="1" animBg="1" rev="0" advAuto="0" spid="1666" grpId="3"/>
      <p:bldP build="whole" bldLvl="1" animBg="1" rev="0" advAuto="0" spid="1669" grpId="16"/>
      <p:bldP build="whole" bldLvl="1" animBg="1" rev="0" advAuto="0" spid="1667" grpId="18"/>
      <p:bldP build="whole" bldLvl="1" animBg="1" rev="0" advAuto="0" spid="1664" grpId="21"/>
      <p:bldP build="whole" bldLvl="1" animBg="1" rev="0" advAuto="0" spid="1662" grpId="15"/>
      <p:bldP build="whole" bldLvl="1" animBg="1" rev="0" advAuto="0" spid="1665" grpId="20"/>
      <p:bldP build="whole" bldLvl="1" animBg="1" rev="0" advAuto="0" spid="1669" grpId="23"/>
      <p:bldP build="whole" bldLvl="1" animBg="1" rev="0" advAuto="0" spid="1667" grpId="25"/>
      <p:bldP build="whole" bldLvl="1" animBg="1" rev="0" advAuto="0" spid="1664" grpId="28"/>
      <p:bldP build="whole" bldLvl="1" animBg="1" rev="0" advAuto="0" spid="1662" grpId="22"/>
      <p:bldP build="whole" bldLvl="1" animBg="1" rev="0" advAuto="0" spid="1663" grpId="4"/>
      <p:bldP build="whole" bldLvl="1" animBg="1" rev="0" advAuto="0" spid="1665" grpId="27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TextBox 9"/>
          <p:cNvSpPr txBox="1"/>
          <p:nvPr/>
        </p:nvSpPr>
        <p:spPr>
          <a:xfrm>
            <a:off x="1517558" y="464984"/>
            <a:ext cx="2018123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3600">
                <a:solidFill>
                  <a:srgbClr val="99CC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Demand</a:t>
            </a:r>
          </a:p>
        </p:txBody>
      </p:sp>
      <p:sp>
        <p:nvSpPr>
          <p:cNvPr id="1672" name="TextBox 13"/>
          <p:cNvSpPr txBox="1"/>
          <p:nvPr/>
        </p:nvSpPr>
        <p:spPr>
          <a:xfrm>
            <a:off x="1472254" y="2204167"/>
            <a:ext cx="2839204" cy="60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3600">
                <a:solidFill>
                  <a:srgbClr val="FFCF7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Economics</a:t>
            </a:r>
          </a:p>
        </p:txBody>
      </p:sp>
      <p:sp>
        <p:nvSpPr>
          <p:cNvPr id="1673" name="TextBox 14"/>
          <p:cNvSpPr txBox="1"/>
          <p:nvPr/>
        </p:nvSpPr>
        <p:spPr>
          <a:xfrm>
            <a:off x="1493519" y="2783895"/>
            <a:ext cx="2118362" cy="60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3600">
                <a:solidFill>
                  <a:srgbClr val="FF669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Security</a:t>
            </a:r>
          </a:p>
        </p:txBody>
      </p:sp>
      <p:sp>
        <p:nvSpPr>
          <p:cNvPr id="1674" name="TextBox 15"/>
          <p:cNvSpPr txBox="1"/>
          <p:nvPr/>
        </p:nvSpPr>
        <p:spPr>
          <a:xfrm>
            <a:off x="1493520" y="1044712"/>
            <a:ext cx="2018123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3600">
                <a:solidFill>
                  <a:srgbClr val="CC99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Physics</a:t>
            </a:r>
          </a:p>
        </p:txBody>
      </p:sp>
      <p:sp>
        <p:nvSpPr>
          <p:cNvPr id="1675" name="TextBox 16"/>
          <p:cNvSpPr txBox="1"/>
          <p:nvPr/>
        </p:nvSpPr>
        <p:spPr>
          <a:xfrm>
            <a:off x="1444787" y="1624437"/>
            <a:ext cx="2727961" cy="609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3600">
                <a:solidFill>
                  <a:srgbClr val="FFEDCB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Resources</a:t>
            </a:r>
          </a:p>
        </p:txBody>
      </p:sp>
      <p:sp>
        <p:nvSpPr>
          <p:cNvPr id="1676" name="TextBox 17"/>
          <p:cNvSpPr txBox="1"/>
          <p:nvPr/>
        </p:nvSpPr>
        <p:spPr>
          <a:xfrm>
            <a:off x="1452761" y="3363624"/>
            <a:ext cx="3225907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3600">
                <a:solidFill>
                  <a:srgbClr val="66FF9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Environment</a:t>
            </a:r>
          </a:p>
        </p:txBody>
      </p:sp>
      <p:grpSp>
        <p:nvGrpSpPr>
          <p:cNvPr id="1680" name="Group 10"/>
          <p:cNvGrpSpPr/>
          <p:nvPr/>
        </p:nvGrpSpPr>
        <p:grpSpPr>
          <a:xfrm>
            <a:off x="6158891" y="1737465"/>
            <a:ext cx="1665578" cy="1518387"/>
            <a:chOff x="0" y="0"/>
            <a:chExt cx="1665576" cy="1518386"/>
          </a:xfrm>
        </p:grpSpPr>
        <p:sp>
          <p:nvSpPr>
            <p:cNvPr id="1677" name="Oval 11"/>
            <p:cNvSpPr/>
            <p:nvPr/>
          </p:nvSpPr>
          <p:spPr>
            <a:xfrm>
              <a:off x="288254" y="-1"/>
              <a:ext cx="1097207" cy="1082721"/>
            </a:xfrm>
            <a:prstGeom prst="ellipse">
              <a:avLst/>
            </a:prstGeom>
            <a:solidFill>
              <a:srgbClr val="66CCFF">
                <a:alpha val="30000"/>
              </a:srgbClr>
            </a:solidFill>
            <a:ln w="76200" cap="flat">
              <a:solidFill>
                <a:srgbClr val="66CC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b="1">
                  <a:solidFill>
                    <a:srgbClr val="0000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8" name="Oval 18"/>
            <p:cNvSpPr/>
            <p:nvPr/>
          </p:nvSpPr>
          <p:spPr>
            <a:xfrm>
              <a:off x="568370" y="435666"/>
              <a:ext cx="1097207" cy="1082721"/>
            </a:xfrm>
            <a:prstGeom prst="ellipse">
              <a:avLst/>
            </a:prstGeom>
            <a:solidFill>
              <a:srgbClr val="9999FF">
                <a:alpha val="25000"/>
              </a:srgbClr>
            </a:solidFill>
            <a:ln w="76200" cap="flat">
              <a:solidFill>
                <a:srgbClr val="9999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b="1">
                  <a:solidFill>
                    <a:srgbClr val="0000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79" name="Oval 19"/>
            <p:cNvSpPr/>
            <p:nvPr/>
          </p:nvSpPr>
          <p:spPr>
            <a:xfrm>
              <a:off x="0" y="433289"/>
              <a:ext cx="1097207" cy="1082721"/>
            </a:xfrm>
            <a:prstGeom prst="ellipse">
              <a:avLst/>
            </a:prstGeom>
            <a:solidFill>
              <a:srgbClr val="3399FF">
                <a:alpha val="25000"/>
              </a:srgbClr>
            </a:solidFill>
            <a:ln w="76200" cap="flat">
              <a:solidFill>
                <a:srgbClr val="3399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b="1">
                  <a:solidFill>
                    <a:srgbClr val="0000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681" name="Rectangle 21"/>
          <p:cNvSpPr txBox="1"/>
          <p:nvPr/>
        </p:nvSpPr>
        <p:spPr>
          <a:xfrm>
            <a:off x="5046946" y="2038714"/>
            <a:ext cx="3889468" cy="1029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6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</a:t>
            </a:r>
          </a:p>
        </p:txBody>
      </p:sp>
      <p:sp>
        <p:nvSpPr>
          <p:cNvPr id="1682" name="TextBox 1"/>
          <p:cNvSpPr txBox="1"/>
          <p:nvPr/>
        </p:nvSpPr>
        <p:spPr>
          <a:xfrm>
            <a:off x="1472254" y="3943350"/>
            <a:ext cx="1901565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3600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People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Title 2"/>
          <p:cNvSpPr txBox="1"/>
          <p:nvPr/>
        </p:nvSpPr>
        <p:spPr>
          <a:xfrm>
            <a:off x="3779520" y="1475572"/>
            <a:ext cx="5171440" cy="1029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6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Demand</a:t>
            </a:r>
          </a:p>
        </p:txBody>
      </p:sp>
      <p:pic>
        <p:nvPicPr>
          <p:cNvPr id="1685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33474" y="694171"/>
            <a:ext cx="2668898" cy="37551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8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Rectangle 8"/>
          <p:cNvSpPr/>
          <p:nvPr/>
        </p:nvSpPr>
        <p:spPr>
          <a:xfrm>
            <a:off x="2596693" y="209549"/>
            <a:ext cx="5369875" cy="4860096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692" name="Group 22"/>
          <p:cNvGrpSpPr/>
          <p:nvPr/>
        </p:nvGrpSpPr>
        <p:grpSpPr>
          <a:xfrm>
            <a:off x="3058883" y="209550"/>
            <a:ext cx="4672008" cy="4781551"/>
            <a:chOff x="0" y="0"/>
            <a:chExt cx="4672007" cy="4781550"/>
          </a:xfrm>
        </p:grpSpPr>
        <p:grpSp>
          <p:nvGrpSpPr>
            <p:cNvPr id="1690" name="Group 4"/>
            <p:cNvGrpSpPr/>
            <p:nvPr/>
          </p:nvGrpSpPr>
          <p:grpSpPr>
            <a:xfrm>
              <a:off x="0" y="0"/>
              <a:ext cx="4672008" cy="4781551"/>
              <a:chOff x="0" y="0"/>
              <a:chExt cx="4672007" cy="4781550"/>
            </a:xfrm>
          </p:grpSpPr>
          <p:pic>
            <p:nvPicPr>
              <p:cNvPr id="1688" name="Picture 1" descr="Picture 1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1419190"/>
                <a:ext cx="4672008" cy="336236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689" name="Picture 3" descr="Picture 3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44618" y="-1"/>
                <a:ext cx="4044330" cy="194128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691" name="Oval 10"/>
            <p:cNvSpPr/>
            <p:nvPr/>
          </p:nvSpPr>
          <p:spPr>
            <a:xfrm>
              <a:off x="988663" y="3327927"/>
              <a:ext cx="287652" cy="180219"/>
            </a:xfrm>
            <a:prstGeom prst="ellipse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698" name="Group 24"/>
          <p:cNvGrpSpPr/>
          <p:nvPr/>
        </p:nvGrpSpPr>
        <p:grpSpPr>
          <a:xfrm>
            <a:off x="3065959" y="370596"/>
            <a:ext cx="4614131" cy="4410955"/>
            <a:chOff x="0" y="0"/>
            <a:chExt cx="4614129" cy="4410954"/>
          </a:xfrm>
        </p:grpSpPr>
        <p:grpSp>
          <p:nvGrpSpPr>
            <p:cNvPr id="1695" name="Group 7"/>
            <p:cNvGrpSpPr/>
            <p:nvPr/>
          </p:nvGrpSpPr>
          <p:grpSpPr>
            <a:xfrm>
              <a:off x="0" y="-1"/>
              <a:ext cx="4614130" cy="4410956"/>
              <a:chOff x="0" y="0"/>
              <a:chExt cx="4614129" cy="4410954"/>
            </a:xfrm>
          </p:grpSpPr>
          <p:pic>
            <p:nvPicPr>
              <p:cNvPr id="1693" name="Picture 5" descr="Picture 5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1086002"/>
                <a:ext cx="4614130" cy="332495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694" name="Picture 6" descr="Picture 6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0771" y="-1"/>
                <a:ext cx="4238469" cy="160863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1696" name="Oval 20"/>
            <p:cNvSpPr/>
            <p:nvPr/>
          </p:nvSpPr>
          <p:spPr>
            <a:xfrm>
              <a:off x="996765" y="3158836"/>
              <a:ext cx="287253" cy="180649"/>
            </a:xfrm>
            <a:prstGeom prst="ellipse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7" name="Oval 23"/>
            <p:cNvSpPr/>
            <p:nvPr/>
          </p:nvSpPr>
          <p:spPr>
            <a:xfrm>
              <a:off x="3059058" y="3646213"/>
              <a:ext cx="287253" cy="180649"/>
            </a:xfrm>
            <a:prstGeom prst="ellipse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699" name="TextBox 66"/>
          <p:cNvSpPr txBox="1"/>
          <p:nvPr/>
        </p:nvSpPr>
        <p:spPr>
          <a:xfrm>
            <a:off x="87946" y="4735052"/>
            <a:ext cx="4699992" cy="3167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Modified from Dean Spears. NYT. </a:t>
            </a:r>
            <a:endParaRPr sz="3200"/>
          </a:p>
          <a:p>
            <a:pPr>
              <a:defRPr b="1" sz="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U.N. World Population Prospects. World Bank</a:t>
            </a:r>
          </a:p>
        </p:txBody>
      </p:sp>
      <p:sp>
        <p:nvSpPr>
          <p:cNvPr id="1700" name="Rectangle 111"/>
          <p:cNvSpPr txBox="1"/>
          <p:nvPr/>
        </p:nvSpPr>
        <p:spPr>
          <a:xfrm>
            <a:off x="315897" y="1128354"/>
            <a:ext cx="2216541" cy="2391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defRPr b="1" sz="44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Global Fertility Rates</a:t>
            </a:r>
            <a:endParaRPr>
              <a:solidFill>
                <a:srgbClr val="FFFFFF"/>
              </a:solidFill>
            </a:endParaRPr>
          </a:p>
          <a:p>
            <a:pPr algn="ctr">
              <a:defRPr b="1" i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by country</a:t>
            </a:r>
          </a:p>
        </p:txBody>
      </p:sp>
      <p:grpSp>
        <p:nvGrpSpPr>
          <p:cNvPr id="1703" name="Group 9"/>
          <p:cNvGrpSpPr/>
          <p:nvPr/>
        </p:nvGrpSpPr>
        <p:grpSpPr>
          <a:xfrm>
            <a:off x="3382410" y="3293254"/>
            <a:ext cx="4272281" cy="226986"/>
            <a:chOff x="0" y="0"/>
            <a:chExt cx="4272280" cy="226985"/>
          </a:xfrm>
        </p:grpSpPr>
        <p:sp>
          <p:nvSpPr>
            <p:cNvPr id="1701" name="Straight Connector 18"/>
            <p:cNvSpPr/>
            <p:nvPr/>
          </p:nvSpPr>
          <p:spPr>
            <a:xfrm>
              <a:off x="36164" y="226307"/>
              <a:ext cx="4236117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702" name="TextBox 19"/>
            <p:cNvSpPr txBox="1"/>
            <p:nvPr/>
          </p:nvSpPr>
          <p:spPr>
            <a:xfrm>
              <a:off x="0" y="0"/>
              <a:ext cx="1600483" cy="226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Replacement Fertility 2.1</a:t>
              </a:r>
            </a:p>
          </p:txBody>
        </p:sp>
      </p:grpSp>
      <p:sp>
        <p:nvSpPr>
          <p:cNvPr id="1704" name="Freeform: Shape 14"/>
          <p:cNvSpPr/>
          <p:nvPr/>
        </p:nvSpPr>
        <p:spPr>
          <a:xfrm>
            <a:off x="4322652" y="618011"/>
            <a:ext cx="2400706" cy="3401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2222" y="4346"/>
                  <a:pt x="5202" y="8968"/>
                  <a:pt x="8802" y="12568"/>
                </a:cubicBezTo>
                <a:cubicBezTo>
                  <a:pt x="12402" y="16168"/>
                  <a:pt x="16407" y="18813"/>
                  <a:pt x="21600" y="21600"/>
                </a:cubicBezTo>
              </a:path>
            </a:pathLst>
          </a:cu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05" name="Oval 21"/>
          <p:cNvSpPr/>
          <p:nvPr/>
        </p:nvSpPr>
        <p:spPr>
          <a:xfrm>
            <a:off x="5682448" y="3453414"/>
            <a:ext cx="1327953" cy="642336"/>
          </a:xfrm>
          <a:prstGeom prst="ellipse">
            <a:avLst/>
          </a:prstGeom>
          <a:gradFill>
            <a:gsLst>
              <a:gs pos="0">
                <a:srgbClr val="34789A">
                  <a:alpha val="50000"/>
                </a:srgbClr>
              </a:gs>
              <a:gs pos="50000">
                <a:srgbClr val="4CAEDF"/>
              </a:gs>
              <a:gs pos="100000">
                <a:srgbClr val="66CCFF"/>
              </a:gs>
            </a:gsLst>
            <a:lin ang="5400000"/>
          </a:gra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06" name="Oval 17"/>
          <p:cNvSpPr/>
          <p:nvPr/>
        </p:nvSpPr>
        <p:spPr>
          <a:xfrm>
            <a:off x="4199945" y="3672416"/>
            <a:ext cx="287653" cy="180219"/>
          </a:xfrm>
          <a:prstGeom prst="ellipse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07" name="TextBox 284"/>
          <p:cNvSpPr txBox="1"/>
          <p:nvPr/>
        </p:nvSpPr>
        <p:spPr>
          <a:xfrm>
            <a:off x="6073397" y="630368"/>
            <a:ext cx="895212" cy="486207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16161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1991</a:t>
            </a:r>
          </a:p>
        </p:txBody>
      </p:sp>
      <p:sp>
        <p:nvSpPr>
          <p:cNvPr id="1708" name="TextBox 285"/>
          <p:cNvSpPr txBox="1"/>
          <p:nvPr/>
        </p:nvSpPr>
        <p:spPr>
          <a:xfrm>
            <a:off x="6073397" y="630368"/>
            <a:ext cx="895212" cy="486207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16161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2021</a:t>
            </a:r>
          </a:p>
        </p:txBody>
      </p:sp>
      <p:sp>
        <p:nvSpPr>
          <p:cNvPr id="1709" name="Rectangle 26"/>
          <p:cNvSpPr/>
          <p:nvPr/>
        </p:nvSpPr>
        <p:spPr>
          <a:xfrm>
            <a:off x="3076730" y="4735052"/>
            <a:ext cx="2560449" cy="22860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725" name="Group 37"/>
          <p:cNvGrpSpPr/>
          <p:nvPr/>
        </p:nvGrpSpPr>
        <p:grpSpPr>
          <a:xfrm>
            <a:off x="2634733" y="1116228"/>
            <a:ext cx="4986420" cy="3954097"/>
            <a:chOff x="0" y="0"/>
            <a:chExt cx="4986418" cy="3954096"/>
          </a:xfrm>
        </p:grpSpPr>
        <p:grpSp>
          <p:nvGrpSpPr>
            <p:cNvPr id="1715" name="Group 27"/>
            <p:cNvGrpSpPr/>
            <p:nvPr/>
          </p:nvGrpSpPr>
          <p:grpSpPr>
            <a:xfrm>
              <a:off x="1116300" y="3357544"/>
              <a:ext cx="3870119" cy="288824"/>
              <a:chOff x="0" y="0"/>
              <a:chExt cx="3870117" cy="288823"/>
            </a:xfrm>
          </p:grpSpPr>
          <p:sp>
            <p:nvSpPr>
              <p:cNvPr id="1710" name="TextBox 288"/>
              <p:cNvSpPr txBox="1"/>
              <p:nvPr/>
            </p:nvSpPr>
            <p:spPr>
              <a:xfrm>
                <a:off x="2303454" y="0"/>
                <a:ext cx="746843" cy="288824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$50,000</a:t>
                </a:r>
              </a:p>
            </p:txBody>
          </p:sp>
          <p:sp>
            <p:nvSpPr>
              <p:cNvPr id="1711" name="TextBox 13"/>
              <p:cNvSpPr txBox="1"/>
              <p:nvPr/>
            </p:nvSpPr>
            <p:spPr>
              <a:xfrm>
                <a:off x="3024392" y="0"/>
                <a:ext cx="845726" cy="288824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$100,000</a:t>
                </a:r>
              </a:p>
            </p:txBody>
          </p:sp>
          <p:sp>
            <p:nvSpPr>
              <p:cNvPr id="1712" name="TextBox 15"/>
              <p:cNvSpPr txBox="1"/>
              <p:nvPr/>
            </p:nvSpPr>
            <p:spPr>
              <a:xfrm>
                <a:off x="1521417" y="0"/>
                <a:ext cx="746842" cy="288824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$10,000</a:t>
                </a:r>
              </a:p>
            </p:txBody>
          </p:sp>
          <p:sp>
            <p:nvSpPr>
              <p:cNvPr id="1713" name="TextBox 16"/>
              <p:cNvSpPr txBox="1"/>
              <p:nvPr/>
            </p:nvSpPr>
            <p:spPr>
              <a:xfrm>
                <a:off x="774509" y="0"/>
                <a:ext cx="647959" cy="288824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$5,000</a:t>
                </a:r>
              </a:p>
            </p:txBody>
          </p:sp>
          <p:sp>
            <p:nvSpPr>
              <p:cNvPr id="1714" name="TextBox 25"/>
              <p:cNvSpPr txBox="1"/>
              <p:nvPr/>
            </p:nvSpPr>
            <p:spPr>
              <a:xfrm>
                <a:off x="0" y="0"/>
                <a:ext cx="647958" cy="288824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$1,000</a:t>
                </a:r>
              </a:p>
            </p:txBody>
          </p:sp>
        </p:grpSp>
        <p:grpSp>
          <p:nvGrpSpPr>
            <p:cNvPr id="1722" name="Group 34"/>
            <p:cNvGrpSpPr/>
            <p:nvPr/>
          </p:nvGrpSpPr>
          <p:grpSpPr>
            <a:xfrm>
              <a:off x="371756" y="0"/>
              <a:ext cx="203024" cy="3112969"/>
              <a:chOff x="0" y="0"/>
              <a:chExt cx="203023" cy="3112968"/>
            </a:xfrm>
          </p:grpSpPr>
          <p:sp>
            <p:nvSpPr>
              <p:cNvPr id="1716" name="TextBox 28"/>
              <p:cNvSpPr txBox="1"/>
              <p:nvPr/>
            </p:nvSpPr>
            <p:spPr>
              <a:xfrm>
                <a:off x="0" y="2824144"/>
                <a:ext cx="203024" cy="288825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</a:t>
                </a:r>
              </a:p>
            </p:txBody>
          </p:sp>
          <p:sp>
            <p:nvSpPr>
              <p:cNvPr id="1717" name="TextBox 29"/>
              <p:cNvSpPr txBox="1"/>
              <p:nvPr/>
            </p:nvSpPr>
            <p:spPr>
              <a:xfrm>
                <a:off x="0" y="2259315"/>
                <a:ext cx="203024" cy="288825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</a:t>
                </a:r>
              </a:p>
            </p:txBody>
          </p:sp>
          <p:sp>
            <p:nvSpPr>
              <p:cNvPr id="1718" name="TextBox 30"/>
              <p:cNvSpPr txBox="1"/>
              <p:nvPr/>
            </p:nvSpPr>
            <p:spPr>
              <a:xfrm>
                <a:off x="0" y="1694486"/>
                <a:ext cx="203024" cy="288825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3</a:t>
                </a:r>
              </a:p>
            </p:txBody>
          </p:sp>
          <p:sp>
            <p:nvSpPr>
              <p:cNvPr id="1719" name="TextBox 31"/>
              <p:cNvSpPr txBox="1"/>
              <p:nvPr/>
            </p:nvSpPr>
            <p:spPr>
              <a:xfrm>
                <a:off x="0" y="1129657"/>
                <a:ext cx="203024" cy="288825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4</a:t>
                </a:r>
              </a:p>
            </p:txBody>
          </p:sp>
          <p:sp>
            <p:nvSpPr>
              <p:cNvPr id="1720" name="TextBox 32"/>
              <p:cNvSpPr txBox="1"/>
              <p:nvPr/>
            </p:nvSpPr>
            <p:spPr>
              <a:xfrm>
                <a:off x="0" y="564828"/>
                <a:ext cx="203024" cy="288825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1721" name="TextBox 33"/>
              <p:cNvSpPr txBox="1"/>
              <p:nvPr/>
            </p:nvSpPr>
            <p:spPr>
              <a:xfrm>
                <a:off x="0" y="0"/>
                <a:ext cx="203024" cy="288824"/>
              </a:xfrm>
              <a:prstGeom prst="rect">
                <a:avLst/>
              </a:prstGeom>
              <a:solidFill>
                <a:srgbClr val="F2F2F2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161616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6</a:t>
                </a:r>
              </a:p>
            </p:txBody>
          </p:sp>
        </p:grpSp>
        <p:sp>
          <p:nvSpPr>
            <p:cNvPr id="1723" name="TextBox 35"/>
            <p:cNvSpPr txBox="1"/>
            <p:nvPr/>
          </p:nvSpPr>
          <p:spPr>
            <a:xfrm rot="16200000">
              <a:off x="-701359" y="1437145"/>
              <a:ext cx="1753380" cy="350662"/>
            </a:xfrm>
            <a:prstGeom prst="rect">
              <a:avLst/>
            </a:prstGeom>
            <a:solidFill>
              <a:srgbClr val="F2F2F2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8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Fertility Rate</a:t>
              </a:r>
            </a:p>
          </p:txBody>
        </p:sp>
        <p:sp>
          <p:nvSpPr>
            <p:cNvPr id="1724" name="TextBox 36"/>
            <p:cNvSpPr txBox="1"/>
            <p:nvPr/>
          </p:nvSpPr>
          <p:spPr>
            <a:xfrm>
              <a:off x="2353125" y="3603434"/>
              <a:ext cx="1399862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8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GDP/Capita</a:t>
              </a:r>
            </a:p>
          </p:txBody>
        </p:sp>
      </p:grpSp>
      <p:sp>
        <p:nvSpPr>
          <p:cNvPr id="1726" name="Rectangle 38"/>
          <p:cNvSpPr/>
          <p:nvPr/>
        </p:nvSpPr>
        <p:spPr>
          <a:xfrm>
            <a:off x="6741893" y="1092135"/>
            <a:ext cx="2021108" cy="2606041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800" u="sng">
                <a:solidFill>
                  <a:srgbClr val="333333"/>
                </a:solidFill>
                <a:latin typeface="nyt-imperial"/>
                <a:ea typeface="nyt-imperial"/>
                <a:cs typeface="nyt-imperial"/>
                <a:sym typeface="nyt-imperial"/>
              </a:defRPr>
            </a:pPr>
            <a:r>
              <a:t>2021 Fertility Rates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9862" indent="-169862">
              <a:buSzPct val="100000"/>
              <a:buFont typeface="Arial"/>
              <a:buChar char="•"/>
              <a:defRPr b="1" sz="1800">
                <a:solidFill>
                  <a:srgbClr val="333333"/>
                </a:solidFill>
                <a:latin typeface="nyt-imperial"/>
                <a:ea typeface="nyt-imperial"/>
                <a:cs typeface="nyt-imperial"/>
                <a:sym typeface="nyt-imperial"/>
              </a:defRPr>
            </a:pPr>
            <a:r>
              <a:t>China         </a:t>
            </a:r>
            <a:r>
              <a:rPr>
                <a:solidFill>
                  <a:srgbClr val="0070C0"/>
                </a:solidFill>
              </a:rPr>
              <a:t>1.2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9862" indent="-169862">
              <a:buSzPct val="100000"/>
              <a:buFont typeface="Arial"/>
              <a:buChar char="•"/>
              <a:defRPr b="1" sz="1800">
                <a:solidFill>
                  <a:srgbClr val="333333"/>
                </a:solidFill>
                <a:latin typeface="nyt-imperial"/>
                <a:ea typeface="nyt-imperial"/>
                <a:cs typeface="nyt-imperial"/>
                <a:sym typeface="nyt-imperial"/>
              </a:defRPr>
            </a:pPr>
            <a:r>
              <a:t>East Asia   </a:t>
            </a:r>
            <a:r>
              <a:rPr>
                <a:solidFill>
                  <a:srgbClr val="0070C0"/>
                </a:solidFill>
              </a:rPr>
              <a:t>1.2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9862" indent="-169862">
              <a:buSzPct val="100000"/>
              <a:buFont typeface="Arial"/>
              <a:buChar char="•"/>
              <a:defRPr b="1" sz="1800">
                <a:solidFill>
                  <a:srgbClr val="333333"/>
                </a:solidFill>
                <a:latin typeface="nyt-imperial"/>
                <a:ea typeface="nyt-imperial"/>
                <a:cs typeface="nyt-imperial"/>
                <a:sym typeface="nyt-imperial"/>
              </a:defRPr>
            </a:pPr>
            <a:r>
              <a:t>Europe 	     </a:t>
            </a:r>
            <a:r>
              <a:rPr>
                <a:solidFill>
                  <a:srgbClr val="0070C0"/>
                </a:solidFill>
              </a:rPr>
              <a:t>1.5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9862" indent="-169862">
              <a:buSzPct val="100000"/>
              <a:buFont typeface="Arial"/>
              <a:buChar char="•"/>
              <a:defRPr b="1" sz="1800">
                <a:solidFill>
                  <a:srgbClr val="333333"/>
                </a:solidFill>
                <a:latin typeface="nyt-imperial"/>
                <a:ea typeface="nyt-imperial"/>
                <a:cs typeface="nyt-imperial"/>
                <a:sym typeface="nyt-imperial"/>
              </a:defRPr>
            </a:pPr>
            <a:r>
              <a:t>U.S. 	     </a:t>
            </a:r>
            <a:r>
              <a:rPr>
                <a:solidFill>
                  <a:srgbClr val="0070C0"/>
                </a:solidFill>
              </a:rPr>
              <a:t>1.7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9862" indent="-169862">
              <a:buSzPct val="100000"/>
              <a:buFont typeface="Arial"/>
              <a:buChar char="•"/>
              <a:defRPr b="1" sz="1800">
                <a:solidFill>
                  <a:srgbClr val="333333"/>
                </a:solidFill>
                <a:latin typeface="nyt-imperial"/>
                <a:ea typeface="nyt-imperial"/>
                <a:cs typeface="nyt-imperial"/>
                <a:sym typeface="nyt-imperial"/>
              </a:defRPr>
            </a:pPr>
            <a:r>
              <a:t>Latin Am   </a:t>
            </a:r>
            <a:r>
              <a:rPr>
                <a:solidFill>
                  <a:srgbClr val="0070C0"/>
                </a:solidFill>
              </a:rPr>
              <a:t>1.9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69862" indent="-169862">
              <a:buSzPct val="100000"/>
              <a:buFont typeface="Arial"/>
              <a:buChar char="•"/>
              <a:defRPr b="1" sz="1800">
                <a:solidFill>
                  <a:srgbClr val="333333"/>
                </a:solidFill>
                <a:latin typeface="nyt-imperial"/>
                <a:ea typeface="nyt-imperial"/>
                <a:cs typeface="nyt-imperial"/>
                <a:sym typeface="nyt-imperial"/>
              </a:defRPr>
            </a:pPr>
            <a:r>
              <a:t>India 	     </a:t>
            </a:r>
            <a:r>
              <a:rPr>
                <a:solidFill>
                  <a:srgbClr val="0070C0"/>
                </a:solidFill>
              </a:rPr>
              <a:t>2.1</a:t>
            </a:r>
          </a:p>
        </p:txBody>
      </p:sp>
      <p:sp>
        <p:nvSpPr>
          <p:cNvPr id="1727" name="TextBox 39"/>
          <p:cNvSpPr txBox="1"/>
          <p:nvPr/>
        </p:nvSpPr>
        <p:spPr>
          <a:xfrm>
            <a:off x="5849620" y="3587750"/>
            <a:ext cx="1389544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$50,000</a:t>
            </a:r>
          </a:p>
        </p:txBody>
      </p:sp>
      <p:sp>
        <p:nvSpPr>
          <p:cNvPr id="1728" name="TextBox 40"/>
          <p:cNvSpPr txBox="1"/>
          <p:nvPr/>
        </p:nvSpPr>
        <p:spPr>
          <a:xfrm>
            <a:off x="3424754" y="1760147"/>
            <a:ext cx="3150059" cy="101794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Fertility rates fall with GDP</a:t>
            </a:r>
          </a:p>
        </p:txBody>
      </p:sp>
      <p:sp>
        <p:nvSpPr>
          <p:cNvPr id="1729" name="TextBox 2"/>
          <p:cNvSpPr txBox="1"/>
          <p:nvPr/>
        </p:nvSpPr>
        <p:spPr>
          <a:xfrm>
            <a:off x="3004066" y="1952093"/>
            <a:ext cx="4911491" cy="13431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do these trends portend?</a:t>
            </a:r>
          </a:p>
        </p:txBody>
      </p:sp>
      <p:sp>
        <p:nvSpPr>
          <p:cNvPr id="1730" name="TextBox 41"/>
          <p:cNvSpPr txBox="1"/>
          <p:nvPr/>
        </p:nvSpPr>
        <p:spPr>
          <a:xfrm>
            <a:off x="5801679" y="3590588"/>
            <a:ext cx="1131750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Developed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2000"/>
                                        <p:tgtEl>
                                          <p:spTgt spid="1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1250"/>
                                        <p:tgtEl>
                                          <p:spTgt spid="1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250"/>
                                        <p:tgtEl>
                                          <p:spTgt spid="1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250"/>
                                        <p:tgtEl>
                                          <p:spTgt spid="1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Subtype="1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4" dur="2000"/>
                                        <p:tgtEl>
                                          <p:spTgt spid="1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Class="exit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7" dur="500" fill="hold"/>
                                        <p:tgtEl>
                                          <p:spTgt spid="1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Class="exit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1" dur="1500" fill="hold"/>
                                        <p:tgtEl>
                                          <p:spTgt spid="1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6" dur="1500"/>
                                        <p:tgtEl>
                                          <p:spTgt spid="1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mph" nodeType="afterEffect" presetSubtype="0" presetID="6" grpId="9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170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path" nodeType="afterEffect" presetSubtype="0" presetID="-1" grpId="1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26054 0.022222" origin="layout" pathEditMode="relative">
                                      <p:cBhvr>
                                        <p:cTn id="42" dur="2000" fill="hold"/>
                                        <p:tgtEl>
                                          <p:spTgt spid="17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Class="exit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5" dur="500" fill="hold"/>
                                        <p:tgtEl>
                                          <p:spTgt spid="17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Class="exit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9" dur="500" fill="hold"/>
                                        <p:tgtEl>
                                          <p:spTgt spid="1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Class="entr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4" dur="500"/>
                                        <p:tgtEl>
                                          <p:spTgt spid="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clickEffect" presetSubtype="1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59" dur="3000"/>
                                        <p:tgtEl>
                                          <p:spTgt spid="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Class="entr" nodeType="click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4" dur="1250"/>
                                        <p:tgtEl>
                                          <p:spTgt spid="1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50"/>
                            </p:stCondLst>
                            <p:childTnLst>
                              <p:par>
                                <p:cTn id="66" presetClass="exit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7" dur="500" fill="hold"/>
                                        <p:tgtEl>
                                          <p:spTgt spid="1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750"/>
                            </p:stCondLst>
                            <p:childTnLst>
                              <p:par>
                                <p:cTn id="70" presetClass="exit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1" dur="500" fill="hold"/>
                                        <p:tgtEl>
                                          <p:spTgt spid="1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50"/>
                            </p:stCondLst>
                            <p:childTnLst>
                              <p:par>
                                <p:cTn id="74" presetClass="exit" nodeType="after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5" dur="500" fill="hold"/>
                                        <p:tgtEl>
                                          <p:spTgt spid="1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04" grpId="11"/>
      <p:bldP build="whole" bldLvl="1" animBg="1" rev="0" advAuto="0" spid="1727" grpId="13"/>
      <p:bldP build="whole" bldLvl="1" animBg="1" rev="0" advAuto="0" spid="1705" grpId="2"/>
      <p:bldP build="whole" bldLvl="1" animBg="1" rev="0" advAuto="0" spid="1730" grpId="3"/>
      <p:bldP build="whole" bldLvl="1" animBg="1" rev="0" advAuto="0" spid="1727" grpId="17"/>
      <p:bldP build="whole" bldLvl="1" animBg="1" rev="0" advAuto="0" spid="1698" grpId="5"/>
      <p:bldP build="whole" bldLvl="1" animBg="1" rev="0" advAuto="0" spid="1728" grpId="4"/>
      <p:bldP build="whole" bldLvl="1" animBg="1" rev="0" advAuto="0" spid="1705" grpId="9"/>
      <p:bldP build="whole" bldLvl="1" animBg="1" rev="0" advAuto="0" spid="1728" grpId="6"/>
      <p:bldP build="whole" bldLvl="1" animBg="1" rev="0" advAuto="0" spid="1730" grpId="12"/>
      <p:bldP build="whole" bldLvl="1" animBg="1" rev="0" advAuto="0" spid="1704" grpId="1"/>
      <p:bldP build="whole" bldLvl="1" animBg="1" rev="0" advAuto="0" spid="1708" grpId="8"/>
      <p:bldP build="whole" bldLvl="1" animBg="1" rev="0" advAuto="0" spid="1726" grpId="14"/>
      <p:bldP build="whole" bldLvl="1" animBg="1" rev="0" advAuto="0" spid="1705" grpId="16"/>
      <p:bldP build="whole" bldLvl="1" animBg="1" rev="0" advAuto="0" spid="1726" grpId="18"/>
      <p:bldP build="whole" bldLvl="1" animBg="1" rev="0" advAuto="0" spid="1707" grpId="7"/>
      <p:bldP build="whole" bldLvl="1" animBg="1" rev="0" advAuto="0" spid="1729" grpId="15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Rectangle 8"/>
          <p:cNvSpPr/>
          <p:nvPr/>
        </p:nvSpPr>
        <p:spPr>
          <a:xfrm>
            <a:off x="64549" y="1069943"/>
            <a:ext cx="9014902" cy="3635407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33" name="TextBox 66"/>
          <p:cNvSpPr txBox="1"/>
          <p:nvPr/>
        </p:nvSpPr>
        <p:spPr>
          <a:xfrm>
            <a:off x="274319" y="4933950"/>
            <a:ext cx="4699992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Modified from Dean Spears. NYT Opinion. 2023</a:t>
            </a:r>
          </a:p>
        </p:txBody>
      </p:sp>
      <p:sp>
        <p:nvSpPr>
          <p:cNvPr id="1734" name="Title 2"/>
          <p:cNvSpPr txBox="1"/>
          <p:nvPr/>
        </p:nvSpPr>
        <p:spPr>
          <a:xfrm>
            <a:off x="922019" y="507692"/>
            <a:ext cx="7299961" cy="463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44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Global Population</a:t>
            </a:r>
          </a:p>
        </p:txBody>
      </p:sp>
      <p:sp>
        <p:nvSpPr>
          <p:cNvPr id="1735" name="Freeform: Shape 1"/>
          <p:cNvSpPr/>
          <p:nvPr/>
        </p:nvSpPr>
        <p:spPr>
          <a:xfrm>
            <a:off x="628650" y="4032250"/>
            <a:ext cx="5200650" cy="323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15455" y="16941"/>
                </a:lnTo>
                <a:cubicBezTo>
                  <a:pt x="18884" y="15318"/>
                  <a:pt x="20884" y="13412"/>
                  <a:pt x="21600" y="0"/>
                </a:cubicBezTo>
              </a:path>
            </a:pathLst>
          </a:custGeom>
          <a:ln w="5715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738" name="Group 31"/>
          <p:cNvGrpSpPr/>
          <p:nvPr/>
        </p:nvGrpSpPr>
        <p:grpSpPr>
          <a:xfrm>
            <a:off x="138072" y="3905670"/>
            <a:ext cx="1088694" cy="532981"/>
            <a:chOff x="0" y="0"/>
            <a:chExt cx="1088693" cy="532979"/>
          </a:xfrm>
        </p:grpSpPr>
        <p:sp>
          <p:nvSpPr>
            <p:cNvPr id="1736" name="TextBox 22"/>
            <p:cNvSpPr txBox="1"/>
            <p:nvPr/>
          </p:nvSpPr>
          <p:spPr>
            <a:xfrm>
              <a:off x="-1" y="0"/>
              <a:ext cx="1088695" cy="367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b="1" sz="11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1000 B.C.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110 million people</a:t>
              </a:r>
            </a:p>
          </p:txBody>
        </p:sp>
        <p:sp>
          <p:nvSpPr>
            <p:cNvPr id="1737" name="Oval 24"/>
            <p:cNvSpPr/>
            <p:nvPr/>
          </p:nvSpPr>
          <p:spPr>
            <a:xfrm>
              <a:off x="408722" y="380579"/>
              <a:ext cx="152401" cy="15240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739" name="Freeform: Shape 3"/>
          <p:cNvSpPr/>
          <p:nvPr/>
        </p:nvSpPr>
        <p:spPr>
          <a:xfrm>
            <a:off x="6102350" y="1473016"/>
            <a:ext cx="120650" cy="711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34" fill="norm" stroke="1" extrusionOk="0">
                <a:moveTo>
                  <a:pt x="0" y="21134"/>
                </a:moveTo>
                <a:cubicBezTo>
                  <a:pt x="4453" y="13824"/>
                  <a:pt x="8905" y="6514"/>
                  <a:pt x="12505" y="3024"/>
                </a:cubicBezTo>
                <a:cubicBezTo>
                  <a:pt x="16105" y="-466"/>
                  <a:pt x="18853" y="-136"/>
                  <a:pt x="21600" y="194"/>
                </a:cubicBezTo>
              </a:path>
            </a:pathLst>
          </a:custGeom>
          <a:ln w="57150">
            <a:solidFill>
              <a:srgbClr val="00B050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742" name="Group 28"/>
          <p:cNvGrpSpPr/>
          <p:nvPr/>
        </p:nvGrpSpPr>
        <p:grpSpPr>
          <a:xfrm>
            <a:off x="5722685" y="1069943"/>
            <a:ext cx="999621" cy="498325"/>
            <a:chOff x="0" y="0"/>
            <a:chExt cx="999620" cy="498323"/>
          </a:xfrm>
        </p:grpSpPr>
        <p:sp>
          <p:nvSpPr>
            <p:cNvPr id="1740" name="TextBox 19"/>
            <p:cNvSpPr txBox="1"/>
            <p:nvPr/>
          </p:nvSpPr>
          <p:spPr>
            <a:xfrm>
              <a:off x="0" y="0"/>
              <a:ext cx="999621" cy="367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b="1" sz="11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2085</a:t>
              </a:r>
              <a:endParaRPr sz="900"/>
            </a:p>
            <a:p>
              <a:pPr algn="ctr"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10 billion people</a:t>
              </a:r>
            </a:p>
          </p:txBody>
        </p:sp>
        <p:sp>
          <p:nvSpPr>
            <p:cNvPr id="1741" name="Oval 27"/>
            <p:cNvSpPr/>
            <p:nvPr/>
          </p:nvSpPr>
          <p:spPr>
            <a:xfrm>
              <a:off x="420414" y="345922"/>
              <a:ext cx="152401" cy="15240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pic>
        <p:nvPicPr>
          <p:cNvPr id="1743" name="Picture 42" descr="Picture 4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778011" y="2887646"/>
            <a:ext cx="1749340" cy="926122"/>
          </a:xfrm>
          <a:prstGeom prst="rect">
            <a:avLst/>
          </a:prstGeom>
          <a:ln w="12700">
            <a:miter lim="400000"/>
          </a:ln>
        </p:spPr>
      </p:pic>
      <p:sp>
        <p:nvSpPr>
          <p:cNvPr id="1744" name="TextBox 44"/>
          <p:cNvSpPr txBox="1"/>
          <p:nvPr/>
        </p:nvSpPr>
        <p:spPr>
          <a:xfrm>
            <a:off x="4096205" y="1962150"/>
            <a:ext cx="2296850" cy="1209040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800">
                <a:solidFill>
                  <a:srgbClr val="001D35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</a:lstStyle>
          <a:p>
            <a:pPr/>
            <a:r>
              <a:t>The first commercial steam locomotive, 1804 in Wales </a:t>
            </a:r>
          </a:p>
        </p:txBody>
      </p:sp>
      <p:sp>
        <p:nvSpPr>
          <p:cNvPr id="1745" name="TextBox 45"/>
          <p:cNvSpPr txBox="1"/>
          <p:nvPr/>
        </p:nvSpPr>
        <p:spPr>
          <a:xfrm>
            <a:off x="6757958" y="2103787"/>
            <a:ext cx="1436048" cy="155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9600">
                <a:solidFill>
                  <a:srgbClr val="001D35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</a:lstStyle>
          <a:p>
            <a:pPr/>
            <a:r>
              <a:t>?</a:t>
            </a:r>
          </a:p>
        </p:txBody>
      </p:sp>
      <p:grpSp>
        <p:nvGrpSpPr>
          <p:cNvPr id="1750" name="Group 6"/>
          <p:cNvGrpSpPr/>
          <p:nvPr/>
        </p:nvGrpSpPr>
        <p:grpSpPr>
          <a:xfrm>
            <a:off x="5861050" y="2165350"/>
            <a:ext cx="1408605" cy="1860550"/>
            <a:chOff x="0" y="0"/>
            <a:chExt cx="1408604" cy="1860550"/>
          </a:xfrm>
        </p:grpSpPr>
        <p:sp>
          <p:nvSpPr>
            <p:cNvPr id="1746" name="Freeform: Shape 41"/>
            <p:cNvSpPr/>
            <p:nvPr/>
          </p:nvSpPr>
          <p:spPr>
            <a:xfrm>
              <a:off x="0" y="0"/>
              <a:ext cx="247650" cy="1860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423" y="20725"/>
                    <a:pt x="8308" y="19450"/>
                    <a:pt x="9969" y="16956"/>
                  </a:cubicBezTo>
                  <a:cubicBezTo>
                    <a:pt x="13015" y="13540"/>
                    <a:pt x="17308" y="6770"/>
                    <a:pt x="21600" y="0"/>
                  </a:cubicBezTo>
                </a:path>
              </a:pathLst>
            </a:custGeom>
            <a:noFill/>
            <a:ln w="571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7" name="TextBox 2"/>
            <p:cNvSpPr txBox="1"/>
            <p:nvPr/>
          </p:nvSpPr>
          <p:spPr>
            <a:xfrm>
              <a:off x="69123" y="1265253"/>
              <a:ext cx="1339482" cy="574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3200">
                  <a:solidFill>
                    <a:srgbClr val="001D35"/>
                  </a:solidFill>
                  <a:latin typeface="Google Sans"/>
                  <a:ea typeface="Google Sans"/>
                  <a:cs typeface="Google Sans"/>
                  <a:sym typeface="Google Sans"/>
                </a:defRPr>
              </a:lvl1pPr>
            </a:lstStyle>
            <a:p>
              <a:pPr/>
              <a:r>
                <a:t>Coal </a:t>
              </a:r>
            </a:p>
          </p:txBody>
        </p:sp>
        <p:sp>
          <p:nvSpPr>
            <p:cNvPr id="1748" name="TextBox 4"/>
            <p:cNvSpPr txBox="1"/>
            <p:nvPr/>
          </p:nvSpPr>
          <p:spPr>
            <a:xfrm>
              <a:off x="336847" y="28165"/>
              <a:ext cx="861766" cy="574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3200">
                  <a:solidFill>
                    <a:srgbClr val="FF0000"/>
                  </a:solidFill>
                  <a:latin typeface="Google Sans"/>
                  <a:ea typeface="Google Sans"/>
                  <a:cs typeface="Google Sans"/>
                  <a:sym typeface="Google Sans"/>
                </a:defRPr>
              </a:lvl1pPr>
            </a:lstStyle>
            <a:p>
              <a:pPr/>
              <a:r>
                <a:t>Gas </a:t>
              </a:r>
            </a:p>
          </p:txBody>
        </p:sp>
        <p:sp>
          <p:nvSpPr>
            <p:cNvPr id="1749" name="TextBox 5"/>
            <p:cNvSpPr txBox="1"/>
            <p:nvPr/>
          </p:nvSpPr>
          <p:spPr>
            <a:xfrm>
              <a:off x="280670" y="646709"/>
              <a:ext cx="822962" cy="574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3200">
                  <a:solidFill>
                    <a:srgbClr val="00B050"/>
                  </a:solidFill>
                  <a:latin typeface="Google Sans"/>
                  <a:ea typeface="Google Sans"/>
                  <a:cs typeface="Google Sans"/>
                  <a:sym typeface="Google Sans"/>
                </a:defRPr>
              </a:lvl1pPr>
            </a:lstStyle>
            <a:p>
              <a:pPr/>
              <a:r>
                <a:t>Oil </a:t>
              </a:r>
            </a:p>
          </p:txBody>
        </p:sp>
      </p:grpSp>
      <p:grpSp>
        <p:nvGrpSpPr>
          <p:cNvPr id="1753" name="Group 29"/>
          <p:cNvGrpSpPr/>
          <p:nvPr/>
        </p:nvGrpSpPr>
        <p:grpSpPr>
          <a:xfrm>
            <a:off x="5073762" y="1950460"/>
            <a:ext cx="1104789" cy="367101"/>
            <a:chOff x="0" y="0"/>
            <a:chExt cx="1104788" cy="367100"/>
          </a:xfrm>
        </p:grpSpPr>
        <p:sp>
          <p:nvSpPr>
            <p:cNvPr id="1751" name="TextBox 20"/>
            <p:cNvSpPr txBox="1"/>
            <p:nvPr/>
          </p:nvSpPr>
          <p:spPr>
            <a:xfrm>
              <a:off x="0" y="0"/>
              <a:ext cx="936053" cy="367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b="1" sz="11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2022</a:t>
              </a:r>
              <a:endParaRPr sz="900"/>
            </a:p>
            <a:p>
              <a:pPr algn="ctr"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8 billion people</a:t>
              </a:r>
            </a:p>
          </p:txBody>
        </p:sp>
        <p:sp>
          <p:nvSpPr>
            <p:cNvPr id="1752" name="Oval 26"/>
            <p:cNvSpPr/>
            <p:nvPr/>
          </p:nvSpPr>
          <p:spPr>
            <a:xfrm>
              <a:off x="952388" y="138689"/>
              <a:ext cx="152401" cy="15240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756" name="Group 30"/>
          <p:cNvGrpSpPr/>
          <p:nvPr/>
        </p:nvGrpSpPr>
        <p:grpSpPr>
          <a:xfrm>
            <a:off x="4787483" y="3712204"/>
            <a:ext cx="1125417" cy="379374"/>
            <a:chOff x="0" y="0"/>
            <a:chExt cx="1125416" cy="379372"/>
          </a:xfrm>
        </p:grpSpPr>
        <p:sp>
          <p:nvSpPr>
            <p:cNvPr id="1754" name="TextBox 12"/>
            <p:cNvSpPr txBox="1"/>
            <p:nvPr/>
          </p:nvSpPr>
          <p:spPr>
            <a:xfrm>
              <a:off x="0" y="0"/>
              <a:ext cx="936053" cy="367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b="1" sz="11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1804</a:t>
              </a:r>
              <a:endParaRPr sz="900"/>
            </a:p>
            <a:p>
              <a:pPr algn="ctr"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 billion people</a:t>
              </a:r>
            </a:p>
          </p:txBody>
        </p:sp>
        <p:sp>
          <p:nvSpPr>
            <p:cNvPr id="1755" name="Oval 25"/>
            <p:cNvSpPr/>
            <p:nvPr/>
          </p:nvSpPr>
          <p:spPr>
            <a:xfrm>
              <a:off x="973016" y="226972"/>
              <a:ext cx="152401" cy="15240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2500"/>
                                        <p:tgtEl>
                                          <p:spTgt spid="1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path" nodeType="click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673775 -0.004315" origin="layout" pathEditMode="relative">
                                      <p:cBhvr>
                                        <p:cTn id="19" dur="2500" fill="hold"/>
                                        <p:tgtEl>
                                          <p:spTgt spid="17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500"/>
                                        <p:tgtEl>
                                          <p:spTgt spid="1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4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8" dur="1500"/>
                                        <p:tgtEl>
                                          <p:spTgt spid="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Class="exit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1" dur="500" fill="hold"/>
                                        <p:tgtEl>
                                          <p:spTgt spid="17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Class="exit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5" dur="500" fill="hold"/>
                                        <p:tgtEl>
                                          <p:spTgt spid="17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0" dur="500"/>
                                        <p:tgtEl>
                                          <p:spTgt spid="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4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5" dur="750"/>
                                        <p:tgtEl>
                                          <p:spTgt spid="1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"/>
                            </p:stCondLst>
                            <p:childTnLst>
                              <p:par>
                                <p:cTn id="47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9" dur="500"/>
                                        <p:tgtEl>
                                          <p:spTgt spid="1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4" dur="1000"/>
                                        <p:tgtEl>
                                          <p:spTgt spid="1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56" grpId="3"/>
      <p:bldP build="whole" bldLvl="1" animBg="1" rev="0" advAuto="0" spid="1750" grpId="6"/>
      <p:bldP build="whole" bldLvl="1" animBg="1" rev="0" advAuto="0" spid="1744" grpId="5"/>
      <p:bldP build="whole" bldLvl="1" animBg="1" rev="0" advAuto="0" spid="1745" grpId="12"/>
      <p:bldP build="whole" bldLvl="1" animBg="1" rev="0" advAuto="0" spid="1744" grpId="8"/>
      <p:bldP build="whole" bldLvl="1" animBg="1" rev="0" advAuto="0" spid="1738" grpId="1"/>
      <p:bldP build="whole" bldLvl="1" animBg="1" rev="0" advAuto="0" spid="1753" grpId="9"/>
      <p:bldP build="whole" bldLvl="1" animBg="1" rev="0" advAuto="0" spid="1735" grpId="2"/>
      <p:bldP build="whole" bldLvl="1" animBg="1" rev="0" advAuto="0" spid="1739" grpId="10"/>
      <p:bldP build="whole" bldLvl="1" animBg="1" rev="0" advAuto="0" spid="1742" grpId="11"/>
      <p:bldP build="whole" bldLvl="1" animBg="1" rev="0" advAuto="0" spid="1743" grpId="7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Rectangle 8"/>
          <p:cNvSpPr/>
          <p:nvPr/>
        </p:nvSpPr>
        <p:spPr>
          <a:xfrm>
            <a:off x="64549" y="1069943"/>
            <a:ext cx="9014902" cy="3635407"/>
          </a:xfrm>
          <a:prstGeom prst="rect">
            <a:avLst/>
          </a:prstGeom>
          <a:solidFill>
            <a:srgbClr val="D9D9D9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59" name="TextBox 66"/>
          <p:cNvSpPr txBox="1"/>
          <p:nvPr/>
        </p:nvSpPr>
        <p:spPr>
          <a:xfrm>
            <a:off x="274319" y="4933950"/>
            <a:ext cx="4699992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Modified from Dean Spears. NYT Opinion. 2023</a:t>
            </a:r>
          </a:p>
        </p:txBody>
      </p:sp>
      <p:sp>
        <p:nvSpPr>
          <p:cNvPr id="1760" name="Title 2"/>
          <p:cNvSpPr txBox="1"/>
          <p:nvPr/>
        </p:nvSpPr>
        <p:spPr>
          <a:xfrm>
            <a:off x="922019" y="507692"/>
            <a:ext cx="7299961" cy="463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44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Global Population</a:t>
            </a:r>
          </a:p>
        </p:txBody>
      </p:sp>
      <p:sp>
        <p:nvSpPr>
          <p:cNvPr id="1761" name="Freeform: Shape 1"/>
          <p:cNvSpPr/>
          <p:nvPr/>
        </p:nvSpPr>
        <p:spPr>
          <a:xfrm>
            <a:off x="628650" y="4032250"/>
            <a:ext cx="5200650" cy="323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15455" y="16941"/>
                </a:lnTo>
                <a:cubicBezTo>
                  <a:pt x="18884" y="15318"/>
                  <a:pt x="20884" y="13412"/>
                  <a:pt x="21600" y="0"/>
                </a:cubicBezTo>
              </a:path>
            </a:pathLst>
          </a:custGeom>
          <a:ln w="5715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764" name="Group 31"/>
          <p:cNvGrpSpPr/>
          <p:nvPr/>
        </p:nvGrpSpPr>
        <p:grpSpPr>
          <a:xfrm>
            <a:off x="138072" y="3905670"/>
            <a:ext cx="1088694" cy="532981"/>
            <a:chOff x="0" y="0"/>
            <a:chExt cx="1088693" cy="532979"/>
          </a:xfrm>
        </p:grpSpPr>
        <p:sp>
          <p:nvSpPr>
            <p:cNvPr id="1762" name="TextBox 22"/>
            <p:cNvSpPr txBox="1"/>
            <p:nvPr/>
          </p:nvSpPr>
          <p:spPr>
            <a:xfrm>
              <a:off x="-1" y="0"/>
              <a:ext cx="1088695" cy="367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b="1" sz="11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1000 B.C.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110 million people</a:t>
              </a:r>
            </a:p>
          </p:txBody>
        </p:sp>
        <p:sp>
          <p:nvSpPr>
            <p:cNvPr id="1763" name="Oval 24"/>
            <p:cNvSpPr/>
            <p:nvPr/>
          </p:nvSpPr>
          <p:spPr>
            <a:xfrm>
              <a:off x="408722" y="380579"/>
              <a:ext cx="152401" cy="15240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765" name="Freeform: Shape 4"/>
          <p:cNvSpPr/>
          <p:nvPr/>
        </p:nvSpPr>
        <p:spPr>
          <a:xfrm>
            <a:off x="6210301" y="1466207"/>
            <a:ext cx="2171700" cy="26461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6" fill="norm" stroke="1" extrusionOk="0">
                <a:moveTo>
                  <a:pt x="0" y="5"/>
                </a:moveTo>
                <a:cubicBezTo>
                  <a:pt x="191" y="-14"/>
                  <a:pt x="382" y="-34"/>
                  <a:pt x="747" y="1271"/>
                </a:cubicBezTo>
                <a:cubicBezTo>
                  <a:pt x="1111" y="2575"/>
                  <a:pt x="1653" y="5497"/>
                  <a:pt x="2187" y="7833"/>
                </a:cubicBezTo>
                <a:cubicBezTo>
                  <a:pt x="2720" y="10168"/>
                  <a:pt x="3413" y="13559"/>
                  <a:pt x="3947" y="15285"/>
                </a:cubicBezTo>
                <a:cubicBezTo>
                  <a:pt x="4480" y="17012"/>
                  <a:pt x="4800" y="17371"/>
                  <a:pt x="5387" y="18191"/>
                </a:cubicBezTo>
                <a:cubicBezTo>
                  <a:pt x="5973" y="19011"/>
                  <a:pt x="6622" y="19691"/>
                  <a:pt x="7467" y="20207"/>
                </a:cubicBezTo>
                <a:cubicBezTo>
                  <a:pt x="8311" y="20722"/>
                  <a:pt x="9227" y="21066"/>
                  <a:pt x="10453" y="21285"/>
                </a:cubicBezTo>
                <a:cubicBezTo>
                  <a:pt x="11680" y="21504"/>
                  <a:pt x="12969" y="21472"/>
                  <a:pt x="14827" y="21519"/>
                </a:cubicBezTo>
                <a:cubicBezTo>
                  <a:pt x="16684" y="21566"/>
                  <a:pt x="19142" y="21566"/>
                  <a:pt x="21600" y="21566"/>
                </a:cubicBezTo>
              </a:path>
            </a:pathLst>
          </a:custGeom>
          <a:ln w="57150">
            <a:solidFill>
              <a:srgbClr val="00B050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66" name="Freeform: Shape 7"/>
          <p:cNvSpPr/>
          <p:nvPr/>
        </p:nvSpPr>
        <p:spPr>
          <a:xfrm>
            <a:off x="6089650" y="1736798"/>
            <a:ext cx="1521350" cy="23547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905" fill="norm" stroke="1" extrusionOk="0">
                <a:moveTo>
                  <a:pt x="0" y="3709"/>
                </a:moveTo>
                <a:cubicBezTo>
                  <a:pt x="197" y="3465"/>
                  <a:pt x="632" y="-598"/>
                  <a:pt x="1232" y="75"/>
                </a:cubicBezTo>
                <a:cubicBezTo>
                  <a:pt x="1832" y="748"/>
                  <a:pt x="2874" y="5350"/>
                  <a:pt x="3600" y="7748"/>
                </a:cubicBezTo>
                <a:cubicBezTo>
                  <a:pt x="4326" y="10145"/>
                  <a:pt x="4816" y="12677"/>
                  <a:pt x="5589" y="14461"/>
                </a:cubicBezTo>
                <a:cubicBezTo>
                  <a:pt x="6363" y="16245"/>
                  <a:pt x="7042" y="17456"/>
                  <a:pt x="8242" y="18449"/>
                </a:cubicBezTo>
                <a:cubicBezTo>
                  <a:pt x="9442" y="19441"/>
                  <a:pt x="10547" y="20106"/>
                  <a:pt x="12789" y="20417"/>
                </a:cubicBezTo>
                <a:cubicBezTo>
                  <a:pt x="15032" y="20729"/>
                  <a:pt x="18316" y="21002"/>
                  <a:pt x="21600" y="20872"/>
                </a:cubicBezTo>
              </a:path>
            </a:pathLst>
          </a:custGeom>
          <a:ln w="57150">
            <a:solidFill>
              <a:srgbClr val="00B050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67" name="Freeform: Shape 3"/>
          <p:cNvSpPr/>
          <p:nvPr/>
        </p:nvSpPr>
        <p:spPr>
          <a:xfrm>
            <a:off x="6102350" y="1473016"/>
            <a:ext cx="120650" cy="711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34" fill="norm" stroke="1" extrusionOk="0">
                <a:moveTo>
                  <a:pt x="0" y="21134"/>
                </a:moveTo>
                <a:cubicBezTo>
                  <a:pt x="4453" y="13824"/>
                  <a:pt x="8905" y="6514"/>
                  <a:pt x="12505" y="3024"/>
                </a:cubicBezTo>
                <a:cubicBezTo>
                  <a:pt x="16105" y="-466"/>
                  <a:pt x="18853" y="-136"/>
                  <a:pt x="21600" y="194"/>
                </a:cubicBezTo>
              </a:path>
            </a:pathLst>
          </a:custGeom>
          <a:ln w="57150">
            <a:solidFill>
              <a:srgbClr val="00B050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68" name="TextBox 9"/>
          <p:cNvSpPr txBox="1"/>
          <p:nvPr/>
        </p:nvSpPr>
        <p:spPr>
          <a:xfrm>
            <a:off x="6837799" y="2123463"/>
            <a:ext cx="1938066" cy="959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If the world had today’s US fertility rates</a:t>
            </a:r>
          </a:p>
        </p:txBody>
      </p:sp>
      <p:sp>
        <p:nvSpPr>
          <p:cNvPr id="1769" name="Freeform: Shape 13"/>
          <p:cNvSpPr/>
          <p:nvPr/>
        </p:nvSpPr>
        <p:spPr>
          <a:xfrm>
            <a:off x="5861050" y="2165350"/>
            <a:ext cx="247650" cy="18605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2423" y="20725"/>
                  <a:pt x="8308" y="19450"/>
                  <a:pt x="9969" y="16956"/>
                </a:cubicBezTo>
                <a:cubicBezTo>
                  <a:pt x="13015" y="13540"/>
                  <a:pt x="17308" y="6770"/>
                  <a:pt x="21600" y="0"/>
                </a:cubicBezTo>
              </a:path>
            </a:pathLst>
          </a:custGeom>
          <a:ln w="5715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772" name="Group 30"/>
          <p:cNvGrpSpPr/>
          <p:nvPr/>
        </p:nvGrpSpPr>
        <p:grpSpPr>
          <a:xfrm>
            <a:off x="4787483" y="3712204"/>
            <a:ext cx="1125417" cy="379374"/>
            <a:chOff x="0" y="0"/>
            <a:chExt cx="1125416" cy="379372"/>
          </a:xfrm>
        </p:grpSpPr>
        <p:sp>
          <p:nvSpPr>
            <p:cNvPr id="1770" name="TextBox 12"/>
            <p:cNvSpPr txBox="1"/>
            <p:nvPr/>
          </p:nvSpPr>
          <p:spPr>
            <a:xfrm>
              <a:off x="0" y="0"/>
              <a:ext cx="936053" cy="367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b="1" sz="11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1804</a:t>
              </a:r>
              <a:endParaRPr sz="900"/>
            </a:p>
            <a:p>
              <a:pPr algn="ctr"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 billion people</a:t>
              </a:r>
            </a:p>
          </p:txBody>
        </p:sp>
        <p:sp>
          <p:nvSpPr>
            <p:cNvPr id="1771" name="Oval 25"/>
            <p:cNvSpPr/>
            <p:nvPr/>
          </p:nvSpPr>
          <p:spPr>
            <a:xfrm>
              <a:off x="973016" y="226972"/>
              <a:ext cx="152401" cy="15240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773" name="TextBox 14"/>
          <p:cNvSpPr txBox="1"/>
          <p:nvPr/>
        </p:nvSpPr>
        <p:spPr>
          <a:xfrm>
            <a:off x="6757958" y="2103787"/>
            <a:ext cx="1436048" cy="155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9600">
                <a:solidFill>
                  <a:srgbClr val="001D35"/>
                </a:solidFill>
                <a:latin typeface="Google Sans"/>
                <a:ea typeface="Google Sans"/>
                <a:cs typeface="Google Sans"/>
                <a:sym typeface="Google Sans"/>
              </a:defRPr>
            </a:lvl1pPr>
          </a:lstStyle>
          <a:p>
            <a:pPr/>
            <a:r>
              <a:t>?</a:t>
            </a:r>
          </a:p>
        </p:txBody>
      </p:sp>
      <p:grpSp>
        <p:nvGrpSpPr>
          <p:cNvPr id="1776" name="Group 29"/>
          <p:cNvGrpSpPr/>
          <p:nvPr/>
        </p:nvGrpSpPr>
        <p:grpSpPr>
          <a:xfrm>
            <a:off x="5073762" y="1950460"/>
            <a:ext cx="1104789" cy="367101"/>
            <a:chOff x="0" y="0"/>
            <a:chExt cx="1104788" cy="367100"/>
          </a:xfrm>
        </p:grpSpPr>
        <p:sp>
          <p:nvSpPr>
            <p:cNvPr id="1774" name="TextBox 20"/>
            <p:cNvSpPr txBox="1"/>
            <p:nvPr/>
          </p:nvSpPr>
          <p:spPr>
            <a:xfrm>
              <a:off x="0" y="0"/>
              <a:ext cx="936053" cy="367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b="1" sz="11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2022</a:t>
              </a:r>
              <a:endParaRPr sz="900"/>
            </a:p>
            <a:p>
              <a:pPr algn="ctr"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8 billion people</a:t>
              </a:r>
            </a:p>
          </p:txBody>
        </p:sp>
        <p:sp>
          <p:nvSpPr>
            <p:cNvPr id="1775" name="Oval 26"/>
            <p:cNvSpPr/>
            <p:nvPr/>
          </p:nvSpPr>
          <p:spPr>
            <a:xfrm>
              <a:off x="952388" y="138689"/>
              <a:ext cx="152401" cy="15240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780" name="Group 15"/>
          <p:cNvGrpSpPr/>
          <p:nvPr/>
        </p:nvGrpSpPr>
        <p:grpSpPr>
          <a:xfrm>
            <a:off x="5930172" y="2193515"/>
            <a:ext cx="1339482" cy="1811128"/>
            <a:chOff x="0" y="0"/>
            <a:chExt cx="1339481" cy="1811126"/>
          </a:xfrm>
        </p:grpSpPr>
        <p:sp>
          <p:nvSpPr>
            <p:cNvPr id="1777" name="TextBox 18"/>
            <p:cNvSpPr txBox="1"/>
            <p:nvPr/>
          </p:nvSpPr>
          <p:spPr>
            <a:xfrm>
              <a:off x="0" y="1237086"/>
              <a:ext cx="1339482" cy="574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3200">
                  <a:solidFill>
                    <a:srgbClr val="001D35"/>
                  </a:solidFill>
                  <a:latin typeface="Google Sans"/>
                  <a:ea typeface="Google Sans"/>
                  <a:cs typeface="Google Sans"/>
                  <a:sym typeface="Google Sans"/>
                </a:defRPr>
              </a:lvl1pPr>
            </a:lstStyle>
            <a:p>
              <a:pPr/>
              <a:r>
                <a:t>Coal </a:t>
              </a:r>
            </a:p>
          </p:txBody>
        </p:sp>
        <p:sp>
          <p:nvSpPr>
            <p:cNvPr id="1778" name="TextBox 21"/>
            <p:cNvSpPr txBox="1"/>
            <p:nvPr/>
          </p:nvSpPr>
          <p:spPr>
            <a:xfrm>
              <a:off x="267723" y="0"/>
              <a:ext cx="861767" cy="5740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3200">
                  <a:solidFill>
                    <a:srgbClr val="FF0000"/>
                  </a:solidFill>
                  <a:latin typeface="Google Sans"/>
                  <a:ea typeface="Google Sans"/>
                  <a:cs typeface="Google Sans"/>
                  <a:sym typeface="Google Sans"/>
                </a:defRPr>
              </a:lvl1pPr>
            </a:lstStyle>
            <a:p>
              <a:pPr/>
              <a:r>
                <a:t>Gas </a:t>
              </a:r>
            </a:p>
          </p:txBody>
        </p:sp>
        <p:sp>
          <p:nvSpPr>
            <p:cNvPr id="1779" name="TextBox 23"/>
            <p:cNvSpPr txBox="1"/>
            <p:nvPr/>
          </p:nvSpPr>
          <p:spPr>
            <a:xfrm>
              <a:off x="211547" y="618544"/>
              <a:ext cx="822962" cy="574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3200">
                  <a:solidFill>
                    <a:srgbClr val="00B050"/>
                  </a:solidFill>
                  <a:latin typeface="Google Sans"/>
                  <a:ea typeface="Google Sans"/>
                  <a:cs typeface="Google Sans"/>
                  <a:sym typeface="Google Sans"/>
                </a:defRPr>
              </a:lvl1pPr>
            </a:lstStyle>
            <a:p>
              <a:pPr/>
              <a:r>
                <a:t>Oil </a:t>
              </a:r>
            </a:p>
          </p:txBody>
        </p:sp>
      </p:grpSp>
      <p:sp>
        <p:nvSpPr>
          <p:cNvPr id="1781" name="TextBox 2"/>
          <p:cNvSpPr txBox="1"/>
          <p:nvPr/>
        </p:nvSpPr>
        <p:spPr>
          <a:xfrm>
            <a:off x="457199" y="1712814"/>
            <a:ext cx="4730151" cy="104500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200"/>
              </a:spcBef>
              <a:defRPr b="1" sz="28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Significant Implications!</a:t>
            </a:r>
            <a:endParaRPr sz="4400">
              <a:solidFill>
                <a:srgbClr val="CCFFCC"/>
              </a:solidFill>
            </a:endParaRPr>
          </a:p>
          <a:p>
            <a:pPr algn="ctr">
              <a:spcBef>
                <a:spcPts val="1200"/>
              </a:spcBef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For </a:t>
            </a:r>
            <a:r>
              <a:rPr i="1"/>
              <a:t>now</a:t>
            </a:r>
            <a:r>
              <a:t> let’s focus on…</a:t>
            </a:r>
          </a:p>
        </p:txBody>
      </p:sp>
      <p:sp>
        <p:nvSpPr>
          <p:cNvPr id="1782" name="Freeform: Shape 16"/>
          <p:cNvSpPr/>
          <p:nvPr/>
        </p:nvSpPr>
        <p:spPr>
          <a:xfrm>
            <a:off x="6232547" y="1262517"/>
            <a:ext cx="2580470" cy="255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87" fill="norm" stroke="1" extrusionOk="0">
                <a:moveTo>
                  <a:pt x="0" y="20091"/>
                </a:moveTo>
                <a:cubicBezTo>
                  <a:pt x="1946" y="12099"/>
                  <a:pt x="6000" y="-213"/>
                  <a:pt x="9600" y="3"/>
                </a:cubicBezTo>
                <a:cubicBezTo>
                  <a:pt x="13200" y="219"/>
                  <a:pt x="16286" y="6591"/>
                  <a:pt x="21600" y="21387"/>
                </a:cubicBezTo>
              </a:path>
            </a:pathLst>
          </a:custGeom>
          <a:ln w="57150">
            <a:solidFill>
              <a:srgbClr val="00B050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785" name="Group 28"/>
          <p:cNvGrpSpPr/>
          <p:nvPr/>
        </p:nvGrpSpPr>
        <p:grpSpPr>
          <a:xfrm>
            <a:off x="5722685" y="1069943"/>
            <a:ext cx="999621" cy="498325"/>
            <a:chOff x="0" y="0"/>
            <a:chExt cx="999620" cy="498323"/>
          </a:xfrm>
        </p:grpSpPr>
        <p:sp>
          <p:nvSpPr>
            <p:cNvPr id="1783" name="TextBox 19"/>
            <p:cNvSpPr txBox="1"/>
            <p:nvPr/>
          </p:nvSpPr>
          <p:spPr>
            <a:xfrm>
              <a:off x="0" y="0"/>
              <a:ext cx="999621" cy="3671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defRPr b="1" sz="11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2085</a:t>
              </a:r>
              <a:endParaRPr sz="900"/>
            </a:p>
            <a:p>
              <a:pPr algn="ctr"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10 billion people</a:t>
              </a:r>
            </a:p>
          </p:txBody>
        </p:sp>
        <p:sp>
          <p:nvSpPr>
            <p:cNvPr id="1784" name="Oval 27"/>
            <p:cNvSpPr/>
            <p:nvPr/>
          </p:nvSpPr>
          <p:spPr>
            <a:xfrm>
              <a:off x="420414" y="345922"/>
              <a:ext cx="152401" cy="15240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786" name="TextBox 33"/>
          <p:cNvSpPr txBox="1"/>
          <p:nvPr/>
        </p:nvSpPr>
        <p:spPr>
          <a:xfrm>
            <a:off x="5602213" y="1163095"/>
            <a:ext cx="1120923" cy="4678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2075</a:t>
            </a:r>
            <a:endParaRPr sz="1100"/>
          </a:p>
          <a:p>
            <a:pPr algn="ctr">
              <a:defRPr b="1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9 billion people</a:t>
            </a:r>
          </a:p>
        </p:txBody>
      </p:sp>
      <p:sp>
        <p:nvSpPr>
          <p:cNvPr id="1787" name="Oval 34"/>
          <p:cNvSpPr/>
          <p:nvPr/>
        </p:nvSpPr>
        <p:spPr>
          <a:xfrm>
            <a:off x="6092802" y="1649489"/>
            <a:ext cx="152401" cy="152401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88" name="TextBox 10"/>
          <p:cNvSpPr txBox="1"/>
          <p:nvPr/>
        </p:nvSpPr>
        <p:spPr>
          <a:xfrm>
            <a:off x="2533389" y="2846640"/>
            <a:ext cx="4419601" cy="7081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Getting to 2075!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500" fill="hold"/>
                                        <p:tgtEl>
                                          <p:spTgt spid="1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xit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" dur="500" fill="hold"/>
                                        <p:tgtEl>
                                          <p:spTgt spid="17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250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xit" nodeType="clickEffect" presetSubtype="2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right)" transition="out">
                                      <p:cBhvr>
                                        <p:cTn id="19" dur="1000" fill="hold"/>
                                        <p:tgtEl>
                                          <p:spTgt spid="1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Class="entr" nodeType="afterEffect" presetID="10" grpId="5" fill="hold">
                                  <p:stCondLst>
                                    <p:cond delay="7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1500"/>
                                        <p:tgtEl>
                                          <p:spTgt spid="1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Class="entr" nodeType="afterEffect" presetSubtype="1" presetID="22" grpId="6" fill="hold">
                                  <p:stCondLst>
                                    <p:cond delay="75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8" dur="1500"/>
                                        <p:tgtEl>
                                          <p:spTgt spid="1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1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3" dur="1500"/>
                                        <p:tgtEl>
                                          <p:spTgt spid="1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Class="exit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6" dur="500" fill="hold"/>
                                        <p:tgtEl>
                                          <p:spTgt spid="1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Class="exit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0" dur="500" fill="hold"/>
                                        <p:tgtEl>
                                          <p:spTgt spid="1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Class="exit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4" dur="500" fill="hold"/>
                                        <p:tgtEl>
                                          <p:spTgt spid="17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Class="exit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8" dur="500" fill="hold"/>
                                        <p:tgtEl>
                                          <p:spTgt spid="17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Class="entr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3" dur="1250"/>
                                        <p:tgtEl>
                                          <p:spTgt spid="1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750"/>
                            </p:stCondLst>
                            <p:childTnLst>
                              <p:par>
                                <p:cTn id="55" presetClass="entr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7" dur="1250"/>
                                        <p:tgtEl>
                                          <p:spTgt spid="1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Class="entr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1" dur="1250"/>
                                        <p:tgtEl>
                                          <p:spTgt spid="1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xit" nodeType="click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5" dur="500" fill="hold"/>
                                        <p:tgtEl>
                                          <p:spTgt spid="1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Class="emph" nodeType="afterEffect" presetSubtype="0" presetID="6" grpId="16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1500" fill="hold"/>
                                        <p:tgtEl>
                                          <p:spTgt spid="1786"/>
                                        </p:tgtEl>
                                      </p:cBhvr>
                                      <p:by x="175000" y="1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path" nodeType="afterEffect" presetSubtype="0" presetID="-1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64242 0.174377" origin="layout" pathEditMode="relative">
                                      <p:cBhvr>
                                        <p:cTn id="72" dur="1500" fill="hold"/>
                                        <p:tgtEl>
                                          <p:spTgt spid="17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Class="exit" nodeType="afterEffect" presetSubtype="4" presetID="22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down)" transition="out">
                                      <p:cBhvr>
                                        <p:cTn id="75" dur="1250" fill="hold"/>
                                        <p:tgtEl>
                                          <p:spTgt spid="17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750"/>
                            </p:stCondLst>
                            <p:childTnLst>
                              <p:par>
                                <p:cTn id="78" presetClass="exit" nodeType="afterEffect" presetID="10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9" dur="1250" fill="hold"/>
                                        <p:tgtEl>
                                          <p:spTgt spid="17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Class="exit" nodeType="afterEffect" presetID="10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3" dur="1250" fill="hold"/>
                                        <p:tgtEl>
                                          <p:spTgt spid="17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250"/>
                            </p:stCondLst>
                            <p:childTnLst>
                              <p:par>
                                <p:cTn id="86" presetClass="exit" nodeType="after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7" dur="1250" fill="hold"/>
                                        <p:tgtEl>
                                          <p:spTgt spid="17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Class="exit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1" dur="1250" fill="hold"/>
                                        <p:tgtEl>
                                          <p:spTgt spid="1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50"/>
                            </p:stCondLst>
                            <p:childTnLst>
                              <p:par>
                                <p:cTn id="94" presetClass="exit" nodeType="after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5" dur="1250" fill="hold"/>
                                        <p:tgtEl>
                                          <p:spTgt spid="17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Class="exit" nodeType="afterEffect" presetID="10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9" dur="1250" fill="hold"/>
                                        <p:tgtEl>
                                          <p:spTgt spid="1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250"/>
                            </p:stCondLst>
                            <p:childTnLst>
                              <p:par>
                                <p:cTn id="102" presetClass="entr" nodeType="afterEffect" presetID="10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3" fill="hold"/>
                                        <p:tgtEl>
                                          <p:spTgt spid="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4" dur="1250"/>
                                        <p:tgtEl>
                                          <p:spTgt spid="1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66" grpId="7"/>
      <p:bldP build="whole" bldLvl="1" animBg="1" rev="0" advAuto="0" spid="1781" grpId="14"/>
      <p:bldP build="whole" bldLvl="1" animBg="1" rev="0" advAuto="0" spid="1781" grpId="15"/>
      <p:bldP build="whole" bldLvl="1" animBg="1" rev="0" advAuto="0" spid="1767" grpId="9"/>
      <p:bldP build="whole" bldLvl="1" animBg="1" rev="0" advAuto="0" spid="1788" grpId="25"/>
      <p:bldP build="whole" bldLvl="1" animBg="1" rev="0" advAuto="0" spid="1769" grpId="22"/>
      <p:bldP build="whole" bldLvl="1" animBg="1" rev="0" advAuto="0" spid="1772" grpId="21"/>
      <p:bldP build="whole" bldLvl="1" animBg="1" rev="0" advAuto="0" spid="1785" grpId="10"/>
      <p:bldP build="whole" bldLvl="1" animBg="1" rev="0" advAuto="0" spid="1776" grpId="24"/>
      <p:bldP build="whole" bldLvl="1" animBg="1" rev="0" advAuto="0" spid="1766" grpId="18"/>
      <p:bldP build="whole" bldLvl="1" animBg="1" rev="0" advAuto="0" spid="1782" grpId="3"/>
      <p:bldP build="whole" bldLvl="1" animBg="1" rev="0" advAuto="0" spid="1782" grpId="4"/>
      <p:bldP build="whole" bldLvl="1" animBg="1" rev="0" advAuto="0" spid="1768" grpId="5"/>
      <p:bldP build="whole" bldLvl="1" animBg="1" rev="0" advAuto="0" spid="1768" grpId="8"/>
      <p:bldP build="whole" bldLvl="1" animBg="1" rev="0" advAuto="0" spid="1786" grpId="13"/>
      <p:bldP build="whole" bldLvl="1" animBg="1" rev="0" advAuto="0" spid="1765" grpId="6"/>
      <p:bldP build="whole" bldLvl="1" animBg="1" rev="0" advAuto="0" spid="1786" grpId="16"/>
      <p:bldP build="whole" bldLvl="1" animBg="1" rev="0" advAuto="0" spid="1765" grpId="11"/>
      <p:bldP build="whole" bldLvl="1" animBg="1" rev="0" advAuto="0" spid="1787" grpId="12"/>
      <p:bldP build="whole" bldLvl="1" animBg="1" rev="0" advAuto="0" spid="1764" grpId="20"/>
      <p:bldP build="whole" bldLvl="1" animBg="1" rev="0" advAuto="0" spid="1773" grpId="2"/>
      <p:bldP build="whole" bldLvl="1" animBg="1" rev="0" advAuto="0" spid="1761" grpId="19"/>
      <p:bldP build="whole" bldLvl="1" animBg="1" rev="0" advAuto="0" spid="1780" grpId="1"/>
      <p:bldP build="whole" bldLvl="1" animBg="1" rev="0" advAuto="0" spid="1787" grpId="2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Rectangle 6"/>
          <p:cNvSpPr txBox="1"/>
          <p:nvPr/>
        </p:nvSpPr>
        <p:spPr>
          <a:xfrm>
            <a:off x="3855720" y="1733550"/>
            <a:ext cx="4829102" cy="1973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“Poverty is the worst form of violence.”</a:t>
            </a:r>
          </a:p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  <a:p>
            <a:pPr algn="r">
              <a:defRPr b="1" i="1" sz="2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-Mahatma Gandhi</a:t>
            </a:r>
          </a:p>
        </p:txBody>
      </p:sp>
      <p:pic>
        <p:nvPicPr>
          <p:cNvPr id="1791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9600" y="828675"/>
            <a:ext cx="2793225" cy="34861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500"/>
                                        <p:tgtEl>
                                          <p:spTgt spid="1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9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3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4786" y="-95250"/>
            <a:ext cx="9144001" cy="565810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4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94564" y="1072182"/>
            <a:ext cx="2167383" cy="385841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795" name="Picture 17" descr="Picture 1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06350" y="285750"/>
            <a:ext cx="5628055" cy="316578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796" name="Picture 18" descr="Picture 1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3949" y="1403958"/>
            <a:ext cx="4633761" cy="347532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797" name="Picture 19" descr="Picture 1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605853" y="117306"/>
            <a:ext cx="5410201" cy="405765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798" name="Picture 20" descr="Picture 20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99011" y="1604734"/>
            <a:ext cx="4648203" cy="348615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799" name="Picture 21" descr="Picture 21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04800" y="321192"/>
            <a:ext cx="5439143" cy="407935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800" name="Picture 22" descr="Picture 22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3580486" y="1109862"/>
            <a:ext cx="5439143" cy="407935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801" name="Picture 25" descr="Picture 25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3657600" y="133350"/>
            <a:ext cx="5322138" cy="399160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802" name="Picture 26" descr="Picture 26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96871" y="740038"/>
            <a:ext cx="5461001" cy="409575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803" name="Picture 30" descr="Picture 30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457200" y="255097"/>
            <a:ext cx="5334000" cy="40005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804" name="Picture 31" descr="Picture 31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3581400" y="1123950"/>
            <a:ext cx="4979354" cy="373451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805" name="Picture 27" descr="Picture 27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304799" y="285750"/>
            <a:ext cx="5791202" cy="325755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pic>
        <p:nvPicPr>
          <p:cNvPr id="1806" name="Picture 28" descr="Picture 28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71120" y="1084112"/>
            <a:ext cx="9001761" cy="27131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7" name="Picture 29" descr="Picture 29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3580946" y="1504950"/>
            <a:ext cx="5201921" cy="390144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sp>
        <p:nvSpPr>
          <p:cNvPr id="1808" name="Text Box 28"/>
          <p:cNvSpPr txBox="1"/>
          <p:nvPr/>
        </p:nvSpPr>
        <p:spPr>
          <a:xfrm>
            <a:off x="121919" y="4857750"/>
            <a:ext cx="2443028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spcBef>
                <a:spcPts val="600"/>
              </a:spcBef>
              <a:defRPr b="1" sz="1000">
                <a:solidFill>
                  <a:srgbClr val="161616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see </a:t>
            </a:r>
            <a:r>
              <a:rPr i="1"/>
              <a:t>Switch On</a:t>
            </a:r>
            <a:r>
              <a:t>, Lynch and Tinker, 2020</a:t>
            </a:r>
          </a:p>
        </p:txBody>
      </p:sp>
      <p:sp>
        <p:nvSpPr>
          <p:cNvPr id="1809" name="TextBox 23"/>
          <p:cNvSpPr txBox="1"/>
          <p:nvPr/>
        </p:nvSpPr>
        <p:spPr>
          <a:xfrm>
            <a:off x="1531914" y="1001809"/>
            <a:ext cx="6080172" cy="2721879"/>
          </a:xfrm>
          <a:prstGeom prst="rect">
            <a:avLst/>
          </a:prstGeom>
          <a:solidFill>
            <a:srgbClr val="009900">
              <a:alpha val="80000"/>
            </a:srgbClr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 b="1" i="1" sz="8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Switch</a:t>
            </a:r>
            <a:endParaRPr sz="7200"/>
          </a:p>
          <a:p>
            <a:pPr algn="ctr">
              <a:spcBef>
                <a:spcPts val="600"/>
              </a:spcBef>
              <a:defRPr b="1" i="1" sz="88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Switch 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xit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" dur="500" fill="hold"/>
                                        <p:tgtEl>
                                          <p:spTgt spid="1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1" dur="1000"/>
                                        <p:tgtEl>
                                          <p:spTgt spid="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mph" nodeType="clickEffect" presetSubtype="0" presetID="6" grpId="5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796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mph" nodeType="afterEffect" presetSubtype="0" presetID="6" grpId="6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000" fill="hold"/>
                                        <p:tgtEl>
                                          <p:spTgt spid="1795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path" nodeType="after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339926 -0.140428" origin="layout" pathEditMode="relative">
                                      <p:cBhvr>
                                        <p:cTn id="31" dur="2000" fill="hold"/>
                                        <p:tgtEl>
                                          <p:spTgt spid="1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path" nodeType="after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94269 0.107102" origin="layout" pathEditMode="relative">
                                      <p:cBhvr>
                                        <p:cTn id="34" dur="2000" fill="hold"/>
                                        <p:tgtEl>
                                          <p:spTgt spid="17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9" dur="1000"/>
                                        <p:tgtEl>
                                          <p:spTgt spid="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4" dur="1000"/>
                                        <p:tgtEl>
                                          <p:spTgt spid="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mph" nodeType="clickEffect" presetSubtype="0" presetID="6" grpId="1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8" dur="2000" fill="hold"/>
                                        <p:tgtEl>
                                          <p:spTgt spid="1798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mph" nodeType="afterEffect" presetSubtype="0" presetID="6" grpId="12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1797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path" nodeType="afterEffect" presetSubtype="0" presetID="-1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416321 -0.225004" origin="layout" pathEditMode="relative">
                                      <p:cBhvr>
                                        <p:cTn id="54" dur="2000" fill="hold"/>
                                        <p:tgtEl>
                                          <p:spTgt spid="17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path" nodeType="after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76574 -0.006166" origin="layout" pathEditMode="relative">
                                      <p:cBhvr>
                                        <p:cTn id="57" dur="2000" fill="hold"/>
                                        <p:tgtEl>
                                          <p:spTgt spid="17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click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2" dur="1000"/>
                                        <p:tgtEl>
                                          <p:spTgt spid="1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ntr" nodeType="click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7" dur="1000"/>
                                        <p:tgtEl>
                                          <p:spTgt spid="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Class="emph" nodeType="clickEffect" presetSubtype="0" presetID="6" grpId="17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2000" fill="hold"/>
                                        <p:tgtEl>
                                          <p:spTgt spid="1800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mph" nodeType="afterEffect" presetSubtype="0" presetID="6" grpId="18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1799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Class="path" nodeType="afterEffect" presetSubtype="0" presetID="-1" grpId="1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60761 -0.008654" origin="layout" pathEditMode="relative">
                                      <p:cBhvr>
                                        <p:cTn id="77" dur="2000" fill="hold"/>
                                        <p:tgtEl>
                                          <p:spTgt spid="18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Class="path" nodeType="afterEffect" presetSubtype="0" presetID="-1" grpId="2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44269 0.144751" origin="layout" pathEditMode="relative">
                                      <p:cBhvr>
                                        <p:cTn id="80" dur="2000" fill="hold"/>
                                        <p:tgtEl>
                                          <p:spTgt spid="17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Class="entr" nodeType="click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5" dur="1000"/>
                                        <p:tgtEl>
                                          <p:spTgt spid="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Class="entr" nodeType="click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0" dur="1000"/>
                                        <p:tgtEl>
                                          <p:spTgt spid="1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Class="emph" nodeType="clickEffect" presetSubtype="0" presetID="6" grpId="23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1802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Class="emph" nodeType="afterEffect" presetSubtype="0" presetID="6" grpId="24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2000" fill="hold"/>
                                        <p:tgtEl>
                                          <p:spTgt spid="1801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Class="path" nodeType="afterEffect" presetSubtype="0" presetID="-1" grpId="2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34032 0.086109" origin="layout" pathEditMode="relative">
                                      <p:cBhvr>
                                        <p:cTn id="100" dur="2000" fill="hold"/>
                                        <p:tgtEl>
                                          <p:spTgt spid="18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Class="path" nodeType="afterEffect" presetSubtype="0" presetID="-1" grpId="2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427246 -0.041985" origin="layout" pathEditMode="relative">
                                      <p:cBhvr>
                                        <p:cTn id="103" dur="2000" fill="hold"/>
                                        <p:tgtEl>
                                          <p:spTgt spid="18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Class="entr" nodeType="clickEffect" presetID="10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8" dur="1000"/>
                                        <p:tgtEl>
                                          <p:spTgt spid="1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Class="entr" nodeType="clickEffect" presetID="10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fill="hold"/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3" dur="1000"/>
                                        <p:tgtEl>
                                          <p:spTgt spid="1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Class="emph" nodeType="clickEffect" presetSubtype="0" presetID="6" grpId="29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" dur="2000" fill="hold"/>
                                        <p:tgtEl>
                                          <p:spTgt spid="1803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Class="emph" nodeType="afterEffect" presetSubtype="0" presetID="6" grpId="3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0" dur="2000" fill="hold"/>
                                        <p:tgtEl>
                                          <p:spTgt spid="1804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Class="path" nodeType="afterEffect" presetSubtype="0" presetID="-1" grpId="3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345137 -0.062040" origin="layout" pathEditMode="relative">
                                      <p:cBhvr>
                                        <p:cTn id="123" dur="2000" fill="hold"/>
                                        <p:tgtEl>
                                          <p:spTgt spid="18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Class="path" nodeType="afterEffect" presetSubtype="0" presetID="-1" grpId="3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63709 -0.206789" origin="layout" pathEditMode="relative">
                                      <p:cBhvr>
                                        <p:cTn id="126" dur="2000" fill="hold"/>
                                        <p:tgtEl>
                                          <p:spTgt spid="18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Class="entr" nodeType="afterEffect" presetID="10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9" fill="hold"/>
                                        <p:tgtEl>
                                          <p:spTgt spid="1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0" dur="1250"/>
                                        <p:tgtEl>
                                          <p:spTgt spid="1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Class="path" nodeType="clickEffect" presetSubtype="0" presetID="-1" grpId="3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18410 0.028390" origin="layout" pathEditMode="relative">
                                      <p:cBhvr>
                                        <p:cTn id="134" dur="1250" fill="hold"/>
                                        <p:tgtEl>
                                          <p:spTgt spid="17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Class="emph" nodeType="afterEffect" presetSubtype="0" presetID="6" grpId="35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7" dur="1250" fill="hold"/>
                                        <p:tgtEl>
                                          <p:spTgt spid="1794"/>
                                        </p:tgtEl>
                                      </p:cBhvr>
                                      <p:by x="20000" y="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Class="entr" nodeType="clickEffect" presetSubtype="8" presetID="22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/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42" dur="2500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Class="emph" nodeType="clickEffect" presetSubtype="0" presetID="6" grpId="37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6" dur="2000" fill="hold"/>
                                        <p:tgtEl>
                                          <p:spTgt spid="1806"/>
                                        </p:tgtEl>
                                      </p:cBhvr>
                                      <p:by x="250000" y="2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Class="exit" nodeType="clickEffect" presetID="10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0" dur="1000" fill="hold"/>
                                        <p:tgtEl>
                                          <p:spTgt spid="1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Class="entr" nodeType="afterEffect" presetID="10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4" fill="hold"/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5" dur="1000"/>
                                        <p:tgtEl>
                                          <p:spTgt spid="1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Class="entr" nodeType="clickEffect" presetID="10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0" dur="1000"/>
                                        <p:tgtEl>
                                          <p:spTgt spid="1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Class="emph" nodeType="clickEffect" presetSubtype="0" presetID="6" grpId="4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4" dur="2000" fill="hold"/>
                                        <p:tgtEl>
                                          <p:spTgt spid="1805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Class="emph" nodeType="afterEffect" presetSubtype="0" presetID="6" grpId="42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7" dur="2000" fill="hold"/>
                                        <p:tgtEl>
                                          <p:spTgt spid="1807"/>
                                        </p:tgtEl>
                                      </p:cBhvr>
                                      <p:by x="7999" y="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Class="path" nodeType="afterEffect" presetSubtype="0" presetID="-1" grpId="4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75000 0.127782" origin="layout" pathEditMode="relative">
                                      <p:cBhvr>
                                        <p:cTn id="170" dur="2000" fill="hold"/>
                                        <p:tgtEl>
                                          <p:spTgt spid="18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Class="path" nodeType="afterEffect" presetSubtype="0" presetID="-1" grpId="4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342708 -0.171906" origin="layout" pathEditMode="relative">
                                      <p:cBhvr>
                                        <p:cTn id="173" dur="2000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97" grpId="9"/>
      <p:bldP build="whole" bldLvl="1" animBg="1" rev="0" advAuto="0" spid="1797" grpId="12"/>
      <p:bldP build="whole" bldLvl="1" animBg="1" rev="0" advAuto="0" spid="1806" grpId="36"/>
      <p:bldP build="whole" bldLvl="1" animBg="1" rev="0" advAuto="0" spid="1795" grpId="2"/>
      <p:bldP build="whole" bldLvl="1" animBg="1" rev="0" advAuto="0" spid="1806" grpId="37"/>
      <p:bldP build="whole" bldLvl="1" animBg="1" rev="0" advAuto="0" spid="1802" grpId="22"/>
      <p:bldP build="whole" bldLvl="1" animBg="1" rev="0" advAuto="0" spid="1802" grpId="23"/>
      <p:bldP build="whole" bldLvl="1" animBg="1" rev="0" advAuto="0" spid="1795" grpId="6"/>
      <p:bldP build="whole" bldLvl="1" animBg="1" rev="0" advAuto="0" spid="1806" grpId="38"/>
      <p:bldP build="whole" bldLvl="1" animBg="1" rev="0" advAuto="0" spid="1803" grpId="27"/>
      <p:bldP build="whole" bldLvl="1" animBg="1" rev="0" advAuto="0" spid="1804" grpId="28"/>
      <p:bldP build="whole" bldLvl="1" animBg="1" rev="0" advAuto="0" spid="1803" grpId="29"/>
      <p:bldP build="whole" bldLvl="1" animBg="1" rev="0" advAuto="0" spid="1804" grpId="30"/>
      <p:bldP build="whole" bldLvl="1" animBg="1" rev="0" advAuto="0" spid="1805" grpId="39"/>
      <p:bldP build="whole" bldLvl="1" animBg="1" rev="0" advAuto="0" spid="1805" grpId="41"/>
      <p:bldP build="whole" bldLvl="1" animBg="1" rev="0" advAuto="0" spid="1801" grpId="21"/>
      <p:bldP build="whole" bldLvl="1" animBg="1" rev="0" advAuto="0" spid="1801" grpId="24"/>
      <p:bldP build="whole" bldLvl="1" animBg="1" rev="0" advAuto="0" spid="1800" grpId="16"/>
      <p:bldP build="whole" bldLvl="1" animBg="1" rev="0" advAuto="0" spid="1800" grpId="17"/>
      <p:bldP build="whole" bldLvl="1" animBg="1" rev="0" advAuto="0" spid="1799" grpId="15"/>
      <p:bldP build="whole" bldLvl="1" animBg="1" rev="0" advAuto="0" spid="1798" grpId="11"/>
      <p:bldP build="whole" bldLvl="1" animBg="1" rev="0" advAuto="0" spid="1799" grpId="18"/>
      <p:bldP build="whole" bldLvl="1" animBg="1" rev="0" advAuto="0" spid="1798" grpId="10"/>
      <p:bldP build="whole" bldLvl="1" animBg="1" rev="0" advAuto="0" spid="1796" grpId="4"/>
      <p:bldP build="whole" bldLvl="1" animBg="1" rev="0" advAuto="0" spid="1809" grpId="1"/>
      <p:bldP build="whole" bldLvl="1" animBg="1" rev="0" advAuto="0" spid="1796" grpId="5"/>
      <p:bldP build="whole" bldLvl="1" animBg="1" rev="0" advAuto="0" spid="1809" grpId="3"/>
      <p:bldP build="whole" bldLvl="1" animBg="1" rev="0" advAuto="0" spid="1794" grpId="33"/>
      <p:bldP build="whole" bldLvl="1" animBg="1" rev="0" advAuto="0" spid="1794" grpId="35"/>
      <p:bldP build="whole" bldLvl="1" animBg="1" rev="0" advAuto="0" spid="1807" grpId="40"/>
      <p:bldP build="whole" bldLvl="1" animBg="1" rev="0" advAuto="0" spid="1807" grpId="4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3" name="Group 27"/>
          <p:cNvGrpSpPr/>
          <p:nvPr/>
        </p:nvGrpSpPr>
        <p:grpSpPr>
          <a:xfrm>
            <a:off x="1943100" y="4025900"/>
            <a:ext cx="5308600" cy="863600"/>
            <a:chOff x="0" y="0"/>
            <a:chExt cx="5308600" cy="863600"/>
          </a:xfrm>
        </p:grpSpPr>
        <p:sp>
          <p:nvSpPr>
            <p:cNvPr id="1811" name="Freeform: Shape 15"/>
            <p:cNvSpPr/>
            <p:nvPr/>
          </p:nvSpPr>
          <p:spPr>
            <a:xfrm>
              <a:off x="0" y="0"/>
              <a:ext cx="5308600" cy="863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067" y="0"/>
                  </a:lnTo>
                  <a:lnTo>
                    <a:pt x="19636" y="0"/>
                  </a:lnTo>
                  <a:lnTo>
                    <a:pt x="21600" y="20965"/>
                  </a:lnTo>
                </a:path>
              </a:pathLst>
            </a:custGeom>
            <a:solidFill>
              <a:srgbClr val="9999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2" name="TextBox 22"/>
            <p:cNvSpPr txBox="1"/>
            <p:nvPr/>
          </p:nvSpPr>
          <p:spPr>
            <a:xfrm>
              <a:off x="1653194" y="241720"/>
              <a:ext cx="2078411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Physiological</a:t>
              </a:r>
            </a:p>
          </p:txBody>
        </p:sp>
      </p:grpSp>
      <p:grpSp>
        <p:nvGrpSpPr>
          <p:cNvPr id="1816" name="Group 29"/>
          <p:cNvGrpSpPr/>
          <p:nvPr/>
        </p:nvGrpSpPr>
        <p:grpSpPr>
          <a:xfrm>
            <a:off x="2910177" y="2329732"/>
            <a:ext cx="3387256" cy="850791"/>
            <a:chOff x="0" y="0"/>
            <a:chExt cx="3387255" cy="850790"/>
          </a:xfrm>
        </p:grpSpPr>
        <p:sp>
          <p:nvSpPr>
            <p:cNvPr id="1814" name="Freeform: Shape 17"/>
            <p:cNvSpPr/>
            <p:nvPr/>
          </p:nvSpPr>
          <p:spPr>
            <a:xfrm>
              <a:off x="0" y="0"/>
              <a:ext cx="3387256" cy="850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398"/>
                  </a:moveTo>
                  <a:lnTo>
                    <a:pt x="3144" y="0"/>
                  </a:lnTo>
                  <a:lnTo>
                    <a:pt x="18659" y="0"/>
                  </a:lnTo>
                  <a:lnTo>
                    <a:pt x="21600" y="21600"/>
                  </a:lnTo>
                </a:path>
              </a:pathLst>
            </a:custGeom>
            <a:solidFill>
              <a:srgbClr val="3399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5" name="TextBox 23"/>
            <p:cNvSpPr txBox="1"/>
            <p:nvPr/>
          </p:nvSpPr>
          <p:spPr>
            <a:xfrm>
              <a:off x="96229" y="247682"/>
              <a:ext cx="3258186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Love &amp; Belonging</a:t>
              </a:r>
            </a:p>
          </p:txBody>
        </p:sp>
      </p:grpSp>
      <p:grpSp>
        <p:nvGrpSpPr>
          <p:cNvPr id="1819" name="Group 28"/>
          <p:cNvGrpSpPr/>
          <p:nvPr/>
        </p:nvGrpSpPr>
        <p:grpSpPr>
          <a:xfrm>
            <a:off x="2385391" y="3172569"/>
            <a:ext cx="4420926" cy="874645"/>
            <a:chOff x="0" y="0"/>
            <a:chExt cx="4420925" cy="874643"/>
          </a:xfrm>
        </p:grpSpPr>
        <p:sp>
          <p:nvSpPr>
            <p:cNvPr id="1817" name="Freeform: Shape 16"/>
            <p:cNvSpPr/>
            <p:nvPr/>
          </p:nvSpPr>
          <p:spPr>
            <a:xfrm>
              <a:off x="0" y="0"/>
              <a:ext cx="4420926" cy="874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564" y="393"/>
                  </a:lnTo>
                  <a:lnTo>
                    <a:pt x="19191" y="0"/>
                  </a:lnTo>
                  <a:lnTo>
                    <a:pt x="21600" y="21600"/>
                  </a:lnTo>
                </a:path>
              </a:pathLst>
            </a:custGeom>
            <a:solidFill>
              <a:srgbClr val="0070C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18" name="TextBox 24"/>
            <p:cNvSpPr txBox="1"/>
            <p:nvPr/>
          </p:nvSpPr>
          <p:spPr>
            <a:xfrm>
              <a:off x="621015" y="249947"/>
              <a:ext cx="3258187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Safety &amp; Security</a:t>
              </a:r>
            </a:p>
          </p:txBody>
        </p:sp>
      </p:grpSp>
      <p:grpSp>
        <p:nvGrpSpPr>
          <p:cNvPr id="1822" name="Group 30"/>
          <p:cNvGrpSpPr/>
          <p:nvPr/>
        </p:nvGrpSpPr>
        <p:grpSpPr>
          <a:xfrm>
            <a:off x="3006406" y="1486894"/>
            <a:ext cx="3258187" cy="874645"/>
            <a:chOff x="0" y="0"/>
            <a:chExt cx="3258186" cy="874643"/>
          </a:xfrm>
        </p:grpSpPr>
        <p:sp>
          <p:nvSpPr>
            <p:cNvPr id="1820" name="Freeform: Shape 18"/>
            <p:cNvSpPr/>
            <p:nvPr/>
          </p:nvSpPr>
          <p:spPr>
            <a:xfrm>
              <a:off x="428556" y="0"/>
              <a:ext cx="2409247" cy="874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0225"/>
                  </a:moveTo>
                  <a:lnTo>
                    <a:pt x="4277" y="0"/>
                  </a:lnTo>
                  <a:lnTo>
                    <a:pt x="17038" y="0"/>
                  </a:lnTo>
                  <a:cubicBezTo>
                    <a:pt x="18558" y="7527"/>
                    <a:pt x="20079" y="14073"/>
                    <a:pt x="21600" y="21600"/>
                  </a:cubicBezTo>
                </a:path>
              </a:pathLst>
            </a:custGeom>
            <a:solidFill>
              <a:srgbClr val="66CC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1" name="TextBox 25"/>
            <p:cNvSpPr txBox="1"/>
            <p:nvPr/>
          </p:nvSpPr>
          <p:spPr>
            <a:xfrm>
              <a:off x="0" y="245416"/>
              <a:ext cx="3258187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2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Self Esteem</a:t>
              </a:r>
            </a:p>
          </p:txBody>
        </p:sp>
      </p:grpSp>
      <p:pic>
        <p:nvPicPr>
          <p:cNvPr id="182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0600" y="5393030"/>
            <a:ext cx="7633496" cy="3324435"/>
          </a:xfrm>
          <a:prstGeom prst="rect">
            <a:avLst/>
          </a:prstGeom>
          <a:ln w="12700">
            <a:miter lim="400000"/>
          </a:ln>
        </p:spPr>
      </p:pic>
      <p:sp>
        <p:nvSpPr>
          <p:cNvPr id="1824" name="Isosceles Triangle 19"/>
          <p:cNvSpPr/>
          <p:nvPr/>
        </p:nvSpPr>
        <p:spPr>
          <a:xfrm>
            <a:off x="3937710" y="325885"/>
            <a:ext cx="1367715" cy="1179066"/>
          </a:xfrm>
          <a:prstGeom prst="triangle">
            <a:avLst/>
          </a:prstGeom>
          <a:solidFill>
            <a:srgbClr val="99FFCC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830" name="Group 14"/>
          <p:cNvGrpSpPr/>
          <p:nvPr/>
        </p:nvGrpSpPr>
        <p:grpSpPr>
          <a:xfrm>
            <a:off x="1905000" y="239767"/>
            <a:ext cx="5410201" cy="4663966"/>
            <a:chOff x="418480" y="0"/>
            <a:chExt cx="5410200" cy="4663965"/>
          </a:xfrm>
        </p:grpSpPr>
        <p:sp>
          <p:nvSpPr>
            <p:cNvPr id="1825" name="Isosceles Triangle 1"/>
            <p:cNvSpPr/>
            <p:nvPr/>
          </p:nvSpPr>
          <p:spPr>
            <a:xfrm>
              <a:off x="418480" y="0"/>
              <a:ext cx="5410202" cy="4663966"/>
            </a:xfrm>
            <a:prstGeom prst="triangle">
              <a:avLst/>
            </a:prstGeom>
            <a:noFill/>
            <a:ln w="1016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26" name="Straight Connector 3"/>
            <p:cNvSpPr/>
            <p:nvPr/>
          </p:nvSpPr>
          <p:spPr>
            <a:xfrm>
              <a:off x="1913905" y="2113967"/>
              <a:ext cx="2419351" cy="1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27" name="Straight Connector 4"/>
            <p:cNvSpPr/>
            <p:nvPr/>
          </p:nvSpPr>
          <p:spPr>
            <a:xfrm>
              <a:off x="1409080" y="2962751"/>
              <a:ext cx="3429001" cy="1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28" name="Straight Connector 6"/>
            <p:cNvSpPr/>
            <p:nvPr/>
          </p:nvSpPr>
          <p:spPr>
            <a:xfrm>
              <a:off x="951880" y="3811534"/>
              <a:ext cx="4343401" cy="1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29" name="Straight Connector 7"/>
            <p:cNvSpPr/>
            <p:nvPr/>
          </p:nvSpPr>
          <p:spPr>
            <a:xfrm>
              <a:off x="2428255" y="1265183"/>
              <a:ext cx="1390651" cy="1"/>
            </a:xfrm>
            <a:prstGeom prst="line">
              <a:avLst/>
            </a:prstGeom>
            <a:noFill/>
            <a:ln w="762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831" name="TextBox 26"/>
          <p:cNvSpPr txBox="1"/>
          <p:nvPr/>
        </p:nvSpPr>
        <p:spPr>
          <a:xfrm>
            <a:off x="1493519" y="412017"/>
            <a:ext cx="2470787" cy="792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400">
                <a:solidFill>
                  <a:srgbClr val="0000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Self Actualization</a:t>
            </a:r>
          </a:p>
        </p:txBody>
      </p:sp>
      <p:sp>
        <p:nvSpPr>
          <p:cNvPr id="1832" name="TextBox 31"/>
          <p:cNvSpPr txBox="1"/>
          <p:nvPr/>
        </p:nvSpPr>
        <p:spPr>
          <a:xfrm>
            <a:off x="350520" y="3574326"/>
            <a:ext cx="2078410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</a:t>
            </a:r>
          </a:p>
        </p:txBody>
      </p:sp>
      <p:sp>
        <p:nvSpPr>
          <p:cNvPr id="1833" name="TextBox 32"/>
          <p:cNvSpPr txBox="1"/>
          <p:nvPr/>
        </p:nvSpPr>
        <p:spPr>
          <a:xfrm>
            <a:off x="6891019" y="3574326"/>
            <a:ext cx="2078411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Income</a:t>
            </a:r>
          </a:p>
        </p:txBody>
      </p:sp>
      <p:sp>
        <p:nvSpPr>
          <p:cNvPr id="1834" name="Rectangle 2"/>
          <p:cNvSpPr/>
          <p:nvPr/>
        </p:nvSpPr>
        <p:spPr>
          <a:xfrm>
            <a:off x="1600200" y="136537"/>
            <a:ext cx="5130800" cy="302788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35" name="TextBox 36"/>
          <p:cNvSpPr txBox="1"/>
          <p:nvPr/>
        </p:nvSpPr>
        <p:spPr>
          <a:xfrm>
            <a:off x="6298930" y="1088797"/>
            <a:ext cx="2078411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Maslow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750"/>
                                        <p:tgtEl>
                                          <p:spTgt spid="1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750"/>
                                        <p:tgtEl>
                                          <p:spTgt spid="1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750"/>
                                        <p:tgtEl>
                                          <p:spTgt spid="1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750"/>
                                        <p:tgtEl>
                                          <p:spTgt spid="1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750"/>
                                        <p:tgtEl>
                                          <p:spTgt spid="1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1250"/>
                                        <p:tgtEl>
                                          <p:spTgt spid="1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mph" nodeType="afterEffect" presetSubtype="0" presetID="6" grpId="7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250" fill="hold"/>
                                        <p:tgtEl>
                                          <p:spTgt spid="1831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path" nodeType="after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02947 0.044142" origin="layout" pathEditMode="relative">
                                      <p:cBhvr>
                                        <p:cTn id="33" dur="1250" fill="hold"/>
                                        <p:tgtEl>
                                          <p:spTgt spid="18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1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8" dur="1000"/>
                                        <p:tgtEl>
                                          <p:spTgt spid="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2" dur="1000"/>
                                        <p:tgtEl>
                                          <p:spTgt spid="1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6" dur="1000"/>
                                        <p:tgtEl>
                                          <p:spTgt spid="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13" grpId="1"/>
      <p:bldP build="whole" bldLvl="1" animBg="1" rev="0" advAuto="0" spid="1831" grpId="6"/>
      <p:bldP build="whole" bldLvl="1" animBg="1" rev="0" advAuto="0" spid="1831" grpId="7"/>
      <p:bldP build="whole" bldLvl="1" animBg="1" rev="0" advAuto="0" spid="1819" grpId="2"/>
      <p:bldP build="whole" bldLvl="1" animBg="1" rev="0" advAuto="0" spid="1832" grpId="10"/>
      <p:bldP build="whole" bldLvl="1" animBg="1" rev="0" advAuto="0" spid="1833" grpId="11"/>
      <p:bldP build="whole" bldLvl="1" animBg="1" rev="0" advAuto="0" spid="1816" grpId="3"/>
      <p:bldP build="whole" bldLvl="1" animBg="1" rev="0" advAuto="0" spid="1834" grpId="9"/>
      <p:bldP build="whole" bldLvl="1" animBg="1" rev="0" advAuto="0" spid="1822" grpId="4"/>
      <p:bldP build="whole" bldLvl="1" animBg="1" rev="0" advAuto="0" spid="1824" grpId="5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7" name="Rectangle 9"/>
          <p:cNvSpPr/>
          <p:nvPr/>
        </p:nvSpPr>
        <p:spPr>
          <a:xfrm>
            <a:off x="1152842" y="666748"/>
            <a:ext cx="6838316" cy="426733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838" name="Picture 17" descr="Picture 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3114" y="735801"/>
            <a:ext cx="6777774" cy="415412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9" name="Picture 21" descr="Picture 2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1015" y="730254"/>
            <a:ext cx="6742877" cy="4143301"/>
          </a:xfrm>
          <a:prstGeom prst="rect">
            <a:avLst/>
          </a:prstGeom>
          <a:ln w="12700">
            <a:miter lim="400000"/>
          </a:ln>
        </p:spPr>
      </p:pic>
      <p:sp>
        <p:nvSpPr>
          <p:cNvPr id="1840" name="Rectangle 1"/>
          <p:cNvSpPr txBox="1"/>
          <p:nvPr/>
        </p:nvSpPr>
        <p:spPr>
          <a:xfrm>
            <a:off x="334451" y="235188"/>
            <a:ext cx="8475096" cy="431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32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GDP/Capita vs Energy/Capita</a:t>
            </a:r>
          </a:p>
        </p:txBody>
      </p:sp>
      <p:sp>
        <p:nvSpPr>
          <p:cNvPr id="1841" name="Rectangle 1"/>
          <p:cNvSpPr txBox="1"/>
          <p:nvPr/>
        </p:nvSpPr>
        <p:spPr>
          <a:xfrm>
            <a:off x="590968" y="5000511"/>
            <a:ext cx="7962064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b="1" sz="7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pPr>
            <a:r>
              <a:t>Data source: Multiple sources compiled by World Bank (2024); World Bank (2023). </a:t>
            </a:r>
            <a:r>
              <a:rPr>
                <a:solidFill>
                  <a:srgbClr val="FFFFB3"/>
                </a:solidFill>
              </a:rPr>
              <a:t>OurWorldInData.org</a:t>
            </a:r>
          </a:p>
        </p:txBody>
      </p:sp>
      <p:sp>
        <p:nvSpPr>
          <p:cNvPr id="1842" name="TextBox 46"/>
          <p:cNvSpPr txBox="1"/>
          <p:nvPr/>
        </p:nvSpPr>
        <p:spPr>
          <a:xfrm>
            <a:off x="3759273" y="3649102"/>
            <a:ext cx="1295461" cy="5419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&lt; 10 MWh/yr</a:t>
            </a:r>
            <a:endParaRPr>
              <a:solidFill>
                <a:srgbClr val="FFFFFF"/>
              </a:solidFill>
            </a:endParaRPr>
          </a:p>
          <a:p>
            <a:pPr algn="ctr">
              <a:defRPr b="1">
                <a:solidFill>
                  <a:srgbClr val="9999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~4 B people</a:t>
            </a:r>
          </a:p>
        </p:txBody>
      </p:sp>
      <p:sp>
        <p:nvSpPr>
          <p:cNvPr id="1843" name="TextBox 47"/>
          <p:cNvSpPr txBox="1"/>
          <p:nvPr/>
        </p:nvSpPr>
        <p:spPr>
          <a:xfrm>
            <a:off x="5002226" y="2812407"/>
            <a:ext cx="1306771" cy="5419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~ 25 MWh/yr</a:t>
            </a:r>
            <a:endParaRPr>
              <a:solidFill>
                <a:srgbClr val="FFFFFF"/>
              </a:solidFill>
            </a:endParaRPr>
          </a:p>
          <a:p>
            <a:pPr algn="ctr">
              <a:defRPr b="1">
                <a:solidFill>
                  <a:srgbClr val="3399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~ 3 B people</a:t>
            </a:r>
          </a:p>
        </p:txBody>
      </p:sp>
      <p:sp>
        <p:nvSpPr>
          <p:cNvPr id="1844" name="TextBox 48"/>
          <p:cNvSpPr txBox="1"/>
          <p:nvPr/>
        </p:nvSpPr>
        <p:spPr>
          <a:xfrm>
            <a:off x="6324600" y="2139375"/>
            <a:ext cx="1513555" cy="54199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&gt; 50 MWh/yr</a:t>
            </a:r>
            <a:endParaRPr>
              <a:solidFill>
                <a:srgbClr val="FFFFFF"/>
              </a:solidFill>
            </a:endParaRPr>
          </a:p>
          <a:p>
            <a:pPr algn="ctr">
              <a:defRPr b="1">
                <a:solidFill>
                  <a:srgbClr val="66CC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~1.3 B people</a:t>
            </a:r>
          </a:p>
        </p:txBody>
      </p:sp>
      <p:grpSp>
        <p:nvGrpSpPr>
          <p:cNvPr id="1853" name="Group 23"/>
          <p:cNvGrpSpPr/>
          <p:nvPr/>
        </p:nvGrpSpPr>
        <p:grpSpPr>
          <a:xfrm>
            <a:off x="1164807" y="718701"/>
            <a:ext cx="1378275" cy="3727490"/>
            <a:chOff x="0" y="0"/>
            <a:chExt cx="1378274" cy="3727488"/>
          </a:xfrm>
        </p:grpSpPr>
        <p:sp>
          <p:nvSpPr>
            <p:cNvPr id="1845" name="Rectangle 2"/>
            <p:cNvSpPr/>
            <p:nvPr/>
          </p:nvSpPr>
          <p:spPr>
            <a:xfrm>
              <a:off x="0" y="299220"/>
              <a:ext cx="766722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 MWh</a:t>
              </a:r>
            </a:p>
          </p:txBody>
        </p:sp>
        <p:sp>
          <p:nvSpPr>
            <p:cNvPr id="1846" name="Rectangle 4"/>
            <p:cNvSpPr/>
            <p:nvPr/>
          </p:nvSpPr>
          <p:spPr>
            <a:xfrm>
              <a:off x="0" y="744445"/>
              <a:ext cx="766722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 MWh</a:t>
              </a:r>
            </a:p>
          </p:txBody>
        </p:sp>
        <p:sp>
          <p:nvSpPr>
            <p:cNvPr id="1847" name="Rectangle 5"/>
            <p:cNvSpPr/>
            <p:nvPr/>
          </p:nvSpPr>
          <p:spPr>
            <a:xfrm>
              <a:off x="0" y="1280061"/>
              <a:ext cx="766722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50 MWh</a:t>
              </a:r>
            </a:p>
          </p:txBody>
        </p:sp>
        <p:sp>
          <p:nvSpPr>
            <p:cNvPr id="1848" name="Rectangle 6"/>
            <p:cNvSpPr/>
            <p:nvPr/>
          </p:nvSpPr>
          <p:spPr>
            <a:xfrm>
              <a:off x="0" y="1920146"/>
              <a:ext cx="766722" cy="2269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20 MWh</a:t>
              </a:r>
            </a:p>
          </p:txBody>
        </p:sp>
        <p:sp>
          <p:nvSpPr>
            <p:cNvPr id="1849" name="Rectangle 16"/>
            <p:cNvSpPr/>
            <p:nvPr/>
          </p:nvSpPr>
          <p:spPr>
            <a:xfrm>
              <a:off x="0" y="2416992"/>
              <a:ext cx="766722" cy="2269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10 MWh</a:t>
              </a:r>
            </a:p>
          </p:txBody>
        </p:sp>
        <p:sp>
          <p:nvSpPr>
            <p:cNvPr id="1850" name="Rectangle 18"/>
            <p:cNvSpPr/>
            <p:nvPr/>
          </p:nvSpPr>
          <p:spPr>
            <a:xfrm>
              <a:off x="0" y="2850120"/>
              <a:ext cx="766722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 5 MWh</a:t>
              </a:r>
            </a:p>
          </p:txBody>
        </p:sp>
        <p:sp>
          <p:nvSpPr>
            <p:cNvPr id="1851" name="Rectangle 19"/>
            <p:cNvSpPr/>
            <p:nvPr/>
          </p:nvSpPr>
          <p:spPr>
            <a:xfrm>
              <a:off x="0" y="3500502"/>
              <a:ext cx="766722" cy="2269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  2 MWh</a:t>
              </a:r>
            </a:p>
          </p:txBody>
        </p:sp>
        <p:sp>
          <p:nvSpPr>
            <p:cNvPr id="1852" name="Rectangle 20"/>
            <p:cNvSpPr/>
            <p:nvPr/>
          </p:nvSpPr>
          <p:spPr>
            <a:xfrm>
              <a:off x="0" y="0"/>
              <a:ext cx="1378275" cy="28882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Energy/Capita</a:t>
              </a:r>
            </a:p>
          </p:txBody>
        </p:sp>
      </p:grpSp>
      <p:grpSp>
        <p:nvGrpSpPr>
          <p:cNvPr id="1862" name="Group 34"/>
          <p:cNvGrpSpPr/>
          <p:nvPr/>
        </p:nvGrpSpPr>
        <p:grpSpPr>
          <a:xfrm>
            <a:off x="1600199" y="4461250"/>
            <a:ext cx="5622037" cy="456724"/>
            <a:chOff x="0" y="0"/>
            <a:chExt cx="5622036" cy="456723"/>
          </a:xfrm>
        </p:grpSpPr>
        <p:sp>
          <p:nvSpPr>
            <p:cNvPr id="1854" name="Rectangle 22"/>
            <p:cNvSpPr/>
            <p:nvPr/>
          </p:nvSpPr>
          <p:spPr>
            <a:xfrm>
              <a:off x="2437485" y="167899"/>
              <a:ext cx="1467056" cy="28882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GDP/Capita</a:t>
              </a:r>
            </a:p>
          </p:txBody>
        </p:sp>
        <p:sp>
          <p:nvSpPr>
            <p:cNvPr id="1855" name="Rectangle 25"/>
            <p:cNvSpPr/>
            <p:nvPr/>
          </p:nvSpPr>
          <p:spPr>
            <a:xfrm>
              <a:off x="0" y="0"/>
              <a:ext cx="678231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$1000</a:t>
              </a:r>
            </a:p>
          </p:txBody>
        </p:sp>
        <p:sp>
          <p:nvSpPr>
            <p:cNvPr id="1856" name="Rectangle 27"/>
            <p:cNvSpPr/>
            <p:nvPr/>
          </p:nvSpPr>
          <p:spPr>
            <a:xfrm>
              <a:off x="685800" y="0"/>
              <a:ext cx="678231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$2000</a:t>
              </a:r>
            </a:p>
          </p:txBody>
        </p:sp>
        <p:sp>
          <p:nvSpPr>
            <p:cNvPr id="1857" name="Rectangle 28"/>
            <p:cNvSpPr/>
            <p:nvPr/>
          </p:nvSpPr>
          <p:spPr>
            <a:xfrm>
              <a:off x="1688828" y="0"/>
              <a:ext cx="678232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$5000</a:t>
              </a:r>
            </a:p>
          </p:txBody>
        </p:sp>
        <p:sp>
          <p:nvSpPr>
            <p:cNvPr id="1858" name="Rectangle 29"/>
            <p:cNvSpPr/>
            <p:nvPr/>
          </p:nvSpPr>
          <p:spPr>
            <a:xfrm>
              <a:off x="2362200" y="0"/>
              <a:ext cx="678231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$10,000</a:t>
              </a:r>
            </a:p>
          </p:txBody>
        </p:sp>
        <p:sp>
          <p:nvSpPr>
            <p:cNvPr id="1859" name="Rectangle 30"/>
            <p:cNvSpPr/>
            <p:nvPr/>
          </p:nvSpPr>
          <p:spPr>
            <a:xfrm>
              <a:off x="3164738" y="0"/>
              <a:ext cx="678231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$20,000</a:t>
              </a:r>
            </a:p>
          </p:txBody>
        </p:sp>
        <p:sp>
          <p:nvSpPr>
            <p:cNvPr id="1860" name="Rectangle 31"/>
            <p:cNvSpPr/>
            <p:nvPr/>
          </p:nvSpPr>
          <p:spPr>
            <a:xfrm>
              <a:off x="4114800" y="0"/>
              <a:ext cx="678231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$50,000</a:t>
              </a:r>
            </a:p>
          </p:txBody>
        </p:sp>
        <p:sp>
          <p:nvSpPr>
            <p:cNvPr id="1861" name="Rectangle 32"/>
            <p:cNvSpPr/>
            <p:nvPr/>
          </p:nvSpPr>
          <p:spPr>
            <a:xfrm>
              <a:off x="4800600" y="0"/>
              <a:ext cx="821437" cy="22698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$100,000</a:t>
              </a:r>
            </a:p>
          </p:txBody>
        </p:sp>
      </p:grpSp>
      <p:sp>
        <p:nvSpPr>
          <p:cNvPr id="1863" name="Straight Connector 59"/>
          <p:cNvSpPr/>
          <p:nvPr/>
        </p:nvSpPr>
        <p:spPr>
          <a:xfrm flipV="1">
            <a:off x="2743200" y="1671196"/>
            <a:ext cx="3973851" cy="2562682"/>
          </a:xfrm>
          <a:prstGeom prst="line">
            <a:avLst/>
          </a:prstGeom>
          <a:ln w="5715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864" name="TextBox 7"/>
          <p:cNvSpPr txBox="1"/>
          <p:nvPr/>
        </p:nvSpPr>
        <p:spPr>
          <a:xfrm>
            <a:off x="3329054" y="651285"/>
            <a:ext cx="2585764" cy="37523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Log Scale</a:t>
            </a:r>
          </a:p>
        </p:txBody>
      </p:sp>
      <p:grpSp>
        <p:nvGrpSpPr>
          <p:cNvPr id="1867" name="Group 39"/>
          <p:cNvGrpSpPr/>
          <p:nvPr/>
        </p:nvGrpSpPr>
        <p:grpSpPr>
          <a:xfrm>
            <a:off x="795961" y="675896"/>
            <a:ext cx="7194911" cy="4305862"/>
            <a:chOff x="0" y="0"/>
            <a:chExt cx="7194909" cy="4305861"/>
          </a:xfrm>
        </p:grpSpPr>
        <p:pic>
          <p:nvPicPr>
            <p:cNvPr id="1865" name="Picture 40" descr="Picture 40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7194910" cy="4305862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</p:pic>
        <p:sp>
          <p:nvSpPr>
            <p:cNvPr id="1866" name="TextBox 41"/>
            <p:cNvSpPr txBox="1"/>
            <p:nvPr/>
          </p:nvSpPr>
          <p:spPr>
            <a:xfrm>
              <a:off x="2723992" y="3186458"/>
              <a:ext cx="2836824" cy="548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3200">
                  <a:solidFill>
                    <a:srgbClr val="16161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Energy/Capita</a:t>
              </a:r>
            </a:p>
          </p:txBody>
        </p:sp>
      </p:grpSp>
      <p:grpSp>
        <p:nvGrpSpPr>
          <p:cNvPr id="1870" name="Group 52"/>
          <p:cNvGrpSpPr/>
          <p:nvPr/>
        </p:nvGrpSpPr>
        <p:grpSpPr>
          <a:xfrm>
            <a:off x="785834" y="682238"/>
            <a:ext cx="7215166" cy="4293179"/>
            <a:chOff x="0" y="0"/>
            <a:chExt cx="7215165" cy="4293177"/>
          </a:xfrm>
        </p:grpSpPr>
        <p:pic>
          <p:nvPicPr>
            <p:cNvPr id="1868" name="Picture 56" descr="Picture 56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7215166" cy="4293178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</p:pic>
        <p:sp>
          <p:nvSpPr>
            <p:cNvPr id="1869" name="TextBox 57"/>
            <p:cNvSpPr txBox="1"/>
            <p:nvPr/>
          </p:nvSpPr>
          <p:spPr>
            <a:xfrm>
              <a:off x="2516792" y="3194518"/>
              <a:ext cx="2181583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3200">
                  <a:solidFill>
                    <a:srgbClr val="16161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GNI/Capita</a:t>
              </a:r>
            </a:p>
          </p:txBody>
        </p:sp>
      </p:grpSp>
      <p:grpSp>
        <p:nvGrpSpPr>
          <p:cNvPr id="1873" name="Group 55"/>
          <p:cNvGrpSpPr/>
          <p:nvPr/>
        </p:nvGrpSpPr>
        <p:grpSpPr>
          <a:xfrm>
            <a:off x="3560495" y="3162625"/>
            <a:ext cx="1597728" cy="474158"/>
            <a:chOff x="0" y="0"/>
            <a:chExt cx="1597727" cy="474156"/>
          </a:xfrm>
        </p:grpSpPr>
        <p:sp>
          <p:nvSpPr>
            <p:cNvPr id="1871" name="Oval 26"/>
            <p:cNvSpPr/>
            <p:nvPr/>
          </p:nvSpPr>
          <p:spPr>
            <a:xfrm>
              <a:off x="0" y="0"/>
              <a:ext cx="407685" cy="407685"/>
            </a:xfrm>
            <a:prstGeom prst="ellipse">
              <a:avLst/>
            </a:prstGeom>
            <a:solidFill>
              <a:srgbClr val="9999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2" name="TextBox 36"/>
            <p:cNvSpPr txBox="1"/>
            <p:nvPr/>
          </p:nvSpPr>
          <p:spPr>
            <a:xfrm>
              <a:off x="413638" y="123495"/>
              <a:ext cx="1184090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800">
                  <a:solidFill>
                    <a:srgbClr val="16161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Emerging</a:t>
              </a:r>
            </a:p>
          </p:txBody>
        </p:sp>
      </p:grpSp>
      <p:grpSp>
        <p:nvGrpSpPr>
          <p:cNvPr id="1876" name="Group 54"/>
          <p:cNvGrpSpPr/>
          <p:nvPr/>
        </p:nvGrpSpPr>
        <p:grpSpPr>
          <a:xfrm>
            <a:off x="4591744" y="2466172"/>
            <a:ext cx="1747857" cy="361659"/>
            <a:chOff x="0" y="0"/>
            <a:chExt cx="1747855" cy="361657"/>
          </a:xfrm>
        </p:grpSpPr>
        <p:sp>
          <p:nvSpPr>
            <p:cNvPr id="1874" name="Oval 33"/>
            <p:cNvSpPr/>
            <p:nvPr/>
          </p:nvSpPr>
          <p:spPr>
            <a:xfrm>
              <a:off x="0" y="0"/>
              <a:ext cx="348329" cy="348329"/>
            </a:xfrm>
            <a:prstGeom prst="ellipse">
              <a:avLst/>
            </a:prstGeom>
            <a:solidFill>
              <a:srgbClr val="3399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75" name="TextBox 37"/>
            <p:cNvSpPr txBox="1"/>
            <p:nvPr/>
          </p:nvSpPr>
          <p:spPr>
            <a:xfrm>
              <a:off x="423523" y="10996"/>
              <a:ext cx="1324333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800">
                  <a:solidFill>
                    <a:srgbClr val="16161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Developing</a:t>
              </a:r>
            </a:p>
          </p:txBody>
        </p:sp>
      </p:grpSp>
      <p:grpSp>
        <p:nvGrpSpPr>
          <p:cNvPr id="1879" name="Group 10"/>
          <p:cNvGrpSpPr/>
          <p:nvPr/>
        </p:nvGrpSpPr>
        <p:grpSpPr>
          <a:xfrm>
            <a:off x="5991140" y="2141393"/>
            <a:ext cx="1354540" cy="2277489"/>
            <a:chOff x="0" y="0"/>
            <a:chExt cx="1354539" cy="2277488"/>
          </a:xfrm>
        </p:grpSpPr>
        <p:sp>
          <p:nvSpPr>
            <p:cNvPr id="1877" name="Straight Arrow Connector 11"/>
            <p:cNvSpPr/>
            <p:nvPr/>
          </p:nvSpPr>
          <p:spPr>
            <a:xfrm flipV="1">
              <a:off x="-1" y="0"/>
              <a:ext cx="4163" cy="2277490"/>
            </a:xfrm>
            <a:prstGeom prst="line">
              <a:avLst/>
            </a:prstGeom>
            <a:noFill/>
            <a:ln w="57150" cap="flat">
              <a:solidFill>
                <a:srgbClr val="66CCFF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78" name="TextBox 12"/>
            <p:cNvSpPr txBox="1"/>
            <p:nvPr/>
          </p:nvSpPr>
          <p:spPr>
            <a:xfrm>
              <a:off x="30206" y="851648"/>
              <a:ext cx="1324334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$50,000</a:t>
              </a:r>
            </a:p>
          </p:txBody>
        </p:sp>
      </p:grpSp>
      <p:grpSp>
        <p:nvGrpSpPr>
          <p:cNvPr id="1882" name="Group 13"/>
          <p:cNvGrpSpPr/>
          <p:nvPr/>
        </p:nvGrpSpPr>
        <p:grpSpPr>
          <a:xfrm>
            <a:off x="1899384" y="1671197"/>
            <a:ext cx="4118503" cy="445207"/>
            <a:chOff x="0" y="0"/>
            <a:chExt cx="4118502" cy="445206"/>
          </a:xfrm>
        </p:grpSpPr>
        <p:sp>
          <p:nvSpPr>
            <p:cNvPr id="1880" name="Straight Arrow Connector 14"/>
            <p:cNvSpPr/>
            <p:nvPr/>
          </p:nvSpPr>
          <p:spPr>
            <a:xfrm>
              <a:off x="0" y="445206"/>
              <a:ext cx="4118503" cy="1"/>
            </a:xfrm>
            <a:prstGeom prst="line">
              <a:avLst/>
            </a:prstGeom>
            <a:noFill/>
            <a:ln w="57150" cap="flat">
              <a:solidFill>
                <a:srgbClr val="66CCFF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881" name="TextBox 15"/>
            <p:cNvSpPr txBox="1"/>
            <p:nvPr/>
          </p:nvSpPr>
          <p:spPr>
            <a:xfrm>
              <a:off x="1350728" y="0"/>
              <a:ext cx="1604090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50 MWh </a:t>
              </a:r>
            </a:p>
          </p:txBody>
        </p:sp>
      </p:grpSp>
      <p:grpSp>
        <p:nvGrpSpPr>
          <p:cNvPr id="1885" name="Oval 42"/>
          <p:cNvGrpSpPr/>
          <p:nvPr/>
        </p:nvGrpSpPr>
        <p:grpSpPr>
          <a:xfrm>
            <a:off x="1447800" y="1733549"/>
            <a:ext cx="4472282" cy="2772831"/>
            <a:chOff x="0" y="0"/>
            <a:chExt cx="4472280" cy="2772830"/>
          </a:xfrm>
        </p:grpSpPr>
        <p:sp>
          <p:nvSpPr>
            <p:cNvPr id="1883" name="Oval"/>
            <p:cNvSpPr/>
            <p:nvPr/>
          </p:nvSpPr>
          <p:spPr>
            <a:xfrm rot="20287251">
              <a:off x="78441" y="758865"/>
              <a:ext cx="4315399" cy="1255099"/>
            </a:xfrm>
            <a:prstGeom prst="ellipse">
              <a:avLst/>
            </a:prstGeom>
            <a:gradFill flip="none" rotWithShape="1">
              <a:gsLst>
                <a:gs pos="0">
                  <a:srgbClr val="9999FF"/>
                </a:gs>
                <a:gs pos="100000">
                  <a:srgbClr val="3399FF">
                    <a:alpha val="90000"/>
                  </a:srgbClr>
                </a:gs>
              </a:gsLst>
              <a:lin ang="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 b="1" sz="12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4" name="&gt;7 Billion People"/>
            <p:cNvSpPr txBox="1"/>
            <p:nvPr/>
          </p:nvSpPr>
          <p:spPr>
            <a:xfrm rot="20287251">
              <a:off x="790218" y="936083"/>
              <a:ext cx="2960008" cy="10704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2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</a:p>
            <a:p>
              <a:pPr algn="ctr">
                <a:defRPr b="1" sz="28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&gt;7 Billion People</a:t>
              </a:r>
            </a:p>
          </p:txBody>
        </p:sp>
      </p:grpSp>
      <p:sp>
        <p:nvSpPr>
          <p:cNvPr id="1886" name="TextBox 44"/>
          <p:cNvSpPr txBox="1"/>
          <p:nvPr/>
        </p:nvSpPr>
        <p:spPr>
          <a:xfrm>
            <a:off x="7092980" y="2335708"/>
            <a:ext cx="1347252" cy="70816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2075</a:t>
            </a:r>
          </a:p>
        </p:txBody>
      </p:sp>
      <p:grpSp>
        <p:nvGrpSpPr>
          <p:cNvPr id="1889" name="Group 53"/>
          <p:cNvGrpSpPr/>
          <p:nvPr/>
        </p:nvGrpSpPr>
        <p:grpSpPr>
          <a:xfrm>
            <a:off x="5867400" y="1772056"/>
            <a:ext cx="1617388" cy="412223"/>
            <a:chOff x="0" y="0"/>
            <a:chExt cx="1617387" cy="412221"/>
          </a:xfrm>
        </p:grpSpPr>
        <p:sp>
          <p:nvSpPr>
            <p:cNvPr id="1887" name="Oval 35"/>
            <p:cNvSpPr/>
            <p:nvPr/>
          </p:nvSpPr>
          <p:spPr>
            <a:xfrm>
              <a:off x="0" y="183621"/>
              <a:ext cx="228600" cy="228601"/>
            </a:xfrm>
            <a:prstGeom prst="ellipse">
              <a:avLst/>
            </a:prstGeom>
            <a:solidFill>
              <a:srgbClr val="66CC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88" name="TextBox 38"/>
            <p:cNvSpPr txBox="1"/>
            <p:nvPr/>
          </p:nvSpPr>
          <p:spPr>
            <a:xfrm>
              <a:off x="364748" y="0"/>
              <a:ext cx="1252640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800">
                  <a:solidFill>
                    <a:srgbClr val="16161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Developed</a:t>
              </a:r>
            </a:p>
          </p:txBody>
        </p:sp>
      </p:grpSp>
      <p:grpSp>
        <p:nvGrpSpPr>
          <p:cNvPr id="1892" name="Oval 24"/>
          <p:cNvGrpSpPr/>
          <p:nvPr/>
        </p:nvGrpSpPr>
        <p:grpSpPr>
          <a:xfrm>
            <a:off x="5257799" y="1472925"/>
            <a:ext cx="1459254" cy="1168541"/>
            <a:chOff x="0" y="0"/>
            <a:chExt cx="1459252" cy="1168540"/>
          </a:xfrm>
        </p:grpSpPr>
        <p:sp>
          <p:nvSpPr>
            <p:cNvPr id="1890" name="Oval"/>
            <p:cNvSpPr/>
            <p:nvPr/>
          </p:nvSpPr>
          <p:spPr>
            <a:xfrm>
              <a:off x="-1" y="-1"/>
              <a:ext cx="1459254" cy="1168542"/>
            </a:xfrm>
            <a:prstGeom prst="ellipse">
              <a:avLst/>
            </a:prstGeom>
            <a:gradFill flip="none" rotWithShape="1">
              <a:gsLst>
                <a:gs pos="0">
                  <a:srgbClr val="34789A">
                    <a:alpha val="90000"/>
                  </a:srgbClr>
                </a:gs>
                <a:gs pos="50000">
                  <a:srgbClr val="4CAEDF"/>
                </a:gs>
                <a:gs pos="100000">
                  <a:srgbClr val="66CCFF"/>
                </a:gs>
              </a:gsLst>
              <a:lin ang="54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891" name="~ 1.3 Billion People"/>
            <p:cNvSpPr txBox="1"/>
            <p:nvPr/>
          </p:nvSpPr>
          <p:spPr>
            <a:xfrm>
              <a:off x="259422" y="171128"/>
              <a:ext cx="940408" cy="7705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~ 1.3 Billion People</a:t>
              </a:r>
            </a:p>
          </p:txBody>
        </p:sp>
      </p:grpSp>
      <p:sp>
        <p:nvSpPr>
          <p:cNvPr id="1893" name="Star: 5 Points 43"/>
          <p:cNvSpPr/>
          <p:nvPr/>
        </p:nvSpPr>
        <p:spPr>
          <a:xfrm>
            <a:off x="5621416" y="1759797"/>
            <a:ext cx="728993" cy="728992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894" name="Picture 45" descr="Picture 45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885614" y="51468"/>
            <a:ext cx="3372772" cy="4931834"/>
          </a:xfrm>
          <a:prstGeom prst="rect">
            <a:avLst/>
          </a:prstGeom>
          <a:ln w="12700">
            <a:miter lim="400000"/>
          </a:ln>
        </p:spPr>
      </p:pic>
      <p:sp>
        <p:nvSpPr>
          <p:cNvPr id="1895" name="Oval 49"/>
          <p:cNvSpPr/>
          <p:nvPr/>
        </p:nvSpPr>
        <p:spPr>
          <a:xfrm>
            <a:off x="5228952" y="2619102"/>
            <a:ext cx="1248049" cy="1248049"/>
          </a:xfrm>
          <a:prstGeom prst="ellipse">
            <a:avLst/>
          </a:prstGeom>
          <a:ln w="57150">
            <a:solidFill>
              <a:srgbClr val="FFFF00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1250" fill="hold"/>
                                        <p:tgtEl>
                                          <p:spTgt spid="18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path" nodeType="after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74818 -0.016360" origin="layout" pathEditMode="relative">
                                      <p:cBhvr>
                                        <p:cTn id="10" dur="1250" fill="hold"/>
                                        <p:tgtEl>
                                          <p:spTgt spid="18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mph" nodeType="afterEffect" presetSubtype="0" presetID="6" grpId="3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1250" fill="hold"/>
                                        <p:tgtEl>
                                          <p:spTgt spid="1867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" dur="1250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path" nodeType="clickEffect" presetSubtype="0" presetID="-1" grpId="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45662 0.336730" origin="layout" pathEditMode="relative">
                                      <p:cBhvr>
                                        <p:cTn id="21" dur="1250" fill="hold"/>
                                        <p:tgtEl>
                                          <p:spTgt spid="18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mph" nodeType="afterEffect" presetSubtype="0" presetID="6" grpId="6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250" fill="hold"/>
                                        <p:tgtEl>
                                          <p:spTgt spid="1870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Class="exit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7" dur="1250" fill="hold"/>
                                        <p:tgtEl>
                                          <p:spTgt spid="1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Class="entr" nodeType="after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2" dur="1250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xit" nodeType="click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6" dur="500" fill="hold"/>
                                        <p:tgtEl>
                                          <p:spTgt spid="18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1" dur="750"/>
                                        <p:tgtEl>
                                          <p:spTgt spid="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5" dur="750"/>
                                        <p:tgtEl>
                                          <p:spTgt spid="1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Class="entr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9" dur="750"/>
                                        <p:tgtEl>
                                          <p:spTgt spid="1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ntr" nodeType="click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4" dur="750"/>
                                        <p:tgtEl>
                                          <p:spTgt spid="1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0"/>
                            </p:stCondLst>
                            <p:childTnLst>
                              <p:par>
                                <p:cTn id="56" presetClass="entr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8" dur="750"/>
                                        <p:tgtEl>
                                          <p:spTgt spid="1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3" dur="750"/>
                                        <p:tgtEl>
                                          <p:spTgt spid="1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"/>
                            </p:stCondLst>
                            <p:childTnLst>
                              <p:par>
                                <p:cTn id="65" presetClass="entr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7" dur="750"/>
                                        <p:tgtEl>
                                          <p:spTgt spid="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Class="exit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0" dur="500" fill="hold"/>
                                        <p:tgtEl>
                                          <p:spTgt spid="18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Class="exit" nodeType="after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4" dur="500" fill="hold"/>
                                        <p:tgtEl>
                                          <p:spTgt spid="18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Class="exit" nodeType="afterEffect" presetID="10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8" dur="500" fill="hold"/>
                                        <p:tgtEl>
                                          <p:spTgt spid="18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Class="entr" nodeType="afterEffect" presetSubtype="8" presetID="22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3" dur="1250"/>
                                        <p:tgtEl>
                                          <p:spTgt spid="1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Class="entr" nodeType="afterEffect" presetSubtype="4" presetID="22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87" dur="1250"/>
                                        <p:tgtEl>
                                          <p:spTgt spid="1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Class="entr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1" dur="1500"/>
                                        <p:tgtEl>
                                          <p:spTgt spid="1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Class="exit" nodeType="after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4" dur="500" fill="hold"/>
                                        <p:tgtEl>
                                          <p:spTgt spid="18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Class="entr" nodeType="clickEffect" presetSubtype="8" presetID="22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fill="hold"/>
                                        <p:tgtEl>
                                          <p:spTgt spid="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0" dur="1500"/>
                                        <p:tgtEl>
                                          <p:spTgt spid="1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500"/>
                            </p:stCondLst>
                            <p:childTnLst>
                              <p:par>
                                <p:cTn id="102" presetClass="exit" nodeType="afterEffect" presetID="10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3" dur="500" fill="hold"/>
                                        <p:tgtEl>
                                          <p:spTgt spid="18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Class="exit" nodeType="afterEffect" presetID="10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7" dur="500" fill="hold"/>
                                        <p:tgtEl>
                                          <p:spTgt spid="18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Class="entr" nodeType="clickEffect" presetID="10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fill="hold"/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3" dur="500"/>
                                        <p:tgtEl>
                                          <p:spTgt spid="1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Class="emph" nodeType="clickEffect" presetSubtype="0" presetID="6" grpId="28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7" dur="1500" fill="hold"/>
                                        <p:tgtEl>
                                          <p:spTgt spid="189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Class="entr" nodeType="afterEffect" presetID="10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0" fill="hold"/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1" dur="1500"/>
                                        <p:tgtEl>
                                          <p:spTgt spid="1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Class="exit" nodeType="clickEffect" presetID="10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25" dur="500" fill="hold"/>
                                        <p:tgtEl>
                                          <p:spTgt spid="18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Class="exit" nodeType="afterEffect" presetID="10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29" dur="500" fill="hold"/>
                                        <p:tgtEl>
                                          <p:spTgt spid="1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Class="path" nodeType="afterEffect" presetSubtype="0" presetID="-1" grpId="3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86977 -0.102160" origin="layout" pathEditMode="relative">
                                      <p:cBhvr>
                                        <p:cTn id="133" dur="2000" fill="hold"/>
                                        <p:tgtEl>
                                          <p:spTgt spid="18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Class="emph" nodeType="afterEffect" presetSubtype="0" presetID="6" grpId="33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6" dur="2000" fill="hold"/>
                                        <p:tgtEl>
                                          <p:spTgt spid="1892"/>
                                        </p:tgtEl>
                                      </p:cBhvr>
                                      <p:by x="85000" y="8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Class="entr" nodeType="afterEffect" presetID="10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9" fill="hold"/>
                                        <p:tgtEl>
                                          <p:spTgt spid="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0" dur="2000"/>
                                        <p:tgtEl>
                                          <p:spTgt spid="1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Class="entr" nodeType="clickEffect" presetSubtype="0" presetID="15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4" fill="hold"/>
                                        <p:tgtEl>
                                          <p:spTgt spid="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Class="path" nodeType="afterEffect" presetSubtype="0" presetID="-1" grpId="3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52948 -0.184569" origin="layout" pathEditMode="relative">
                                      <p:cBhvr>
                                        <p:cTn id="151" dur="2000" fill="hold"/>
                                        <p:tgtEl>
                                          <p:spTgt spid="18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39" grpId="10"/>
      <p:bldP build="whole" bldLvl="1" animBg="1" rev="0" advAuto="0" spid="1892" grpId="22"/>
      <p:bldP build="whole" bldLvl="1" animBg="1" rev="0" advAuto="0" spid="1842" grpId="12"/>
      <p:bldP build="whole" bldLvl="1" animBg="1" rev="0" advAuto="0" spid="1889" grpId="23"/>
      <p:bldP build="whole" bldLvl="1" animBg="1" rev="0" advAuto="0" spid="1867" grpId="1"/>
      <p:bldP build="whole" bldLvl="1" animBg="1" rev="0" advAuto="0" spid="1844" grpId="16"/>
      <p:bldP build="whole" bldLvl="1" animBg="1" rev="0" advAuto="0" spid="1867" grpId="3"/>
      <p:bldP build="whole" bldLvl="1" animBg="1" rev="0" advAuto="0" spid="1842" grpId="17"/>
      <p:bldP build="whole" bldLvl="1" animBg="1" rev="0" advAuto="0" spid="1844" grpId="19"/>
      <p:bldP build="whole" bldLvl="1" animBg="1" rev="0" advAuto="0" spid="1870" grpId="4"/>
      <p:bldP build="whole" bldLvl="1" animBg="1" rev="0" advAuto="0" spid="1885" grpId="24"/>
      <p:bldP build="whole" bldLvl="1" animBg="1" rev="0" advAuto="0" spid="1870" grpId="6"/>
      <p:bldP build="whole" bldLvl="1" animBg="1" rev="0" advAuto="0" spid="1870" grpId="7"/>
      <p:bldP build="whole" bldLvl="1" animBg="1" rev="0" advAuto="0" spid="1876" grpId="26"/>
      <p:bldP build="whole" bldLvl="1" animBg="1" rev="0" advAuto="0" spid="1894" grpId="27"/>
      <p:bldP build="whole" bldLvl="1" animBg="1" rev="0" advAuto="0" spid="1894" grpId="28"/>
      <p:bldP build="whole" bldLvl="1" animBg="1" rev="0" advAuto="0" spid="1894" grpId="30"/>
      <p:bldP build="whole" bldLvl="1" animBg="1" rev="0" advAuto="0" spid="1892" grpId="33"/>
      <p:bldP build="whole" bldLvl="1" animBg="1" rev="0" advAuto="0" spid="1882" grpId="20"/>
      <p:bldP build="whole" bldLvl="1" animBg="1" rev="0" advAuto="0" spid="1873" grpId="11"/>
      <p:bldP build="whole" bldLvl="1" animBg="1" rev="0" advAuto="0" spid="1893" grpId="35"/>
      <p:bldP build="whole" bldLvl="1" animBg="1" rev="0" advAuto="0" spid="1863" grpId="8"/>
      <p:bldP build="whole" bldLvl="1" animBg="1" rev="0" advAuto="0" spid="1863" grpId="9"/>
      <p:bldP build="whole" bldLvl="1" animBg="1" rev="0" advAuto="0" spid="1843" grpId="14"/>
      <p:bldP build="whole" bldLvl="1" animBg="1" rev="0" advAuto="0" spid="1843" grpId="18"/>
      <p:bldP build="whole" bldLvl="1" animBg="1" rev="0" advAuto="0" spid="1879" grpId="21"/>
      <p:bldP build="whole" bldLvl="1" animBg="1" rev="0" advAuto="0" spid="1873" grpId="25"/>
      <p:bldP build="whole" bldLvl="1" animBg="1" rev="0" advAuto="0" spid="1886" grpId="34"/>
      <p:bldP build="whole" bldLvl="1" animBg="1" rev="0" advAuto="0" spid="1895" grpId="29"/>
      <p:bldP build="whole" bldLvl="1" animBg="1" rev="0" advAuto="0" spid="1876" grpId="13"/>
      <p:bldP build="whole" bldLvl="1" animBg="1" rev="0" advAuto="0" spid="1889" grpId="15"/>
      <p:bldP build="whole" bldLvl="1" animBg="1" rev="0" advAuto="0" spid="1895" grpId="3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" name="TextBox 10"/>
          <p:cNvSpPr txBox="1"/>
          <p:nvPr/>
        </p:nvSpPr>
        <p:spPr>
          <a:xfrm>
            <a:off x="388620" y="742949"/>
            <a:ext cx="8366760" cy="3552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4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Global Energy Security </a:t>
            </a:r>
            <a:endParaRPr>
              <a:solidFill>
                <a:srgbClr val="FFFFFF"/>
              </a:solidFill>
            </a:endParaRPr>
          </a:p>
          <a:p>
            <a:pPr algn="ctr">
              <a:defRPr b="1" sz="44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is improving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i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and</a:t>
            </a:r>
          </a:p>
          <a:p>
            <a:pPr algn="ctr">
              <a:spcBef>
                <a:spcPts val="1200"/>
              </a:spcBef>
              <a:defRPr b="1" sz="4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~ 85% of humans don’t have Secure Energy</a:t>
            </a:r>
          </a:p>
        </p:txBody>
      </p:sp>
      <p:sp>
        <p:nvSpPr>
          <p:cNvPr id="1898" name="Rectangle 1"/>
          <p:cNvSpPr/>
          <p:nvPr/>
        </p:nvSpPr>
        <p:spPr>
          <a:xfrm>
            <a:off x="684064" y="232648"/>
            <a:ext cx="7775872" cy="4379526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600"/>
              </a:spcBef>
              <a:defRPr b="1" sz="72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Completely Factual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sz="72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Factually Complete</a:t>
            </a:r>
          </a:p>
        </p:txBody>
      </p:sp>
      <p:sp>
        <p:nvSpPr>
          <p:cNvPr id="1899" name="TextBox 3"/>
          <p:cNvSpPr txBox="1"/>
          <p:nvPr/>
        </p:nvSpPr>
        <p:spPr>
          <a:xfrm>
            <a:off x="2293620" y="2156250"/>
            <a:ext cx="4556760" cy="76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i="1" sz="4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Contradictory?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89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18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1000"/>
                                        <p:tgtEl>
                                          <p:spTgt spid="18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18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1000"/>
                                        <p:tgtEl>
                                          <p:spTgt spid="1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xit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8" dur="500" fill="hold"/>
                                        <p:tgtEl>
                                          <p:spTgt spid="18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3" dur="1000"/>
                                        <p:tgtEl>
                                          <p:spTgt spid="18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8" dur="1000"/>
                                        <p:tgtEl>
                                          <p:spTgt spid="1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99" grpId="3"/>
      <p:bldP build="whole" bldLvl="1" animBg="1" rev="0" advAuto="0" spid="1898" grpId="4"/>
      <p:bldP build="whole" bldLvl="1" animBg="1" rev="0" advAuto="0" spid="1899" grpId="2"/>
      <p:bldP build="p" bldLvl="5" animBg="1" rev="0" advAuto="0" spid="189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1" name="TextBox 7"/>
          <p:cNvSpPr txBox="1"/>
          <p:nvPr/>
        </p:nvSpPr>
        <p:spPr>
          <a:xfrm>
            <a:off x="680115" y="65743"/>
            <a:ext cx="7783771" cy="769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50000"/>
              </a:lnSpc>
              <a:defRPr b="1" sz="4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Paradox</a:t>
            </a:r>
          </a:p>
        </p:txBody>
      </p:sp>
      <p:sp>
        <p:nvSpPr>
          <p:cNvPr id="1902" name="TextBox 5"/>
          <p:cNvSpPr txBox="1"/>
          <p:nvPr/>
        </p:nvSpPr>
        <p:spPr>
          <a:xfrm>
            <a:off x="680115" y="1557337"/>
            <a:ext cx="7783771" cy="2286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lnSpc>
                <a:spcPct val="150000"/>
              </a:lnSpc>
              <a:defRPr b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Energy Won’t End Poverty</a:t>
            </a:r>
          </a:p>
          <a:p>
            <a:pPr algn="ctr">
              <a:defRPr b="1" sz="4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But We Can’t End Poverty Without Energy</a:t>
            </a:r>
          </a:p>
        </p:txBody>
      </p:sp>
      <p:pic>
        <p:nvPicPr>
          <p:cNvPr id="1903" name="Picture 3" descr="Picture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68460" y="-42732"/>
            <a:ext cx="9280922" cy="5228965"/>
          </a:xfrm>
          <a:prstGeom prst="rect">
            <a:avLst/>
          </a:prstGeom>
          <a:ln w="12700">
            <a:miter lim="400000"/>
          </a:ln>
        </p:spPr>
      </p:pic>
      <p:sp>
        <p:nvSpPr>
          <p:cNvPr id="1904" name="TextBox 4"/>
          <p:cNvSpPr txBox="1"/>
          <p:nvPr/>
        </p:nvSpPr>
        <p:spPr>
          <a:xfrm>
            <a:off x="1562100" y="1694587"/>
            <a:ext cx="6019800" cy="164380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It’s time to Power </a:t>
            </a:r>
            <a:endParaRPr sz="4400">
              <a:solidFill>
                <a:srgbClr val="CCFFCC"/>
              </a:solidFill>
            </a:endParaRPr>
          </a:p>
          <a:p>
            <a:pPr algn="ctr">
              <a:defRPr b="1" i="1" sz="54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All</a:t>
            </a:r>
            <a:r>
              <a:rPr i="0">
                <a:solidFill>
                  <a:srgbClr val="FFFFFF"/>
                </a:solidFill>
              </a:rPr>
              <a:t> the People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250"/>
                                        <p:tgtEl>
                                          <p:spTgt spid="190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250"/>
                                        <p:tgtEl>
                                          <p:spTgt spid="19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9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250"/>
                                        <p:tgtEl>
                                          <p:spTgt spid="19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500"/>
                                        <p:tgtEl>
                                          <p:spTgt spid="1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03" grpId="2"/>
      <p:bldP build="whole" bldLvl="1" animBg="1" rev="0" advAuto="0" spid="1904" grpId="3"/>
      <p:bldP build="p" bldLvl="5" animBg="1" rev="0" advAuto="0" spid="1902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08" name="Chart 1"/>
          <p:cNvGraphicFramePr/>
          <p:nvPr/>
        </p:nvGraphicFramePr>
        <p:xfrm>
          <a:off x="930783" y="1035050"/>
          <a:ext cx="7882761" cy="362511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909" name="Rectangle 15"/>
          <p:cNvSpPr txBox="1"/>
          <p:nvPr/>
        </p:nvSpPr>
        <p:spPr>
          <a:xfrm>
            <a:off x="334452" y="211722"/>
            <a:ext cx="8475096" cy="912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2500"/>
              </a:lnSpc>
              <a:spcBef>
                <a:spcPts val="1200"/>
              </a:spcBef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Global Primary Energy </a:t>
            </a:r>
          </a:p>
          <a:p>
            <a:pPr algn="ctr">
              <a:lnSpc>
                <a:spcPts val="2500"/>
              </a:lnSpc>
              <a:spcBef>
                <a:spcPts val="1200"/>
              </a:spcBef>
              <a:defRPr b="1" i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50/50/50 Scenario</a:t>
            </a:r>
          </a:p>
        </p:txBody>
      </p:sp>
      <p:sp>
        <p:nvSpPr>
          <p:cNvPr id="1910" name="TextBox 66"/>
          <p:cNvSpPr txBox="1"/>
          <p:nvPr/>
        </p:nvSpPr>
        <p:spPr>
          <a:xfrm>
            <a:off x="1607819" y="4914627"/>
            <a:ext cx="592836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Energy. World Bank for historical GDP data. Future Scenario Tinker</a:t>
            </a:r>
          </a:p>
        </p:txBody>
      </p:sp>
      <p:graphicFrame>
        <p:nvGraphicFramePr>
          <p:cNvPr id="1911" name="Chart 18"/>
          <p:cNvGraphicFramePr/>
          <p:nvPr/>
        </p:nvGraphicFramePr>
        <p:xfrm>
          <a:off x="930784" y="1031984"/>
          <a:ext cx="6264025" cy="363124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pic>
        <p:nvPicPr>
          <p:cNvPr id="1912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9512335" y="-60584"/>
            <a:ext cx="9144001" cy="5094289"/>
          </a:xfrm>
          <a:prstGeom prst="rect">
            <a:avLst/>
          </a:prstGeom>
          <a:ln w="12700">
            <a:miter lim="400000"/>
          </a:ln>
        </p:spPr>
      </p:pic>
      <p:sp>
        <p:nvSpPr>
          <p:cNvPr id="1913" name="Straight Connector 19"/>
          <p:cNvSpPr/>
          <p:nvPr/>
        </p:nvSpPr>
        <p:spPr>
          <a:xfrm flipH="1" flipV="1">
            <a:off x="4446847" y="3131670"/>
            <a:ext cx="2651" cy="1196217"/>
          </a:xfrm>
          <a:prstGeom prst="line">
            <a:avLst/>
          </a:prstGeom>
          <a:ln w="38100">
            <a:solidFill>
              <a:srgbClr val="FFFFFF"/>
            </a:solidFill>
            <a:prstDash val="sysDot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1916" name="Group 1060"/>
          <p:cNvGrpSpPr/>
          <p:nvPr/>
        </p:nvGrpSpPr>
        <p:grpSpPr>
          <a:xfrm>
            <a:off x="7162490" y="1320082"/>
            <a:ext cx="2029542" cy="2768186"/>
            <a:chOff x="0" y="0"/>
            <a:chExt cx="2029541" cy="2768184"/>
          </a:xfrm>
        </p:grpSpPr>
        <p:sp>
          <p:nvSpPr>
            <p:cNvPr id="1914" name="TextBox 136"/>
            <p:cNvSpPr txBox="1"/>
            <p:nvPr/>
          </p:nvSpPr>
          <p:spPr>
            <a:xfrm>
              <a:off x="0" y="1524963"/>
              <a:ext cx="1609272" cy="1243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Natural Gas</a:t>
              </a:r>
              <a:endParaRPr>
                <a:solidFill>
                  <a:srgbClr val="FFFFFF"/>
                </a:solidFill>
              </a:endParaRPr>
            </a:p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Oil</a:t>
              </a:r>
              <a:endParaRPr>
                <a:solidFill>
                  <a:srgbClr val="FFFFFF"/>
                </a:solidFill>
              </a:endParaRPr>
            </a:p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Coal</a:t>
              </a:r>
            </a:p>
          </p:txBody>
        </p:sp>
        <p:sp>
          <p:nvSpPr>
            <p:cNvPr id="1915" name="TextBox 136"/>
            <p:cNvSpPr txBox="1"/>
            <p:nvPr/>
          </p:nvSpPr>
          <p:spPr>
            <a:xfrm>
              <a:off x="0" y="0"/>
              <a:ext cx="2029542" cy="1243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Geo, Bio</a:t>
              </a:r>
              <a:endParaRPr>
                <a:solidFill>
                  <a:srgbClr val="FFFFFF"/>
                </a:solidFill>
              </a:endParaRPr>
            </a:p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Solar, Wind</a:t>
              </a:r>
              <a:endParaRPr>
                <a:solidFill>
                  <a:srgbClr val="FFFFFF"/>
                </a:solidFill>
              </a:endParaRPr>
            </a:p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Hydro, Nuclear</a:t>
              </a:r>
            </a:p>
          </p:txBody>
        </p:sp>
      </p:grpSp>
      <p:sp>
        <p:nvSpPr>
          <p:cNvPr id="1917" name="TextBox 3"/>
          <p:cNvSpPr txBox="1"/>
          <p:nvPr/>
        </p:nvSpPr>
        <p:spPr>
          <a:xfrm>
            <a:off x="3937884" y="2801792"/>
            <a:ext cx="790685" cy="43707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~630</a:t>
            </a:r>
          </a:p>
        </p:txBody>
      </p:sp>
      <p:sp>
        <p:nvSpPr>
          <p:cNvPr id="1918" name="TextBox 5"/>
          <p:cNvSpPr txBox="1"/>
          <p:nvPr/>
        </p:nvSpPr>
        <p:spPr>
          <a:xfrm>
            <a:off x="6261558" y="1123950"/>
            <a:ext cx="960200" cy="43706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~1800</a:t>
            </a:r>
          </a:p>
        </p:txBody>
      </p:sp>
      <p:sp>
        <p:nvSpPr>
          <p:cNvPr id="1919" name="Rectangle 4"/>
          <p:cNvSpPr/>
          <p:nvPr/>
        </p:nvSpPr>
        <p:spPr>
          <a:xfrm>
            <a:off x="2286000" y="1318558"/>
            <a:ext cx="2871451" cy="134316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Addition</a:t>
            </a:r>
          </a:p>
        </p:txBody>
      </p:sp>
      <p:sp>
        <p:nvSpPr>
          <p:cNvPr id="1920" name="Rectangle 22"/>
          <p:cNvSpPr/>
          <p:nvPr/>
        </p:nvSpPr>
        <p:spPr>
          <a:xfrm>
            <a:off x="7010400" y="1730188"/>
            <a:ext cx="1978550" cy="2746562"/>
          </a:xfrm>
          <a:prstGeom prst="rect">
            <a:avLst/>
          </a:prstGeom>
          <a:ln w="5715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21" name="TextBox 6"/>
          <p:cNvSpPr txBox="1"/>
          <p:nvPr/>
        </p:nvSpPr>
        <p:spPr>
          <a:xfrm>
            <a:off x="5836920" y="3387864"/>
            <a:ext cx="1022162" cy="64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~2X</a:t>
            </a:r>
          </a:p>
        </p:txBody>
      </p:sp>
      <p:sp>
        <p:nvSpPr>
          <p:cNvPr id="1922" name="TextBox 7"/>
          <p:cNvSpPr txBox="1"/>
          <p:nvPr/>
        </p:nvSpPr>
        <p:spPr>
          <a:xfrm>
            <a:off x="5860684" y="2175505"/>
            <a:ext cx="1022162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000">
                <a:solidFill>
                  <a:srgbClr val="0000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~8X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16" presetID="23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08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" dur="1250"/>
                                        <p:tgtEl>
                                          <p:spTgt spid="1908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Class="exit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" dur="500" fill="hold"/>
                                        <p:tgtEl>
                                          <p:spTgt spid="19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Class="entr" nodeType="afterEffect" presetSubtype="4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1" dur="1250"/>
                                        <p:tgtEl>
                                          <p:spTgt spid="1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250"/>
                                        <p:tgtEl>
                                          <p:spTgt spid="1908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250"/>
                                        <p:tgtEl>
                                          <p:spTgt spid="1908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4" dur="1250"/>
                                        <p:tgtEl>
                                          <p:spTgt spid="1908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9" dur="1250"/>
                                        <p:tgtEl>
                                          <p:spTgt spid="1908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"/>
                            </p:stCondLst>
                            <p:childTnLst>
                              <p:par>
                                <p:cTn id="41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250"/>
                                        <p:tgtEl>
                                          <p:spTgt spid="1908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1250"/>
                                        <p:tgtEl>
                                          <p:spTgt spid="1908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6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1" dur="1250"/>
                                        <p:tgtEl>
                                          <p:spTgt spid="1908">
                                            <p:graphicEl>
                                              <a:chart bldStep="series" categoryIdx="-4" seriesIdx="6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7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5" dur="1250"/>
                                        <p:tgtEl>
                                          <p:spTgt spid="1908">
                                            <p:graphicEl>
                                              <a:chart bldStep="series" categoryIdx="-4" seriesIdx="7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0" dur="1000"/>
                                        <p:tgtEl>
                                          <p:spTgt spid="1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4" dur="1000"/>
                                        <p:tgtEl>
                                          <p:spTgt spid="1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Class="entr" nodeType="after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Class="exit" nodeType="click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3" dur="500" fill="hold"/>
                                        <p:tgtEl>
                                          <p:spTgt spid="19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childTnLst>
                                    <p:animEffect filter="wipe(left)" transition="out">
                                      <p:cBhvr>
                                        <p:cTn id="77" dur="2000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7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08">
                                            <p:graphicEl>
                                              <a:chart bldStep="series" categoryIdx="-4" seriesIdx="7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childTnLst>
                                    <p:animEffect filter="wipe(left)" transition="out">
                                      <p:cBhvr>
                                        <p:cTn id="81" dur="2000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6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08">
                                            <p:graphicEl>
                                              <a:chart bldStep="series" categoryIdx="-4" seriesIdx="6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childTnLst>
                                    <p:animEffect filter="wipe(left)" transition="out">
                                      <p:cBhvr>
                                        <p:cTn id="85" dur="2000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08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childTnLst>
                                    <p:animEffect filter="wipe(left)" transition="out">
                                      <p:cBhvr>
                                        <p:cTn id="89" dur="2000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08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childTnLst>
                                    <p:animEffect filter="wipe(left)" transition="out">
                                      <p:cBhvr>
                                        <p:cTn id="93" dur="2000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08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96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childTnLst>
                                    <p:animEffect filter="wipe(left)" transition="out">
                                      <p:cBhvr>
                                        <p:cTn id="97" dur="2000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08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0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childTnLst>
                                    <p:animEffect filter="wipe(left)" transition="out">
                                      <p:cBhvr>
                                        <p:cTn id="101" dur="2000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08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4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childTnLst>
                                    <p:animEffect filter="wipe(left)" transition="out">
                                      <p:cBhvr>
                                        <p:cTn id="105" dur="2000" fill="hold"/>
                                        <p:tgtEl>
                                          <p:spTgt spid="1908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08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6500"/>
                            </p:stCondLst>
                            <p:childTnLst>
                              <p:par>
                                <p:cTn id="108" presetClass="exit" nodeType="afterEffect" presetSubtype="8" presetID="22" grpId="9" fill="hold">
                                  <p:stCondLst>
                                    <p:cond delay="0"/>
                                  </p:stCondLst>
                                  <p:childTnLst>
                                    <p:animEffect filter="wipe(left)" transition="out">
                                      <p:cBhvr>
                                        <p:cTn id="109" dur="2000" fill="hold"/>
                                        <p:tgtEl>
                                          <p:spTgt spid="1908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08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8500"/>
                            </p:stCondLst>
                            <p:childTnLst>
                              <p:par>
                                <p:cTn id="112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3" fill="hold"/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4" dur="2000"/>
                                        <p:tgtEl>
                                          <p:spTgt spid="1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6" presetClass="entr" nodeType="after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fill="hold"/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8" dur="2000"/>
                                        <p:tgtEl>
                                          <p:spTgt spid="1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2500"/>
                            </p:stCondLst>
                            <p:childTnLst>
                              <p:par>
                                <p:cTn id="120" presetClass="entr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2" dur="1000"/>
                                        <p:tgtEl>
                                          <p:spTgt spid="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3500"/>
                            </p:stCondLst>
                            <p:childTnLst>
                              <p:par>
                                <p:cTn id="124" presetClass="entr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5" fill="hold"/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6" dur="1000"/>
                                        <p:tgtEl>
                                          <p:spTgt spid="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19" grpId="7"/>
      <p:bldP build="whole" bldLvl="1" animBg="1" rev="0" advAuto="0" spid="1919" grpId="8"/>
      <p:bldP build="whole" bldLvl="1" animBg="1" rev="0" advAuto="0" spid="1913" grpId="4"/>
      <p:bldP build="whole" bldLvl="1" animBg="1" rev="0" advAuto="0" spid="1918" grpId="6"/>
      <p:bldGraphic spid="1908" grpId="2">
        <p:bldSub>
          <a:bldChart bld="series"/>
        </p:bldSub>
      </p:bldGraphic>
      <p:bldP build="whole" bldLvl="1" animBg="1" rev="0" advAuto="0" spid="1911" grpId="11"/>
      <p:bldP build="whole" bldLvl="1" animBg="1" rev="0" advAuto="0" spid="1922" grpId="13"/>
      <p:bldGraphic spid="1908" grpId="9">
        <p:bldSub>
          <a:bldChart bld="series"/>
        </p:bldSub>
      </p:bldGraphic>
      <p:bldP build="whole" bldLvl="1" animBg="1" rev="0" advAuto="0" spid="1920" grpId="1"/>
      <p:bldP build="whole" bldLvl="1" animBg="1" rev="0" advAuto="0" spid="1917" grpId="5"/>
      <p:bldP build="whole" bldLvl="1" animBg="1" rev="0" advAuto="0" spid="1920" grpId="3"/>
      <p:bldP build="whole" bldLvl="1" animBg="1" rev="0" advAuto="0" spid="1921" grpId="12"/>
      <p:bldP build="whole" bldLvl="1" animBg="1" rev="0" advAuto="0" spid="1916" grpId="1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6" name="Group 21"/>
          <p:cNvGrpSpPr/>
          <p:nvPr/>
        </p:nvGrpSpPr>
        <p:grpSpPr>
          <a:xfrm>
            <a:off x="282247" y="561190"/>
            <a:ext cx="8404829" cy="4195199"/>
            <a:chOff x="0" y="0"/>
            <a:chExt cx="8404828" cy="4195198"/>
          </a:xfrm>
        </p:grpSpPr>
        <p:sp>
          <p:nvSpPr>
            <p:cNvPr id="1926" name="Straight Connector 79"/>
            <p:cNvSpPr/>
            <p:nvPr/>
          </p:nvSpPr>
          <p:spPr>
            <a:xfrm>
              <a:off x="818022" y="707036"/>
              <a:ext cx="9144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27" name="TextBox 136"/>
            <p:cNvSpPr txBox="1"/>
            <p:nvPr/>
          </p:nvSpPr>
          <p:spPr>
            <a:xfrm>
              <a:off x="357143" y="1567419"/>
              <a:ext cx="44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400</a:t>
              </a:r>
            </a:p>
          </p:txBody>
        </p:sp>
        <p:sp>
          <p:nvSpPr>
            <p:cNvPr id="1928" name="TextBox 136"/>
            <p:cNvSpPr txBox="1"/>
            <p:nvPr/>
          </p:nvSpPr>
          <p:spPr>
            <a:xfrm>
              <a:off x="357143" y="2605099"/>
              <a:ext cx="44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</a:t>
              </a:r>
            </a:p>
          </p:txBody>
        </p:sp>
        <p:sp>
          <p:nvSpPr>
            <p:cNvPr id="1929" name="TextBox 136"/>
            <p:cNvSpPr txBox="1"/>
            <p:nvPr/>
          </p:nvSpPr>
          <p:spPr>
            <a:xfrm>
              <a:off x="357143" y="3123940"/>
              <a:ext cx="44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  <p:sp>
          <p:nvSpPr>
            <p:cNvPr id="1930" name="TextBox 136"/>
            <p:cNvSpPr txBox="1"/>
            <p:nvPr/>
          </p:nvSpPr>
          <p:spPr>
            <a:xfrm>
              <a:off x="640308" y="388180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2000</a:t>
              </a:r>
            </a:p>
          </p:txBody>
        </p:sp>
        <p:sp>
          <p:nvSpPr>
            <p:cNvPr id="1931" name="Straight Connector 53"/>
            <p:cNvSpPr/>
            <p:nvPr/>
          </p:nvSpPr>
          <p:spPr>
            <a:xfrm flipV="1">
              <a:off x="3030244" y="3818944"/>
              <a:ext cx="1" cy="9144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32" name="TextBox 136"/>
            <p:cNvSpPr txBox="1"/>
            <p:nvPr/>
          </p:nvSpPr>
          <p:spPr>
            <a:xfrm>
              <a:off x="2759766" y="388180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2020</a:t>
              </a:r>
            </a:p>
          </p:txBody>
        </p:sp>
        <p:sp>
          <p:nvSpPr>
            <p:cNvPr id="1933" name="Straight Connector 58"/>
            <p:cNvSpPr/>
            <p:nvPr/>
          </p:nvSpPr>
          <p:spPr>
            <a:xfrm flipV="1">
              <a:off x="4091482" y="3818944"/>
              <a:ext cx="1" cy="9144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34" name="TextBox 136"/>
            <p:cNvSpPr txBox="1"/>
            <p:nvPr/>
          </p:nvSpPr>
          <p:spPr>
            <a:xfrm>
              <a:off x="3821004" y="388180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2030</a:t>
              </a:r>
            </a:p>
          </p:txBody>
        </p:sp>
        <p:sp>
          <p:nvSpPr>
            <p:cNvPr id="1935" name="Straight Connector 62"/>
            <p:cNvSpPr/>
            <p:nvPr/>
          </p:nvSpPr>
          <p:spPr>
            <a:xfrm flipV="1">
              <a:off x="6210942" y="3818944"/>
              <a:ext cx="1" cy="9144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36" name="TextBox 136"/>
            <p:cNvSpPr txBox="1"/>
            <p:nvPr/>
          </p:nvSpPr>
          <p:spPr>
            <a:xfrm>
              <a:off x="5940464" y="388180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2050</a:t>
              </a:r>
            </a:p>
          </p:txBody>
        </p:sp>
        <p:sp>
          <p:nvSpPr>
            <p:cNvPr id="1937" name="TextBox 136"/>
            <p:cNvSpPr txBox="1"/>
            <p:nvPr/>
          </p:nvSpPr>
          <p:spPr>
            <a:xfrm rot="16200000">
              <a:off x="-16545" y="2084227"/>
              <a:ext cx="383752" cy="3506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18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EJ</a:t>
              </a:r>
            </a:p>
          </p:txBody>
        </p:sp>
        <p:sp>
          <p:nvSpPr>
            <p:cNvPr id="1938" name="Straight Connector 72"/>
            <p:cNvSpPr/>
            <p:nvPr/>
          </p:nvSpPr>
          <p:spPr>
            <a:xfrm flipV="1">
              <a:off x="5152720" y="3818944"/>
              <a:ext cx="1" cy="9144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39" name="TextBox 136"/>
            <p:cNvSpPr txBox="1"/>
            <p:nvPr/>
          </p:nvSpPr>
          <p:spPr>
            <a:xfrm>
              <a:off x="4882242" y="388180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2040</a:t>
              </a:r>
            </a:p>
          </p:txBody>
        </p:sp>
        <p:sp>
          <p:nvSpPr>
            <p:cNvPr id="1940" name="TextBox 136"/>
            <p:cNvSpPr txBox="1"/>
            <p:nvPr/>
          </p:nvSpPr>
          <p:spPr>
            <a:xfrm>
              <a:off x="357143" y="529739"/>
              <a:ext cx="44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600</a:t>
              </a:r>
            </a:p>
          </p:txBody>
        </p:sp>
        <p:sp>
          <p:nvSpPr>
            <p:cNvPr id="1941" name="TextBox 136"/>
            <p:cNvSpPr txBox="1"/>
            <p:nvPr/>
          </p:nvSpPr>
          <p:spPr>
            <a:xfrm>
              <a:off x="357143" y="2086259"/>
              <a:ext cx="44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300</a:t>
              </a:r>
            </a:p>
          </p:txBody>
        </p:sp>
        <p:sp>
          <p:nvSpPr>
            <p:cNvPr id="1942" name="TextBox 136"/>
            <p:cNvSpPr txBox="1"/>
            <p:nvPr/>
          </p:nvSpPr>
          <p:spPr>
            <a:xfrm>
              <a:off x="357143" y="1048579"/>
              <a:ext cx="44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500</a:t>
              </a:r>
            </a:p>
          </p:txBody>
        </p:sp>
        <p:sp>
          <p:nvSpPr>
            <p:cNvPr id="1943" name="Straight Connector 65"/>
            <p:cNvSpPr/>
            <p:nvPr/>
          </p:nvSpPr>
          <p:spPr>
            <a:xfrm>
              <a:off x="818022" y="1224552"/>
              <a:ext cx="9144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44" name="Straight Connector 78"/>
            <p:cNvSpPr/>
            <p:nvPr/>
          </p:nvSpPr>
          <p:spPr>
            <a:xfrm flipV="1">
              <a:off x="1969006" y="3818944"/>
              <a:ext cx="1" cy="9144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45" name="TextBox 136"/>
            <p:cNvSpPr txBox="1"/>
            <p:nvPr/>
          </p:nvSpPr>
          <p:spPr>
            <a:xfrm>
              <a:off x="1698528" y="388180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2010</a:t>
              </a:r>
            </a:p>
          </p:txBody>
        </p:sp>
        <p:grpSp>
          <p:nvGrpSpPr>
            <p:cNvPr id="1982" name="Group 177"/>
            <p:cNvGrpSpPr/>
            <p:nvPr/>
          </p:nvGrpSpPr>
          <p:grpSpPr>
            <a:xfrm>
              <a:off x="6468872" y="697012"/>
              <a:ext cx="1935957" cy="3090412"/>
              <a:chOff x="0" y="0"/>
              <a:chExt cx="1935955" cy="3090410"/>
            </a:xfrm>
          </p:grpSpPr>
          <p:grpSp>
            <p:nvGrpSpPr>
              <p:cNvPr id="1948" name="Group 12"/>
              <p:cNvGrpSpPr/>
              <p:nvPr/>
            </p:nvGrpSpPr>
            <p:grpSpPr>
              <a:xfrm>
                <a:off x="-1" y="2813871"/>
                <a:ext cx="743255" cy="276540"/>
                <a:chOff x="0" y="0"/>
                <a:chExt cx="743253" cy="276538"/>
              </a:xfrm>
            </p:grpSpPr>
            <p:sp>
              <p:nvSpPr>
                <p:cNvPr id="1946" name="TextBox 136"/>
                <p:cNvSpPr txBox="1"/>
                <p:nvPr/>
              </p:nvSpPr>
              <p:spPr>
                <a:xfrm>
                  <a:off x="281343" y="0"/>
                  <a:ext cx="461911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Coal</a:t>
                  </a:r>
                </a:p>
              </p:txBody>
            </p:sp>
            <p:sp>
              <p:nvSpPr>
                <p:cNvPr id="1947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7F7F7F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51" name="Group 14"/>
              <p:cNvGrpSpPr/>
              <p:nvPr/>
            </p:nvGrpSpPr>
            <p:grpSpPr>
              <a:xfrm>
                <a:off x="0" y="2302253"/>
                <a:ext cx="1284666" cy="276540"/>
                <a:chOff x="0" y="0"/>
                <a:chExt cx="1284665" cy="276538"/>
              </a:xfrm>
            </p:grpSpPr>
            <p:sp>
              <p:nvSpPr>
                <p:cNvPr id="1949" name="TextBox 136"/>
                <p:cNvSpPr txBox="1"/>
                <p:nvPr/>
              </p:nvSpPr>
              <p:spPr>
                <a:xfrm>
                  <a:off x="281343" y="0"/>
                  <a:ext cx="1003323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Natural gas</a:t>
                  </a:r>
                </a:p>
              </p:txBody>
            </p:sp>
            <p:sp>
              <p:nvSpPr>
                <p:cNvPr id="1950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FF00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54" name="Group 13"/>
              <p:cNvGrpSpPr/>
              <p:nvPr/>
            </p:nvGrpSpPr>
            <p:grpSpPr>
              <a:xfrm>
                <a:off x="-1" y="2558059"/>
                <a:ext cx="605645" cy="276540"/>
                <a:chOff x="0" y="0"/>
                <a:chExt cx="605643" cy="276538"/>
              </a:xfrm>
            </p:grpSpPr>
            <p:sp>
              <p:nvSpPr>
                <p:cNvPr id="1952" name="TextBox 136"/>
                <p:cNvSpPr txBox="1"/>
                <p:nvPr/>
              </p:nvSpPr>
              <p:spPr>
                <a:xfrm>
                  <a:off x="281343" y="0"/>
                  <a:ext cx="324301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Oil</a:t>
                  </a:r>
                </a:p>
              </p:txBody>
            </p:sp>
            <p:sp>
              <p:nvSpPr>
                <p:cNvPr id="1953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00B05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57" name="Group 11"/>
              <p:cNvGrpSpPr/>
              <p:nvPr/>
            </p:nvGrpSpPr>
            <p:grpSpPr>
              <a:xfrm>
                <a:off x="-1" y="767417"/>
                <a:ext cx="862485" cy="276540"/>
                <a:chOff x="0" y="0"/>
                <a:chExt cx="862483" cy="276538"/>
              </a:xfrm>
            </p:grpSpPr>
            <p:sp>
              <p:nvSpPr>
                <p:cNvPr id="1955" name="TextBox 136"/>
                <p:cNvSpPr txBox="1"/>
                <p:nvPr/>
              </p:nvSpPr>
              <p:spPr>
                <a:xfrm>
                  <a:off x="281343" y="0"/>
                  <a:ext cx="581141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Hydro</a:t>
                  </a:r>
                </a:p>
              </p:txBody>
            </p:sp>
            <p:sp>
              <p:nvSpPr>
                <p:cNvPr id="1956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0066FF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60" name="Group 7"/>
              <p:cNvGrpSpPr/>
              <p:nvPr/>
            </p:nvGrpSpPr>
            <p:grpSpPr>
              <a:xfrm>
                <a:off x="-1" y="-1"/>
                <a:ext cx="1771019" cy="276540"/>
                <a:chOff x="0" y="0"/>
                <a:chExt cx="1771017" cy="276538"/>
              </a:xfrm>
            </p:grpSpPr>
            <p:sp>
              <p:nvSpPr>
                <p:cNvPr id="1958" name="TextBox 136"/>
                <p:cNvSpPr txBox="1"/>
                <p:nvPr/>
              </p:nvSpPr>
              <p:spPr>
                <a:xfrm>
                  <a:off x="281343" y="0"/>
                  <a:ext cx="1489675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Other renewables</a:t>
                  </a:r>
                </a:p>
              </p:txBody>
            </p:sp>
            <p:sp>
              <p:nvSpPr>
                <p:cNvPr id="1959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FFFFB3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63" name="Group 10"/>
              <p:cNvGrpSpPr/>
              <p:nvPr/>
            </p:nvGrpSpPr>
            <p:grpSpPr>
              <a:xfrm>
                <a:off x="-1" y="511611"/>
                <a:ext cx="798396" cy="276540"/>
                <a:chOff x="0" y="0"/>
                <a:chExt cx="798394" cy="276538"/>
              </a:xfrm>
            </p:grpSpPr>
            <p:sp>
              <p:nvSpPr>
                <p:cNvPr id="1961" name="TextBox 136"/>
                <p:cNvSpPr txBox="1"/>
                <p:nvPr/>
              </p:nvSpPr>
              <p:spPr>
                <a:xfrm>
                  <a:off x="281343" y="0"/>
                  <a:ext cx="517052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Solar</a:t>
                  </a:r>
                </a:p>
              </p:txBody>
            </p:sp>
            <p:sp>
              <p:nvSpPr>
                <p:cNvPr id="1962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FFFF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66" name="Group 9"/>
              <p:cNvGrpSpPr/>
              <p:nvPr/>
            </p:nvGrpSpPr>
            <p:grpSpPr>
              <a:xfrm>
                <a:off x="0" y="255805"/>
                <a:ext cx="787431" cy="276540"/>
                <a:chOff x="0" y="0"/>
                <a:chExt cx="787430" cy="276538"/>
              </a:xfrm>
            </p:grpSpPr>
            <p:sp>
              <p:nvSpPr>
                <p:cNvPr id="1964" name="TextBox 136"/>
                <p:cNvSpPr txBox="1"/>
                <p:nvPr/>
              </p:nvSpPr>
              <p:spPr>
                <a:xfrm>
                  <a:off x="281343" y="0"/>
                  <a:ext cx="506088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Wind</a:t>
                  </a:r>
                </a:p>
              </p:txBody>
            </p:sp>
            <p:sp>
              <p:nvSpPr>
                <p:cNvPr id="1965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FFC0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69" name="Group 15"/>
              <p:cNvGrpSpPr/>
              <p:nvPr/>
            </p:nvGrpSpPr>
            <p:grpSpPr>
              <a:xfrm>
                <a:off x="0" y="2046447"/>
                <a:ext cx="991146" cy="276540"/>
                <a:chOff x="0" y="0"/>
                <a:chExt cx="991145" cy="276538"/>
              </a:xfrm>
            </p:grpSpPr>
            <p:sp>
              <p:nvSpPr>
                <p:cNvPr id="1967" name="TextBox 136"/>
                <p:cNvSpPr txBox="1"/>
                <p:nvPr/>
              </p:nvSpPr>
              <p:spPr>
                <a:xfrm>
                  <a:off x="281342" y="0"/>
                  <a:ext cx="709804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Nuclear</a:t>
                  </a:r>
                </a:p>
              </p:txBody>
            </p:sp>
            <p:sp>
              <p:nvSpPr>
                <p:cNvPr id="1968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FF99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72" name="Group 176"/>
              <p:cNvGrpSpPr/>
              <p:nvPr/>
            </p:nvGrpSpPr>
            <p:grpSpPr>
              <a:xfrm>
                <a:off x="-1" y="1790641"/>
                <a:ext cx="1623896" cy="276540"/>
                <a:chOff x="0" y="0"/>
                <a:chExt cx="1623894" cy="276538"/>
              </a:xfrm>
            </p:grpSpPr>
            <p:sp>
              <p:nvSpPr>
                <p:cNvPr id="1970" name="TextBox 136"/>
                <p:cNvSpPr txBox="1"/>
                <p:nvPr/>
              </p:nvSpPr>
              <p:spPr>
                <a:xfrm>
                  <a:off x="281342" y="0"/>
                  <a:ext cx="1342553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Solid bioenergy</a:t>
                  </a:r>
                </a:p>
              </p:txBody>
            </p:sp>
            <p:sp>
              <p:nvSpPr>
                <p:cNvPr id="1971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00ADA1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75" name="Group 175"/>
              <p:cNvGrpSpPr/>
              <p:nvPr/>
            </p:nvGrpSpPr>
            <p:grpSpPr>
              <a:xfrm>
                <a:off x="-1" y="1534835"/>
                <a:ext cx="1715475" cy="276540"/>
                <a:chOff x="0" y="0"/>
                <a:chExt cx="1715473" cy="276538"/>
              </a:xfrm>
            </p:grpSpPr>
            <p:sp>
              <p:nvSpPr>
                <p:cNvPr id="1973" name="TextBox 136"/>
                <p:cNvSpPr txBox="1"/>
                <p:nvPr/>
              </p:nvSpPr>
              <p:spPr>
                <a:xfrm>
                  <a:off x="281343" y="0"/>
                  <a:ext cx="1434131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Liquid bioenergy</a:t>
                  </a:r>
                </a:p>
              </p:txBody>
            </p:sp>
            <p:sp>
              <p:nvSpPr>
                <p:cNvPr id="1974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3E9FB2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78" name="Group 174"/>
              <p:cNvGrpSpPr/>
              <p:nvPr/>
            </p:nvGrpSpPr>
            <p:grpSpPr>
              <a:xfrm>
                <a:off x="0" y="1279029"/>
                <a:ext cx="1917737" cy="276540"/>
                <a:chOff x="0" y="0"/>
                <a:chExt cx="1917736" cy="276538"/>
              </a:xfrm>
            </p:grpSpPr>
            <p:sp>
              <p:nvSpPr>
                <p:cNvPr id="1976" name="TextBox 136"/>
                <p:cNvSpPr txBox="1"/>
                <p:nvPr/>
              </p:nvSpPr>
              <p:spPr>
                <a:xfrm>
                  <a:off x="281342" y="0"/>
                  <a:ext cx="1636395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Gaseous bioenergy</a:t>
                  </a:r>
                </a:p>
              </p:txBody>
            </p:sp>
            <p:sp>
              <p:nvSpPr>
                <p:cNvPr id="1977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3E8E92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1981" name="Group 173"/>
              <p:cNvGrpSpPr/>
              <p:nvPr/>
            </p:nvGrpSpPr>
            <p:grpSpPr>
              <a:xfrm>
                <a:off x="-1" y="1023223"/>
                <a:ext cx="1935957" cy="276540"/>
                <a:chOff x="0" y="0"/>
                <a:chExt cx="1935955" cy="276538"/>
              </a:xfrm>
            </p:grpSpPr>
            <p:sp>
              <p:nvSpPr>
                <p:cNvPr id="1979" name="TextBox 136"/>
                <p:cNvSpPr txBox="1"/>
                <p:nvPr/>
              </p:nvSpPr>
              <p:spPr>
                <a:xfrm>
                  <a:off x="281342" y="0"/>
                  <a:ext cx="1654614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Traditional biomass</a:t>
                  </a:r>
                </a:p>
              </p:txBody>
            </p:sp>
            <p:sp>
              <p:nvSpPr>
                <p:cNvPr id="1980" name="Rectangle 78"/>
                <p:cNvSpPr/>
                <p:nvPr/>
              </p:nvSpPr>
              <p:spPr>
                <a:xfrm>
                  <a:off x="0" y="83866"/>
                  <a:ext cx="228600" cy="137160"/>
                </a:xfrm>
                <a:prstGeom prst="rect">
                  <a:avLst/>
                </a:prstGeom>
                <a:solidFill>
                  <a:srgbClr val="009999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sp>
          <p:nvSpPr>
            <p:cNvPr id="1983" name="Straight Connector 84"/>
            <p:cNvSpPr/>
            <p:nvPr/>
          </p:nvSpPr>
          <p:spPr>
            <a:xfrm>
              <a:off x="818022" y="1742068"/>
              <a:ext cx="9144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84" name="Straight Connector 61"/>
            <p:cNvSpPr/>
            <p:nvPr/>
          </p:nvSpPr>
          <p:spPr>
            <a:xfrm>
              <a:off x="818022" y="2259584"/>
              <a:ext cx="9144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985" name="TextBox 95"/>
            <p:cNvSpPr txBox="1"/>
            <p:nvPr/>
          </p:nvSpPr>
          <p:spPr>
            <a:xfrm>
              <a:off x="1623928" y="0"/>
              <a:ext cx="5292736" cy="4370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IEA 2021: Net Zero Emissions (NZE)</a:t>
              </a:r>
            </a:p>
          </p:txBody>
        </p:sp>
      </p:grpSp>
      <p:sp>
        <p:nvSpPr>
          <p:cNvPr id="1987" name="Rectangle 111"/>
          <p:cNvSpPr txBox="1"/>
          <p:nvPr/>
        </p:nvSpPr>
        <p:spPr>
          <a:xfrm>
            <a:off x="102270" y="148221"/>
            <a:ext cx="8939461" cy="442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defRPr b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Total Energy Supply</a:t>
            </a:r>
          </a:p>
        </p:txBody>
      </p:sp>
      <p:sp>
        <p:nvSpPr>
          <p:cNvPr id="1988" name="Straight Connector 51"/>
          <p:cNvSpPr/>
          <p:nvPr/>
        </p:nvSpPr>
        <p:spPr>
          <a:xfrm flipV="1">
            <a:off x="1193033" y="4380133"/>
            <a:ext cx="1" cy="9144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989" name="Picture 17" descr="Picture 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48866"/>
            <a:ext cx="4291875" cy="2601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90" name="Freeform 29"/>
          <p:cNvSpPr/>
          <p:nvPr/>
        </p:nvSpPr>
        <p:spPr>
          <a:xfrm>
            <a:off x="1190606" y="1681348"/>
            <a:ext cx="5303219" cy="2073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42" fill="norm" stroke="1" extrusionOk="0">
                <a:moveTo>
                  <a:pt x="1936" y="7287"/>
                </a:moveTo>
                <a:cubicBezTo>
                  <a:pt x="2373" y="6541"/>
                  <a:pt x="2714" y="5919"/>
                  <a:pt x="2961" y="5629"/>
                </a:cubicBezTo>
                <a:cubicBezTo>
                  <a:pt x="3227" y="5380"/>
                  <a:pt x="3417" y="5215"/>
                  <a:pt x="3625" y="5339"/>
                </a:cubicBezTo>
                <a:cubicBezTo>
                  <a:pt x="3834" y="5463"/>
                  <a:pt x="3929" y="5629"/>
                  <a:pt x="4062" y="5215"/>
                </a:cubicBezTo>
                <a:cubicBezTo>
                  <a:pt x="4176" y="4759"/>
                  <a:pt x="4233" y="4344"/>
                  <a:pt x="4498" y="4012"/>
                </a:cubicBezTo>
                <a:cubicBezTo>
                  <a:pt x="4745" y="3639"/>
                  <a:pt x="5353" y="3349"/>
                  <a:pt x="5618" y="3142"/>
                </a:cubicBezTo>
                <a:cubicBezTo>
                  <a:pt x="5884" y="2976"/>
                  <a:pt x="6169" y="2851"/>
                  <a:pt x="6340" y="2851"/>
                </a:cubicBezTo>
                <a:cubicBezTo>
                  <a:pt x="6529" y="2893"/>
                  <a:pt x="6833" y="3100"/>
                  <a:pt x="7137" y="2686"/>
                </a:cubicBezTo>
                <a:cubicBezTo>
                  <a:pt x="7459" y="2230"/>
                  <a:pt x="7706" y="1815"/>
                  <a:pt x="7839" y="1732"/>
                </a:cubicBezTo>
                <a:cubicBezTo>
                  <a:pt x="7972" y="1691"/>
                  <a:pt x="8276" y="1566"/>
                  <a:pt x="8370" y="2022"/>
                </a:cubicBezTo>
                <a:cubicBezTo>
                  <a:pt x="8465" y="2437"/>
                  <a:pt x="8579" y="2976"/>
                  <a:pt x="8731" y="3017"/>
                </a:cubicBezTo>
                <a:cubicBezTo>
                  <a:pt x="8902" y="3017"/>
                  <a:pt x="9301" y="2893"/>
                  <a:pt x="9547" y="3017"/>
                </a:cubicBezTo>
                <a:cubicBezTo>
                  <a:pt x="9794" y="3142"/>
                  <a:pt x="10439" y="3681"/>
                  <a:pt x="11123" y="5090"/>
                </a:cubicBezTo>
                <a:cubicBezTo>
                  <a:pt x="11787" y="6500"/>
                  <a:pt x="12413" y="8241"/>
                  <a:pt x="12812" y="9319"/>
                </a:cubicBezTo>
                <a:cubicBezTo>
                  <a:pt x="13230" y="10355"/>
                  <a:pt x="14444" y="12926"/>
                  <a:pt x="15014" y="14087"/>
                </a:cubicBezTo>
                <a:cubicBezTo>
                  <a:pt x="15564" y="15248"/>
                  <a:pt x="16494" y="16947"/>
                  <a:pt x="17026" y="17611"/>
                </a:cubicBezTo>
                <a:cubicBezTo>
                  <a:pt x="17557" y="18274"/>
                  <a:pt x="18639" y="19311"/>
                  <a:pt x="19873" y="20264"/>
                </a:cubicBezTo>
                <a:cubicBezTo>
                  <a:pt x="20651" y="20844"/>
                  <a:pt x="21239" y="21176"/>
                  <a:pt x="21600" y="21342"/>
                </a:cubicBezTo>
                <a:cubicBezTo>
                  <a:pt x="21600" y="18108"/>
                  <a:pt x="21600" y="18108"/>
                  <a:pt x="21600" y="18108"/>
                </a:cubicBezTo>
                <a:cubicBezTo>
                  <a:pt x="21144" y="17942"/>
                  <a:pt x="20423" y="17569"/>
                  <a:pt x="19740" y="17155"/>
                </a:cubicBezTo>
                <a:cubicBezTo>
                  <a:pt x="18639" y="16450"/>
                  <a:pt x="17709" y="15579"/>
                  <a:pt x="16665" y="14170"/>
                </a:cubicBezTo>
                <a:cubicBezTo>
                  <a:pt x="15602" y="12760"/>
                  <a:pt x="14976" y="11350"/>
                  <a:pt x="14539" y="10604"/>
                </a:cubicBezTo>
                <a:cubicBezTo>
                  <a:pt x="14103" y="9858"/>
                  <a:pt x="13590" y="8697"/>
                  <a:pt x="13230" y="7909"/>
                </a:cubicBezTo>
                <a:cubicBezTo>
                  <a:pt x="12850" y="7163"/>
                  <a:pt x="12186" y="5463"/>
                  <a:pt x="11692" y="4302"/>
                </a:cubicBezTo>
                <a:cubicBezTo>
                  <a:pt x="11180" y="3183"/>
                  <a:pt x="10610" y="2271"/>
                  <a:pt x="10136" y="1773"/>
                </a:cubicBezTo>
                <a:cubicBezTo>
                  <a:pt x="9680" y="1235"/>
                  <a:pt x="9452" y="1193"/>
                  <a:pt x="8997" y="1359"/>
                </a:cubicBezTo>
                <a:cubicBezTo>
                  <a:pt x="8522" y="1525"/>
                  <a:pt x="8579" y="1235"/>
                  <a:pt x="8370" y="488"/>
                </a:cubicBezTo>
                <a:cubicBezTo>
                  <a:pt x="8181" y="-258"/>
                  <a:pt x="8048" y="74"/>
                  <a:pt x="7915" y="74"/>
                </a:cubicBezTo>
                <a:cubicBezTo>
                  <a:pt x="7782" y="74"/>
                  <a:pt x="7611" y="405"/>
                  <a:pt x="7346" y="820"/>
                </a:cubicBezTo>
                <a:cubicBezTo>
                  <a:pt x="7080" y="1235"/>
                  <a:pt x="6852" y="1483"/>
                  <a:pt x="6548" y="1400"/>
                </a:cubicBezTo>
                <a:cubicBezTo>
                  <a:pt x="6245" y="1317"/>
                  <a:pt x="6188" y="1359"/>
                  <a:pt x="5789" y="1566"/>
                </a:cubicBezTo>
                <a:cubicBezTo>
                  <a:pt x="5391" y="1815"/>
                  <a:pt x="4935" y="2105"/>
                  <a:pt x="4631" y="2312"/>
                </a:cubicBezTo>
                <a:cubicBezTo>
                  <a:pt x="4328" y="2520"/>
                  <a:pt x="4271" y="2976"/>
                  <a:pt x="4081" y="3556"/>
                </a:cubicBezTo>
                <a:cubicBezTo>
                  <a:pt x="3910" y="4178"/>
                  <a:pt x="3815" y="3971"/>
                  <a:pt x="3701" y="3805"/>
                </a:cubicBezTo>
                <a:cubicBezTo>
                  <a:pt x="3587" y="3639"/>
                  <a:pt x="3511" y="3639"/>
                  <a:pt x="3265" y="3722"/>
                </a:cubicBezTo>
                <a:cubicBezTo>
                  <a:pt x="3018" y="3805"/>
                  <a:pt x="2828" y="4137"/>
                  <a:pt x="2524" y="4676"/>
                </a:cubicBezTo>
                <a:cubicBezTo>
                  <a:pt x="2202" y="5215"/>
                  <a:pt x="2069" y="5297"/>
                  <a:pt x="1784" y="5754"/>
                </a:cubicBezTo>
                <a:cubicBezTo>
                  <a:pt x="1518" y="6210"/>
                  <a:pt x="1310" y="6790"/>
                  <a:pt x="968" y="7453"/>
                </a:cubicBezTo>
                <a:cubicBezTo>
                  <a:pt x="740" y="7868"/>
                  <a:pt x="266" y="8158"/>
                  <a:pt x="0" y="8282"/>
                </a:cubicBezTo>
                <a:cubicBezTo>
                  <a:pt x="0" y="9775"/>
                  <a:pt x="0" y="9775"/>
                  <a:pt x="0" y="9775"/>
                </a:cubicBezTo>
                <a:cubicBezTo>
                  <a:pt x="247" y="9692"/>
                  <a:pt x="645" y="9443"/>
                  <a:pt x="911" y="9070"/>
                </a:cubicBezTo>
                <a:cubicBezTo>
                  <a:pt x="1291" y="8573"/>
                  <a:pt x="1499" y="8034"/>
                  <a:pt x="1936" y="7287"/>
                </a:cubicBezTo>
                <a:close/>
              </a:path>
            </a:pathLst>
          </a:custGeom>
          <a:solidFill>
            <a:srgbClr val="FF99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1" name="Freeform 31"/>
          <p:cNvSpPr/>
          <p:nvPr/>
        </p:nvSpPr>
        <p:spPr>
          <a:xfrm>
            <a:off x="1190606" y="1209278"/>
            <a:ext cx="5303219" cy="10002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48" fill="norm" stroke="1" extrusionOk="0">
                <a:moveTo>
                  <a:pt x="1291" y="18336"/>
                </a:moveTo>
                <a:cubicBezTo>
                  <a:pt x="1594" y="16787"/>
                  <a:pt x="1651" y="16357"/>
                  <a:pt x="1917" y="15410"/>
                </a:cubicBezTo>
                <a:cubicBezTo>
                  <a:pt x="2183" y="14550"/>
                  <a:pt x="2790" y="12484"/>
                  <a:pt x="2942" y="11968"/>
                </a:cubicBezTo>
                <a:cubicBezTo>
                  <a:pt x="3094" y="11538"/>
                  <a:pt x="3379" y="10935"/>
                  <a:pt x="3530" y="11107"/>
                </a:cubicBezTo>
                <a:cubicBezTo>
                  <a:pt x="3701" y="11366"/>
                  <a:pt x="3720" y="11452"/>
                  <a:pt x="3834" y="11452"/>
                </a:cubicBezTo>
                <a:cubicBezTo>
                  <a:pt x="3948" y="11538"/>
                  <a:pt x="3948" y="11624"/>
                  <a:pt x="4062" y="10763"/>
                </a:cubicBezTo>
                <a:cubicBezTo>
                  <a:pt x="4176" y="9903"/>
                  <a:pt x="4252" y="9042"/>
                  <a:pt x="4309" y="8698"/>
                </a:cubicBezTo>
                <a:cubicBezTo>
                  <a:pt x="4385" y="8354"/>
                  <a:pt x="4460" y="8009"/>
                  <a:pt x="4688" y="7493"/>
                </a:cubicBezTo>
                <a:cubicBezTo>
                  <a:pt x="4897" y="7063"/>
                  <a:pt x="5277" y="6374"/>
                  <a:pt x="5485" y="5944"/>
                </a:cubicBezTo>
                <a:cubicBezTo>
                  <a:pt x="5694" y="5600"/>
                  <a:pt x="5884" y="5256"/>
                  <a:pt x="6036" y="4997"/>
                </a:cubicBezTo>
                <a:cubicBezTo>
                  <a:pt x="6207" y="4825"/>
                  <a:pt x="6378" y="4825"/>
                  <a:pt x="6472" y="4825"/>
                </a:cubicBezTo>
                <a:cubicBezTo>
                  <a:pt x="6567" y="4825"/>
                  <a:pt x="6947" y="4653"/>
                  <a:pt x="7213" y="3621"/>
                </a:cubicBezTo>
                <a:cubicBezTo>
                  <a:pt x="7478" y="2674"/>
                  <a:pt x="7687" y="1555"/>
                  <a:pt x="7763" y="1211"/>
                </a:cubicBezTo>
                <a:cubicBezTo>
                  <a:pt x="7839" y="867"/>
                  <a:pt x="8029" y="523"/>
                  <a:pt x="8105" y="436"/>
                </a:cubicBezTo>
                <a:cubicBezTo>
                  <a:pt x="8181" y="350"/>
                  <a:pt x="8276" y="264"/>
                  <a:pt x="8370" y="1125"/>
                </a:cubicBezTo>
                <a:cubicBezTo>
                  <a:pt x="8446" y="2072"/>
                  <a:pt x="8541" y="2760"/>
                  <a:pt x="8636" y="3018"/>
                </a:cubicBezTo>
                <a:cubicBezTo>
                  <a:pt x="8750" y="3190"/>
                  <a:pt x="8769" y="3018"/>
                  <a:pt x="8883" y="2674"/>
                </a:cubicBezTo>
                <a:cubicBezTo>
                  <a:pt x="8997" y="2330"/>
                  <a:pt x="9338" y="1899"/>
                  <a:pt x="9566" y="1899"/>
                </a:cubicBezTo>
                <a:cubicBezTo>
                  <a:pt x="9794" y="1985"/>
                  <a:pt x="10041" y="2158"/>
                  <a:pt x="10515" y="2846"/>
                </a:cubicBezTo>
                <a:cubicBezTo>
                  <a:pt x="10971" y="3534"/>
                  <a:pt x="11502" y="4567"/>
                  <a:pt x="11920" y="5600"/>
                </a:cubicBezTo>
                <a:cubicBezTo>
                  <a:pt x="12337" y="6719"/>
                  <a:pt x="12641" y="7751"/>
                  <a:pt x="12774" y="8095"/>
                </a:cubicBezTo>
                <a:cubicBezTo>
                  <a:pt x="12888" y="8354"/>
                  <a:pt x="13002" y="8440"/>
                  <a:pt x="13267" y="8698"/>
                </a:cubicBezTo>
                <a:cubicBezTo>
                  <a:pt x="13533" y="8956"/>
                  <a:pt x="14767" y="9989"/>
                  <a:pt x="15640" y="10419"/>
                </a:cubicBezTo>
                <a:cubicBezTo>
                  <a:pt x="16513" y="10849"/>
                  <a:pt x="17083" y="11193"/>
                  <a:pt x="17842" y="11107"/>
                </a:cubicBezTo>
                <a:cubicBezTo>
                  <a:pt x="18449" y="11021"/>
                  <a:pt x="20746" y="11021"/>
                  <a:pt x="21600" y="11021"/>
                </a:cubicBezTo>
                <a:cubicBezTo>
                  <a:pt x="21600" y="7493"/>
                  <a:pt x="21600" y="7493"/>
                  <a:pt x="21600" y="7493"/>
                </a:cubicBezTo>
                <a:cubicBezTo>
                  <a:pt x="20765" y="7665"/>
                  <a:pt x="18905" y="8009"/>
                  <a:pt x="17899" y="8268"/>
                </a:cubicBezTo>
                <a:cubicBezTo>
                  <a:pt x="16760" y="8526"/>
                  <a:pt x="15849" y="8268"/>
                  <a:pt x="15166" y="8009"/>
                </a:cubicBezTo>
                <a:cubicBezTo>
                  <a:pt x="14501" y="7837"/>
                  <a:pt x="13438" y="7235"/>
                  <a:pt x="13211" y="7149"/>
                </a:cubicBezTo>
                <a:cubicBezTo>
                  <a:pt x="12964" y="6977"/>
                  <a:pt x="12926" y="6977"/>
                  <a:pt x="12774" y="6632"/>
                </a:cubicBezTo>
                <a:cubicBezTo>
                  <a:pt x="12622" y="6288"/>
                  <a:pt x="12243" y="5170"/>
                  <a:pt x="11863" y="4309"/>
                </a:cubicBezTo>
                <a:cubicBezTo>
                  <a:pt x="11502" y="3448"/>
                  <a:pt x="10648" y="2158"/>
                  <a:pt x="10288" y="1727"/>
                </a:cubicBezTo>
                <a:cubicBezTo>
                  <a:pt x="9908" y="1383"/>
                  <a:pt x="9585" y="1297"/>
                  <a:pt x="9376" y="1383"/>
                </a:cubicBezTo>
                <a:cubicBezTo>
                  <a:pt x="9187" y="1469"/>
                  <a:pt x="8978" y="1899"/>
                  <a:pt x="8864" y="2158"/>
                </a:cubicBezTo>
                <a:cubicBezTo>
                  <a:pt x="8750" y="2502"/>
                  <a:pt x="8674" y="2760"/>
                  <a:pt x="8598" y="2416"/>
                </a:cubicBezTo>
                <a:cubicBezTo>
                  <a:pt x="8522" y="1985"/>
                  <a:pt x="8484" y="1727"/>
                  <a:pt x="8370" y="781"/>
                </a:cubicBezTo>
                <a:cubicBezTo>
                  <a:pt x="8257" y="-252"/>
                  <a:pt x="8143" y="6"/>
                  <a:pt x="8067" y="92"/>
                </a:cubicBezTo>
                <a:cubicBezTo>
                  <a:pt x="8010" y="178"/>
                  <a:pt x="7839" y="350"/>
                  <a:pt x="7744" y="781"/>
                </a:cubicBezTo>
                <a:cubicBezTo>
                  <a:pt x="7649" y="1211"/>
                  <a:pt x="7421" y="2416"/>
                  <a:pt x="7137" y="3448"/>
                </a:cubicBezTo>
                <a:cubicBezTo>
                  <a:pt x="6871" y="4395"/>
                  <a:pt x="6491" y="4395"/>
                  <a:pt x="6264" y="4395"/>
                </a:cubicBezTo>
                <a:cubicBezTo>
                  <a:pt x="6036" y="4481"/>
                  <a:pt x="5903" y="4739"/>
                  <a:pt x="5618" y="5342"/>
                </a:cubicBezTo>
                <a:cubicBezTo>
                  <a:pt x="5334" y="5858"/>
                  <a:pt x="4460" y="7235"/>
                  <a:pt x="4328" y="8009"/>
                </a:cubicBezTo>
                <a:cubicBezTo>
                  <a:pt x="4195" y="8698"/>
                  <a:pt x="3986" y="10161"/>
                  <a:pt x="3910" y="10677"/>
                </a:cubicBezTo>
                <a:cubicBezTo>
                  <a:pt x="3853" y="11193"/>
                  <a:pt x="3758" y="10763"/>
                  <a:pt x="3625" y="10419"/>
                </a:cubicBezTo>
                <a:cubicBezTo>
                  <a:pt x="3492" y="10161"/>
                  <a:pt x="3151" y="10677"/>
                  <a:pt x="3037" y="11107"/>
                </a:cubicBezTo>
                <a:cubicBezTo>
                  <a:pt x="2923" y="11538"/>
                  <a:pt x="2600" y="12398"/>
                  <a:pt x="2373" y="13173"/>
                </a:cubicBezTo>
                <a:cubicBezTo>
                  <a:pt x="2126" y="14033"/>
                  <a:pt x="1841" y="15066"/>
                  <a:pt x="1518" y="16615"/>
                </a:cubicBezTo>
                <a:cubicBezTo>
                  <a:pt x="1196" y="18164"/>
                  <a:pt x="797" y="19713"/>
                  <a:pt x="493" y="20315"/>
                </a:cubicBezTo>
                <a:cubicBezTo>
                  <a:pt x="304" y="20660"/>
                  <a:pt x="133" y="20832"/>
                  <a:pt x="0" y="20918"/>
                </a:cubicBezTo>
                <a:cubicBezTo>
                  <a:pt x="0" y="21348"/>
                  <a:pt x="0" y="21348"/>
                  <a:pt x="0" y="21348"/>
                </a:cubicBezTo>
                <a:cubicBezTo>
                  <a:pt x="114" y="21348"/>
                  <a:pt x="304" y="21176"/>
                  <a:pt x="475" y="20918"/>
                </a:cubicBezTo>
                <a:cubicBezTo>
                  <a:pt x="759" y="20401"/>
                  <a:pt x="987" y="19799"/>
                  <a:pt x="1291" y="18336"/>
                </a:cubicBezTo>
                <a:close/>
              </a:path>
            </a:pathLst>
          </a:custGeom>
          <a:solidFill>
            <a:srgbClr val="FFFFB3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2" name="Freeform 32"/>
          <p:cNvSpPr/>
          <p:nvPr/>
        </p:nvSpPr>
        <p:spPr>
          <a:xfrm>
            <a:off x="2252822" y="1263291"/>
            <a:ext cx="4241000" cy="14994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7" fill="norm" stroke="1" extrusionOk="0">
                <a:moveTo>
                  <a:pt x="15856" y="11536"/>
                </a:moveTo>
                <a:cubicBezTo>
                  <a:pt x="14550" y="10727"/>
                  <a:pt x="13364" y="9745"/>
                  <a:pt x="12367" y="8763"/>
                </a:cubicBezTo>
                <a:cubicBezTo>
                  <a:pt x="11370" y="7724"/>
                  <a:pt x="10871" y="7320"/>
                  <a:pt x="10586" y="6800"/>
                </a:cubicBezTo>
                <a:cubicBezTo>
                  <a:pt x="10302" y="6222"/>
                  <a:pt x="9756" y="5009"/>
                  <a:pt x="9352" y="4432"/>
                </a:cubicBezTo>
                <a:cubicBezTo>
                  <a:pt x="8972" y="3797"/>
                  <a:pt x="8403" y="2699"/>
                  <a:pt x="8023" y="2295"/>
                </a:cubicBezTo>
                <a:cubicBezTo>
                  <a:pt x="7667" y="1891"/>
                  <a:pt x="6955" y="1255"/>
                  <a:pt x="6551" y="1255"/>
                </a:cubicBezTo>
                <a:cubicBezTo>
                  <a:pt x="6171" y="1198"/>
                  <a:pt x="5863" y="1371"/>
                  <a:pt x="5720" y="1544"/>
                </a:cubicBezTo>
                <a:cubicBezTo>
                  <a:pt x="5578" y="1717"/>
                  <a:pt x="5459" y="1833"/>
                  <a:pt x="5364" y="1660"/>
                </a:cubicBezTo>
                <a:cubicBezTo>
                  <a:pt x="5269" y="1429"/>
                  <a:pt x="5103" y="851"/>
                  <a:pt x="5008" y="447"/>
                </a:cubicBezTo>
                <a:cubicBezTo>
                  <a:pt x="4913" y="43"/>
                  <a:pt x="4866" y="-73"/>
                  <a:pt x="4676" y="43"/>
                </a:cubicBezTo>
                <a:cubicBezTo>
                  <a:pt x="4486" y="100"/>
                  <a:pt x="4510" y="43"/>
                  <a:pt x="4273" y="562"/>
                </a:cubicBezTo>
                <a:cubicBezTo>
                  <a:pt x="4035" y="1024"/>
                  <a:pt x="3822" y="1544"/>
                  <a:pt x="3513" y="2122"/>
                </a:cubicBezTo>
                <a:cubicBezTo>
                  <a:pt x="3228" y="2699"/>
                  <a:pt x="2635" y="2815"/>
                  <a:pt x="2374" y="2815"/>
                </a:cubicBezTo>
                <a:cubicBezTo>
                  <a:pt x="2136" y="2815"/>
                  <a:pt x="1780" y="3046"/>
                  <a:pt x="1353" y="3508"/>
                </a:cubicBezTo>
                <a:cubicBezTo>
                  <a:pt x="949" y="3912"/>
                  <a:pt x="237" y="4605"/>
                  <a:pt x="0" y="5067"/>
                </a:cubicBezTo>
                <a:cubicBezTo>
                  <a:pt x="166" y="4836"/>
                  <a:pt x="1733" y="3219"/>
                  <a:pt x="2018" y="3046"/>
                </a:cubicBezTo>
                <a:cubicBezTo>
                  <a:pt x="2350" y="2930"/>
                  <a:pt x="2587" y="3046"/>
                  <a:pt x="3015" y="2815"/>
                </a:cubicBezTo>
                <a:cubicBezTo>
                  <a:pt x="3442" y="2584"/>
                  <a:pt x="3513" y="2468"/>
                  <a:pt x="3869" y="1717"/>
                </a:cubicBezTo>
                <a:cubicBezTo>
                  <a:pt x="4225" y="967"/>
                  <a:pt x="4367" y="447"/>
                  <a:pt x="4629" y="389"/>
                </a:cubicBezTo>
                <a:cubicBezTo>
                  <a:pt x="4913" y="274"/>
                  <a:pt x="4866" y="331"/>
                  <a:pt x="5008" y="851"/>
                </a:cubicBezTo>
                <a:cubicBezTo>
                  <a:pt x="5151" y="1371"/>
                  <a:pt x="5341" y="2122"/>
                  <a:pt x="5436" y="2122"/>
                </a:cubicBezTo>
                <a:cubicBezTo>
                  <a:pt x="5554" y="2122"/>
                  <a:pt x="5649" y="1891"/>
                  <a:pt x="5982" y="1660"/>
                </a:cubicBezTo>
                <a:cubicBezTo>
                  <a:pt x="6314" y="1429"/>
                  <a:pt x="6836" y="1544"/>
                  <a:pt x="7596" y="2641"/>
                </a:cubicBezTo>
                <a:cubicBezTo>
                  <a:pt x="8331" y="3739"/>
                  <a:pt x="8640" y="3854"/>
                  <a:pt x="9376" y="5818"/>
                </a:cubicBezTo>
                <a:cubicBezTo>
                  <a:pt x="10088" y="7782"/>
                  <a:pt x="10373" y="8590"/>
                  <a:pt x="10753" y="9399"/>
                </a:cubicBezTo>
                <a:cubicBezTo>
                  <a:pt x="11132" y="10207"/>
                  <a:pt x="11844" y="11189"/>
                  <a:pt x="12462" y="12171"/>
                </a:cubicBezTo>
                <a:cubicBezTo>
                  <a:pt x="13079" y="13153"/>
                  <a:pt x="14408" y="15463"/>
                  <a:pt x="15524" y="16791"/>
                </a:cubicBezTo>
                <a:cubicBezTo>
                  <a:pt x="16615" y="18120"/>
                  <a:pt x="18633" y="20025"/>
                  <a:pt x="21600" y="21527"/>
                </a:cubicBezTo>
                <a:cubicBezTo>
                  <a:pt x="21600" y="13384"/>
                  <a:pt x="21600" y="13384"/>
                  <a:pt x="21600" y="13384"/>
                </a:cubicBezTo>
                <a:cubicBezTo>
                  <a:pt x="21220" y="13326"/>
                  <a:pt x="20674" y="13153"/>
                  <a:pt x="20057" y="13037"/>
                </a:cubicBezTo>
                <a:cubicBezTo>
                  <a:pt x="18918" y="12806"/>
                  <a:pt x="17161" y="12344"/>
                  <a:pt x="15856" y="11536"/>
                </a:cubicBezTo>
                <a:close/>
              </a:path>
            </a:pathLst>
          </a:custGeom>
          <a:solidFill>
            <a:srgbClr val="FFFF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3" name="Freeform 33"/>
          <p:cNvSpPr/>
          <p:nvPr/>
        </p:nvSpPr>
        <p:spPr>
          <a:xfrm>
            <a:off x="1190606" y="1286391"/>
            <a:ext cx="5303219" cy="16281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9" fill="norm" stroke="1" extrusionOk="0">
                <a:moveTo>
                  <a:pt x="1537" y="10126"/>
                </a:moveTo>
                <a:cubicBezTo>
                  <a:pt x="1860" y="9272"/>
                  <a:pt x="2031" y="9006"/>
                  <a:pt x="2278" y="8472"/>
                </a:cubicBezTo>
                <a:cubicBezTo>
                  <a:pt x="2543" y="7939"/>
                  <a:pt x="2885" y="7139"/>
                  <a:pt x="3056" y="6926"/>
                </a:cubicBezTo>
                <a:cubicBezTo>
                  <a:pt x="3208" y="6659"/>
                  <a:pt x="3360" y="6499"/>
                  <a:pt x="3549" y="6606"/>
                </a:cubicBezTo>
                <a:cubicBezTo>
                  <a:pt x="3758" y="6766"/>
                  <a:pt x="3891" y="7246"/>
                  <a:pt x="4005" y="6712"/>
                </a:cubicBezTo>
                <a:cubicBezTo>
                  <a:pt x="4119" y="6179"/>
                  <a:pt x="4233" y="5539"/>
                  <a:pt x="4290" y="5272"/>
                </a:cubicBezTo>
                <a:cubicBezTo>
                  <a:pt x="4366" y="5006"/>
                  <a:pt x="4460" y="4899"/>
                  <a:pt x="4631" y="4739"/>
                </a:cubicBezTo>
                <a:cubicBezTo>
                  <a:pt x="4802" y="4579"/>
                  <a:pt x="5713" y="3672"/>
                  <a:pt x="5865" y="3512"/>
                </a:cubicBezTo>
                <a:cubicBezTo>
                  <a:pt x="6017" y="3352"/>
                  <a:pt x="6169" y="3352"/>
                  <a:pt x="6415" y="3299"/>
                </a:cubicBezTo>
                <a:cubicBezTo>
                  <a:pt x="6643" y="3299"/>
                  <a:pt x="6890" y="3246"/>
                  <a:pt x="7175" y="2766"/>
                </a:cubicBezTo>
                <a:cubicBezTo>
                  <a:pt x="7440" y="2232"/>
                  <a:pt x="7630" y="1486"/>
                  <a:pt x="7744" y="1326"/>
                </a:cubicBezTo>
                <a:cubicBezTo>
                  <a:pt x="7877" y="1112"/>
                  <a:pt x="7953" y="1112"/>
                  <a:pt x="8086" y="1006"/>
                </a:cubicBezTo>
                <a:cubicBezTo>
                  <a:pt x="8219" y="952"/>
                  <a:pt x="8257" y="899"/>
                  <a:pt x="8333" y="1379"/>
                </a:cubicBezTo>
                <a:cubicBezTo>
                  <a:pt x="8427" y="1859"/>
                  <a:pt x="8541" y="2339"/>
                  <a:pt x="8598" y="2552"/>
                </a:cubicBezTo>
                <a:cubicBezTo>
                  <a:pt x="8655" y="2766"/>
                  <a:pt x="8674" y="2712"/>
                  <a:pt x="8788" y="2552"/>
                </a:cubicBezTo>
                <a:cubicBezTo>
                  <a:pt x="8902" y="2446"/>
                  <a:pt x="9149" y="2126"/>
                  <a:pt x="9452" y="2232"/>
                </a:cubicBezTo>
                <a:cubicBezTo>
                  <a:pt x="9737" y="2392"/>
                  <a:pt x="10003" y="2659"/>
                  <a:pt x="10420" y="3352"/>
                </a:cubicBezTo>
                <a:cubicBezTo>
                  <a:pt x="10819" y="4046"/>
                  <a:pt x="11180" y="4686"/>
                  <a:pt x="11426" y="5326"/>
                </a:cubicBezTo>
                <a:cubicBezTo>
                  <a:pt x="11692" y="5966"/>
                  <a:pt x="12034" y="7086"/>
                  <a:pt x="12243" y="7672"/>
                </a:cubicBezTo>
                <a:cubicBezTo>
                  <a:pt x="12432" y="8312"/>
                  <a:pt x="12831" y="9432"/>
                  <a:pt x="13002" y="9859"/>
                </a:cubicBezTo>
                <a:cubicBezTo>
                  <a:pt x="13192" y="10339"/>
                  <a:pt x="13533" y="11086"/>
                  <a:pt x="13951" y="11939"/>
                </a:cubicBezTo>
                <a:cubicBezTo>
                  <a:pt x="14122" y="12259"/>
                  <a:pt x="14387" y="12792"/>
                  <a:pt x="14691" y="13379"/>
                </a:cubicBezTo>
                <a:cubicBezTo>
                  <a:pt x="14729" y="13486"/>
                  <a:pt x="14767" y="13539"/>
                  <a:pt x="14824" y="13646"/>
                </a:cubicBezTo>
                <a:cubicBezTo>
                  <a:pt x="14824" y="13646"/>
                  <a:pt x="14824" y="13699"/>
                  <a:pt x="14843" y="13699"/>
                </a:cubicBezTo>
                <a:cubicBezTo>
                  <a:pt x="14881" y="13752"/>
                  <a:pt x="14919" y="13859"/>
                  <a:pt x="14957" y="13912"/>
                </a:cubicBezTo>
                <a:cubicBezTo>
                  <a:pt x="14976" y="13966"/>
                  <a:pt x="14995" y="13966"/>
                  <a:pt x="14995" y="14019"/>
                </a:cubicBezTo>
                <a:cubicBezTo>
                  <a:pt x="15033" y="14072"/>
                  <a:pt x="15071" y="14126"/>
                  <a:pt x="15090" y="14179"/>
                </a:cubicBezTo>
                <a:cubicBezTo>
                  <a:pt x="15109" y="14232"/>
                  <a:pt x="15128" y="14232"/>
                  <a:pt x="15147" y="14286"/>
                </a:cubicBezTo>
                <a:cubicBezTo>
                  <a:pt x="15166" y="14339"/>
                  <a:pt x="15204" y="14392"/>
                  <a:pt x="15222" y="14446"/>
                </a:cubicBezTo>
                <a:cubicBezTo>
                  <a:pt x="15241" y="14446"/>
                  <a:pt x="15260" y="14499"/>
                  <a:pt x="15279" y="14552"/>
                </a:cubicBezTo>
                <a:cubicBezTo>
                  <a:pt x="15298" y="14606"/>
                  <a:pt x="15336" y="14606"/>
                  <a:pt x="15355" y="14659"/>
                </a:cubicBezTo>
                <a:cubicBezTo>
                  <a:pt x="15374" y="14712"/>
                  <a:pt x="15393" y="14766"/>
                  <a:pt x="15412" y="14766"/>
                </a:cubicBezTo>
                <a:cubicBezTo>
                  <a:pt x="15431" y="14819"/>
                  <a:pt x="15469" y="14872"/>
                  <a:pt x="15488" y="14926"/>
                </a:cubicBezTo>
                <a:cubicBezTo>
                  <a:pt x="15507" y="14926"/>
                  <a:pt x="15526" y="14979"/>
                  <a:pt x="15545" y="14979"/>
                </a:cubicBezTo>
                <a:cubicBezTo>
                  <a:pt x="15564" y="15032"/>
                  <a:pt x="15583" y="15086"/>
                  <a:pt x="15621" y="15139"/>
                </a:cubicBezTo>
                <a:cubicBezTo>
                  <a:pt x="15621" y="15139"/>
                  <a:pt x="15640" y="15192"/>
                  <a:pt x="15659" y="15192"/>
                </a:cubicBezTo>
                <a:cubicBezTo>
                  <a:pt x="15697" y="15246"/>
                  <a:pt x="15735" y="15352"/>
                  <a:pt x="15773" y="15406"/>
                </a:cubicBezTo>
                <a:cubicBezTo>
                  <a:pt x="16285" y="16206"/>
                  <a:pt x="16969" y="17432"/>
                  <a:pt x="17595" y="18179"/>
                </a:cubicBezTo>
                <a:cubicBezTo>
                  <a:pt x="18202" y="18926"/>
                  <a:pt x="19455" y="20099"/>
                  <a:pt x="20006" y="20526"/>
                </a:cubicBezTo>
                <a:cubicBezTo>
                  <a:pt x="20385" y="20792"/>
                  <a:pt x="21144" y="21272"/>
                  <a:pt x="21600" y="21539"/>
                </a:cubicBezTo>
                <a:cubicBezTo>
                  <a:pt x="21600" y="19566"/>
                  <a:pt x="21600" y="19566"/>
                  <a:pt x="21600" y="19566"/>
                </a:cubicBezTo>
                <a:cubicBezTo>
                  <a:pt x="19227" y="18179"/>
                  <a:pt x="17614" y="16419"/>
                  <a:pt x="16741" y="15192"/>
                </a:cubicBezTo>
                <a:cubicBezTo>
                  <a:pt x="15849" y="13966"/>
                  <a:pt x="14786" y="11832"/>
                  <a:pt x="14292" y="10926"/>
                </a:cubicBezTo>
                <a:cubicBezTo>
                  <a:pt x="13799" y="10019"/>
                  <a:pt x="13230" y="9112"/>
                  <a:pt x="12926" y="8366"/>
                </a:cubicBezTo>
                <a:cubicBezTo>
                  <a:pt x="12622" y="7619"/>
                  <a:pt x="12394" y="6872"/>
                  <a:pt x="11825" y="5059"/>
                </a:cubicBezTo>
                <a:cubicBezTo>
                  <a:pt x="11237" y="3246"/>
                  <a:pt x="10990" y="3139"/>
                  <a:pt x="10401" y="2126"/>
                </a:cubicBezTo>
                <a:cubicBezTo>
                  <a:pt x="9794" y="1112"/>
                  <a:pt x="9376" y="1006"/>
                  <a:pt x="9111" y="1219"/>
                </a:cubicBezTo>
                <a:cubicBezTo>
                  <a:pt x="8845" y="1432"/>
                  <a:pt x="8769" y="1646"/>
                  <a:pt x="8674" y="1646"/>
                </a:cubicBezTo>
                <a:cubicBezTo>
                  <a:pt x="8598" y="1646"/>
                  <a:pt x="8446" y="952"/>
                  <a:pt x="8333" y="472"/>
                </a:cubicBezTo>
                <a:cubicBezTo>
                  <a:pt x="8219" y="-8"/>
                  <a:pt x="8257" y="-61"/>
                  <a:pt x="8029" y="46"/>
                </a:cubicBezTo>
                <a:cubicBezTo>
                  <a:pt x="7820" y="99"/>
                  <a:pt x="7706" y="579"/>
                  <a:pt x="7421" y="1272"/>
                </a:cubicBezTo>
                <a:cubicBezTo>
                  <a:pt x="7137" y="1966"/>
                  <a:pt x="7080" y="2072"/>
                  <a:pt x="6738" y="2286"/>
                </a:cubicBezTo>
                <a:cubicBezTo>
                  <a:pt x="6396" y="2499"/>
                  <a:pt x="6207" y="2392"/>
                  <a:pt x="5941" y="2499"/>
                </a:cubicBezTo>
                <a:cubicBezTo>
                  <a:pt x="5713" y="2659"/>
                  <a:pt x="4460" y="4152"/>
                  <a:pt x="4328" y="4366"/>
                </a:cubicBezTo>
                <a:cubicBezTo>
                  <a:pt x="4328" y="4366"/>
                  <a:pt x="4328" y="4366"/>
                  <a:pt x="4309" y="4366"/>
                </a:cubicBezTo>
                <a:cubicBezTo>
                  <a:pt x="4252" y="4579"/>
                  <a:pt x="4176" y="5112"/>
                  <a:pt x="4062" y="5646"/>
                </a:cubicBezTo>
                <a:cubicBezTo>
                  <a:pt x="3948" y="6179"/>
                  <a:pt x="3948" y="6126"/>
                  <a:pt x="3834" y="6072"/>
                </a:cubicBezTo>
                <a:cubicBezTo>
                  <a:pt x="3720" y="6072"/>
                  <a:pt x="3701" y="6019"/>
                  <a:pt x="3530" y="5859"/>
                </a:cubicBezTo>
                <a:cubicBezTo>
                  <a:pt x="3379" y="5752"/>
                  <a:pt x="3094" y="6126"/>
                  <a:pt x="2942" y="6392"/>
                </a:cubicBezTo>
                <a:cubicBezTo>
                  <a:pt x="2790" y="6712"/>
                  <a:pt x="2183" y="7992"/>
                  <a:pt x="1917" y="8526"/>
                </a:cubicBezTo>
                <a:cubicBezTo>
                  <a:pt x="1651" y="9112"/>
                  <a:pt x="1594" y="9379"/>
                  <a:pt x="1291" y="10339"/>
                </a:cubicBezTo>
                <a:cubicBezTo>
                  <a:pt x="987" y="11246"/>
                  <a:pt x="759" y="11619"/>
                  <a:pt x="475" y="11939"/>
                </a:cubicBezTo>
                <a:cubicBezTo>
                  <a:pt x="304" y="12099"/>
                  <a:pt x="114" y="12206"/>
                  <a:pt x="0" y="12206"/>
                </a:cubicBezTo>
                <a:cubicBezTo>
                  <a:pt x="0" y="12792"/>
                  <a:pt x="0" y="12792"/>
                  <a:pt x="0" y="12792"/>
                </a:cubicBezTo>
                <a:cubicBezTo>
                  <a:pt x="95" y="12792"/>
                  <a:pt x="304" y="12739"/>
                  <a:pt x="550" y="12366"/>
                </a:cubicBezTo>
                <a:cubicBezTo>
                  <a:pt x="892" y="11886"/>
                  <a:pt x="1234" y="11032"/>
                  <a:pt x="1537" y="10126"/>
                </a:cubicBezTo>
                <a:close/>
              </a:path>
            </a:pathLst>
          </a:custGeom>
          <a:solidFill>
            <a:srgbClr val="0066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4" name="Freeform 34"/>
          <p:cNvSpPr/>
          <p:nvPr/>
        </p:nvSpPr>
        <p:spPr>
          <a:xfrm>
            <a:off x="2248890" y="1226724"/>
            <a:ext cx="4244936" cy="9692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5" fill="norm" stroke="1" extrusionOk="0">
                <a:moveTo>
                  <a:pt x="14155" y="10407"/>
                </a:moveTo>
                <a:cubicBezTo>
                  <a:pt x="13064" y="9961"/>
                  <a:pt x="11523" y="8890"/>
                  <a:pt x="11191" y="8622"/>
                </a:cubicBezTo>
                <a:cubicBezTo>
                  <a:pt x="10859" y="8354"/>
                  <a:pt x="10717" y="8265"/>
                  <a:pt x="10575" y="7997"/>
                </a:cubicBezTo>
                <a:cubicBezTo>
                  <a:pt x="10409" y="7640"/>
                  <a:pt x="10029" y="6569"/>
                  <a:pt x="9508" y="5409"/>
                </a:cubicBezTo>
                <a:cubicBezTo>
                  <a:pt x="8986" y="4338"/>
                  <a:pt x="8322" y="3267"/>
                  <a:pt x="7753" y="2553"/>
                </a:cubicBezTo>
                <a:cubicBezTo>
                  <a:pt x="7160" y="1839"/>
                  <a:pt x="6852" y="1660"/>
                  <a:pt x="6568" y="1571"/>
                </a:cubicBezTo>
                <a:cubicBezTo>
                  <a:pt x="6283" y="1571"/>
                  <a:pt x="5856" y="2017"/>
                  <a:pt x="5714" y="2374"/>
                </a:cubicBezTo>
                <a:cubicBezTo>
                  <a:pt x="5572" y="2731"/>
                  <a:pt x="5548" y="2910"/>
                  <a:pt x="5406" y="2731"/>
                </a:cubicBezTo>
                <a:cubicBezTo>
                  <a:pt x="5287" y="2463"/>
                  <a:pt x="5169" y="1749"/>
                  <a:pt x="5074" y="768"/>
                </a:cubicBezTo>
                <a:cubicBezTo>
                  <a:pt x="4955" y="-125"/>
                  <a:pt x="4837" y="-36"/>
                  <a:pt x="4742" y="54"/>
                </a:cubicBezTo>
                <a:cubicBezTo>
                  <a:pt x="4647" y="143"/>
                  <a:pt x="4410" y="500"/>
                  <a:pt x="4315" y="857"/>
                </a:cubicBezTo>
                <a:cubicBezTo>
                  <a:pt x="4220" y="1214"/>
                  <a:pt x="3960" y="2374"/>
                  <a:pt x="3628" y="3356"/>
                </a:cubicBezTo>
                <a:cubicBezTo>
                  <a:pt x="3296" y="4427"/>
                  <a:pt x="2822" y="4606"/>
                  <a:pt x="2703" y="4606"/>
                </a:cubicBezTo>
                <a:cubicBezTo>
                  <a:pt x="2584" y="4606"/>
                  <a:pt x="2371" y="4606"/>
                  <a:pt x="2158" y="4784"/>
                </a:cubicBezTo>
                <a:cubicBezTo>
                  <a:pt x="1968" y="5052"/>
                  <a:pt x="1731" y="5409"/>
                  <a:pt x="1470" y="5766"/>
                </a:cubicBezTo>
                <a:cubicBezTo>
                  <a:pt x="1209" y="6212"/>
                  <a:pt x="735" y="6926"/>
                  <a:pt x="474" y="7373"/>
                </a:cubicBezTo>
                <a:cubicBezTo>
                  <a:pt x="190" y="7908"/>
                  <a:pt x="95" y="8265"/>
                  <a:pt x="0" y="8622"/>
                </a:cubicBezTo>
                <a:cubicBezTo>
                  <a:pt x="24" y="8622"/>
                  <a:pt x="24" y="8622"/>
                  <a:pt x="24" y="8622"/>
                </a:cubicBezTo>
                <a:cubicBezTo>
                  <a:pt x="261" y="7908"/>
                  <a:pt x="972" y="6837"/>
                  <a:pt x="1375" y="6212"/>
                </a:cubicBezTo>
                <a:cubicBezTo>
                  <a:pt x="1802" y="5498"/>
                  <a:pt x="2158" y="5141"/>
                  <a:pt x="2395" y="5141"/>
                </a:cubicBezTo>
                <a:cubicBezTo>
                  <a:pt x="2656" y="5141"/>
                  <a:pt x="3248" y="4963"/>
                  <a:pt x="3533" y="4070"/>
                </a:cubicBezTo>
                <a:cubicBezTo>
                  <a:pt x="3841" y="3177"/>
                  <a:pt x="4054" y="2374"/>
                  <a:pt x="4292" y="1660"/>
                </a:cubicBezTo>
                <a:cubicBezTo>
                  <a:pt x="4529" y="857"/>
                  <a:pt x="4505" y="946"/>
                  <a:pt x="4695" y="857"/>
                </a:cubicBezTo>
                <a:cubicBezTo>
                  <a:pt x="4884" y="678"/>
                  <a:pt x="4932" y="857"/>
                  <a:pt x="5027" y="1482"/>
                </a:cubicBezTo>
                <a:cubicBezTo>
                  <a:pt x="5121" y="2106"/>
                  <a:pt x="5287" y="2999"/>
                  <a:pt x="5382" y="3356"/>
                </a:cubicBezTo>
                <a:cubicBezTo>
                  <a:pt x="5477" y="3624"/>
                  <a:pt x="5596" y="3445"/>
                  <a:pt x="5738" y="3177"/>
                </a:cubicBezTo>
                <a:cubicBezTo>
                  <a:pt x="5880" y="2910"/>
                  <a:pt x="6188" y="2642"/>
                  <a:pt x="6568" y="2731"/>
                </a:cubicBezTo>
                <a:cubicBezTo>
                  <a:pt x="6971" y="2731"/>
                  <a:pt x="7682" y="3713"/>
                  <a:pt x="8038" y="4338"/>
                </a:cubicBezTo>
                <a:cubicBezTo>
                  <a:pt x="8417" y="4963"/>
                  <a:pt x="8986" y="6658"/>
                  <a:pt x="9366" y="7640"/>
                </a:cubicBezTo>
                <a:cubicBezTo>
                  <a:pt x="9769" y="8533"/>
                  <a:pt x="10314" y="10407"/>
                  <a:pt x="10598" y="11300"/>
                </a:cubicBezTo>
                <a:cubicBezTo>
                  <a:pt x="10883" y="12103"/>
                  <a:pt x="11381" y="12728"/>
                  <a:pt x="12377" y="14335"/>
                </a:cubicBezTo>
                <a:cubicBezTo>
                  <a:pt x="13373" y="15852"/>
                  <a:pt x="14558" y="17369"/>
                  <a:pt x="15862" y="18619"/>
                </a:cubicBezTo>
                <a:cubicBezTo>
                  <a:pt x="17166" y="19868"/>
                  <a:pt x="18921" y="20582"/>
                  <a:pt x="20059" y="20939"/>
                </a:cubicBezTo>
                <a:cubicBezTo>
                  <a:pt x="20675" y="21118"/>
                  <a:pt x="21221" y="21386"/>
                  <a:pt x="21600" y="21475"/>
                </a:cubicBezTo>
                <a:cubicBezTo>
                  <a:pt x="21600" y="11032"/>
                  <a:pt x="21600" y="11032"/>
                  <a:pt x="21600" y="11032"/>
                </a:cubicBezTo>
                <a:cubicBezTo>
                  <a:pt x="20533" y="11032"/>
                  <a:pt x="17664" y="11032"/>
                  <a:pt x="16905" y="11121"/>
                </a:cubicBezTo>
                <a:cubicBezTo>
                  <a:pt x="15957" y="11211"/>
                  <a:pt x="15246" y="10854"/>
                  <a:pt x="14155" y="10407"/>
                </a:cubicBezTo>
                <a:close/>
              </a:path>
            </a:pathLst>
          </a:custGeom>
          <a:solidFill>
            <a:srgbClr val="FFC0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5" name="Freeform 36"/>
          <p:cNvSpPr/>
          <p:nvPr/>
        </p:nvSpPr>
        <p:spPr>
          <a:xfrm>
            <a:off x="1190606" y="3525130"/>
            <a:ext cx="5303219" cy="850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9949" y="18938"/>
                </a:moveTo>
                <a:cubicBezTo>
                  <a:pt x="19114" y="18631"/>
                  <a:pt x="17861" y="17915"/>
                  <a:pt x="16912" y="17505"/>
                </a:cubicBezTo>
                <a:cubicBezTo>
                  <a:pt x="15944" y="17096"/>
                  <a:pt x="14919" y="14946"/>
                  <a:pt x="14463" y="14536"/>
                </a:cubicBezTo>
                <a:cubicBezTo>
                  <a:pt x="13989" y="14025"/>
                  <a:pt x="13476" y="13308"/>
                  <a:pt x="12964" y="12182"/>
                </a:cubicBezTo>
                <a:cubicBezTo>
                  <a:pt x="12451" y="11056"/>
                  <a:pt x="11958" y="8906"/>
                  <a:pt x="11350" y="7371"/>
                </a:cubicBezTo>
                <a:cubicBezTo>
                  <a:pt x="10743" y="5733"/>
                  <a:pt x="10117" y="4095"/>
                  <a:pt x="9718" y="3378"/>
                </a:cubicBezTo>
                <a:cubicBezTo>
                  <a:pt x="9320" y="2764"/>
                  <a:pt x="8959" y="2150"/>
                  <a:pt x="8560" y="1126"/>
                </a:cubicBezTo>
                <a:cubicBezTo>
                  <a:pt x="8162" y="102"/>
                  <a:pt x="7934" y="307"/>
                  <a:pt x="7459" y="717"/>
                </a:cubicBezTo>
                <a:cubicBezTo>
                  <a:pt x="6966" y="1126"/>
                  <a:pt x="6966" y="1331"/>
                  <a:pt x="6719" y="921"/>
                </a:cubicBezTo>
                <a:cubicBezTo>
                  <a:pt x="6472" y="512"/>
                  <a:pt x="6150" y="0"/>
                  <a:pt x="5922" y="0"/>
                </a:cubicBezTo>
                <a:cubicBezTo>
                  <a:pt x="5694" y="0"/>
                  <a:pt x="5106" y="717"/>
                  <a:pt x="4954" y="717"/>
                </a:cubicBezTo>
                <a:cubicBezTo>
                  <a:pt x="4802" y="717"/>
                  <a:pt x="4517" y="1228"/>
                  <a:pt x="4309" y="1945"/>
                </a:cubicBezTo>
                <a:cubicBezTo>
                  <a:pt x="4100" y="2662"/>
                  <a:pt x="3929" y="3071"/>
                  <a:pt x="3587" y="3173"/>
                </a:cubicBezTo>
                <a:cubicBezTo>
                  <a:pt x="3265" y="3276"/>
                  <a:pt x="3113" y="3583"/>
                  <a:pt x="2904" y="3890"/>
                </a:cubicBezTo>
                <a:cubicBezTo>
                  <a:pt x="2676" y="4197"/>
                  <a:pt x="2069" y="5630"/>
                  <a:pt x="1367" y="7268"/>
                </a:cubicBezTo>
                <a:cubicBezTo>
                  <a:pt x="873" y="8394"/>
                  <a:pt x="304" y="8804"/>
                  <a:pt x="0" y="9009"/>
                </a:cubicBezTo>
                <a:cubicBezTo>
                  <a:pt x="0" y="21600"/>
                  <a:pt x="0" y="21600"/>
                  <a:pt x="0" y="21600"/>
                </a:cubicBezTo>
                <a:cubicBezTo>
                  <a:pt x="21600" y="21600"/>
                  <a:pt x="21600" y="21600"/>
                  <a:pt x="21600" y="21600"/>
                </a:cubicBezTo>
                <a:cubicBezTo>
                  <a:pt x="21600" y="19450"/>
                  <a:pt x="21600" y="19450"/>
                  <a:pt x="21600" y="19450"/>
                </a:cubicBezTo>
                <a:cubicBezTo>
                  <a:pt x="21125" y="19348"/>
                  <a:pt x="20442" y="19245"/>
                  <a:pt x="19949" y="18938"/>
                </a:cubicBezTo>
                <a:close/>
              </a:path>
            </a:pathLst>
          </a:custGeom>
          <a:solidFill>
            <a:srgbClr val="7F7F7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6" name="Freeform 38"/>
          <p:cNvSpPr/>
          <p:nvPr/>
        </p:nvSpPr>
        <p:spPr>
          <a:xfrm>
            <a:off x="1190606" y="1358180"/>
            <a:ext cx="3607605" cy="10402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6" fill="norm" stroke="1" extrusionOk="0">
                <a:moveTo>
                  <a:pt x="2679" y="16315"/>
                </a:moveTo>
                <a:cubicBezTo>
                  <a:pt x="2958" y="15481"/>
                  <a:pt x="3209" y="14981"/>
                  <a:pt x="3572" y="14230"/>
                </a:cubicBezTo>
                <a:cubicBezTo>
                  <a:pt x="3879" y="13563"/>
                  <a:pt x="4298" y="12646"/>
                  <a:pt x="4633" y="12145"/>
                </a:cubicBezTo>
                <a:cubicBezTo>
                  <a:pt x="4633" y="12145"/>
                  <a:pt x="4633" y="12145"/>
                  <a:pt x="4633" y="12145"/>
                </a:cubicBezTo>
                <a:cubicBezTo>
                  <a:pt x="4660" y="12145"/>
                  <a:pt x="4660" y="12145"/>
                  <a:pt x="4660" y="12145"/>
                </a:cubicBezTo>
                <a:cubicBezTo>
                  <a:pt x="4660" y="12145"/>
                  <a:pt x="4660" y="12145"/>
                  <a:pt x="4688" y="12145"/>
                </a:cubicBezTo>
                <a:cubicBezTo>
                  <a:pt x="4716" y="12062"/>
                  <a:pt x="4772" y="12062"/>
                  <a:pt x="4800" y="11979"/>
                </a:cubicBezTo>
                <a:cubicBezTo>
                  <a:pt x="5191" y="11645"/>
                  <a:pt x="5358" y="11895"/>
                  <a:pt x="5526" y="12145"/>
                </a:cubicBezTo>
                <a:cubicBezTo>
                  <a:pt x="5693" y="12396"/>
                  <a:pt x="5721" y="12396"/>
                  <a:pt x="5888" y="11645"/>
                </a:cubicBezTo>
                <a:cubicBezTo>
                  <a:pt x="6056" y="10978"/>
                  <a:pt x="6223" y="10061"/>
                  <a:pt x="6363" y="9560"/>
                </a:cubicBezTo>
                <a:cubicBezTo>
                  <a:pt x="6502" y="9060"/>
                  <a:pt x="6949" y="8559"/>
                  <a:pt x="7367" y="8142"/>
                </a:cubicBezTo>
                <a:cubicBezTo>
                  <a:pt x="7786" y="7809"/>
                  <a:pt x="8205" y="7308"/>
                  <a:pt x="8651" y="6725"/>
                </a:cubicBezTo>
                <a:cubicBezTo>
                  <a:pt x="9098" y="6141"/>
                  <a:pt x="9321" y="6224"/>
                  <a:pt x="9712" y="6224"/>
                </a:cubicBezTo>
                <a:cubicBezTo>
                  <a:pt x="10102" y="6224"/>
                  <a:pt x="10353" y="5807"/>
                  <a:pt x="10688" y="5140"/>
                </a:cubicBezTo>
                <a:cubicBezTo>
                  <a:pt x="10995" y="4389"/>
                  <a:pt x="11219" y="3639"/>
                  <a:pt x="11414" y="3139"/>
                </a:cubicBezTo>
                <a:cubicBezTo>
                  <a:pt x="11581" y="2722"/>
                  <a:pt x="11693" y="2805"/>
                  <a:pt x="11833" y="2722"/>
                </a:cubicBezTo>
                <a:cubicBezTo>
                  <a:pt x="12056" y="2555"/>
                  <a:pt x="12140" y="2555"/>
                  <a:pt x="12251" y="3222"/>
                </a:cubicBezTo>
                <a:cubicBezTo>
                  <a:pt x="12363" y="3889"/>
                  <a:pt x="12586" y="4890"/>
                  <a:pt x="12698" y="5223"/>
                </a:cubicBezTo>
                <a:cubicBezTo>
                  <a:pt x="12781" y="5557"/>
                  <a:pt x="12837" y="5307"/>
                  <a:pt x="13060" y="4973"/>
                </a:cubicBezTo>
                <a:cubicBezTo>
                  <a:pt x="13284" y="4640"/>
                  <a:pt x="13674" y="4306"/>
                  <a:pt x="13981" y="4306"/>
                </a:cubicBezTo>
                <a:cubicBezTo>
                  <a:pt x="14288" y="4306"/>
                  <a:pt x="14623" y="4389"/>
                  <a:pt x="15209" y="5223"/>
                </a:cubicBezTo>
                <a:cubicBezTo>
                  <a:pt x="15823" y="6141"/>
                  <a:pt x="16326" y="6558"/>
                  <a:pt x="16716" y="7642"/>
                </a:cubicBezTo>
                <a:cubicBezTo>
                  <a:pt x="17107" y="8726"/>
                  <a:pt x="17498" y="9560"/>
                  <a:pt x="17916" y="10811"/>
                </a:cubicBezTo>
                <a:cubicBezTo>
                  <a:pt x="18140" y="11478"/>
                  <a:pt x="18447" y="12312"/>
                  <a:pt x="18781" y="13230"/>
                </a:cubicBezTo>
                <a:cubicBezTo>
                  <a:pt x="19256" y="14564"/>
                  <a:pt x="19423" y="14898"/>
                  <a:pt x="19674" y="15481"/>
                </a:cubicBezTo>
                <a:cubicBezTo>
                  <a:pt x="21572" y="19401"/>
                  <a:pt x="21572" y="19401"/>
                  <a:pt x="21572" y="19401"/>
                </a:cubicBezTo>
                <a:cubicBezTo>
                  <a:pt x="21572" y="19401"/>
                  <a:pt x="21572" y="19401"/>
                  <a:pt x="21600" y="19401"/>
                </a:cubicBezTo>
                <a:cubicBezTo>
                  <a:pt x="21153" y="18484"/>
                  <a:pt x="20763" y="17650"/>
                  <a:pt x="20512" y="17149"/>
                </a:cubicBezTo>
                <a:cubicBezTo>
                  <a:pt x="19898" y="15815"/>
                  <a:pt x="19395" y="14647"/>
                  <a:pt x="19116" y="13897"/>
                </a:cubicBezTo>
                <a:cubicBezTo>
                  <a:pt x="18865" y="13230"/>
                  <a:pt x="18279" y="11478"/>
                  <a:pt x="18000" y="10478"/>
                </a:cubicBezTo>
                <a:cubicBezTo>
                  <a:pt x="17693" y="9560"/>
                  <a:pt x="17191" y="7809"/>
                  <a:pt x="16800" y="6808"/>
                </a:cubicBezTo>
                <a:cubicBezTo>
                  <a:pt x="16437" y="5807"/>
                  <a:pt x="15907" y="4806"/>
                  <a:pt x="15321" y="3722"/>
                </a:cubicBezTo>
                <a:cubicBezTo>
                  <a:pt x="14707" y="2638"/>
                  <a:pt x="14316" y="2221"/>
                  <a:pt x="13898" y="1971"/>
                </a:cubicBezTo>
                <a:cubicBezTo>
                  <a:pt x="13451" y="1804"/>
                  <a:pt x="13088" y="2305"/>
                  <a:pt x="12921" y="2471"/>
                </a:cubicBezTo>
                <a:cubicBezTo>
                  <a:pt x="12753" y="2722"/>
                  <a:pt x="12726" y="2805"/>
                  <a:pt x="12642" y="2471"/>
                </a:cubicBezTo>
                <a:cubicBezTo>
                  <a:pt x="12558" y="2138"/>
                  <a:pt x="12391" y="1387"/>
                  <a:pt x="12251" y="637"/>
                </a:cubicBezTo>
                <a:cubicBezTo>
                  <a:pt x="12140" y="-114"/>
                  <a:pt x="12084" y="-31"/>
                  <a:pt x="11888" y="53"/>
                </a:cubicBezTo>
                <a:cubicBezTo>
                  <a:pt x="11693" y="220"/>
                  <a:pt x="11581" y="220"/>
                  <a:pt x="11386" y="553"/>
                </a:cubicBezTo>
                <a:cubicBezTo>
                  <a:pt x="11219" y="803"/>
                  <a:pt x="10940" y="1971"/>
                  <a:pt x="10549" y="2805"/>
                </a:cubicBezTo>
                <a:cubicBezTo>
                  <a:pt x="10130" y="3555"/>
                  <a:pt x="9767" y="3639"/>
                  <a:pt x="9433" y="3639"/>
                </a:cubicBezTo>
                <a:cubicBezTo>
                  <a:pt x="9070" y="3722"/>
                  <a:pt x="8847" y="3722"/>
                  <a:pt x="8623" y="3972"/>
                </a:cubicBezTo>
                <a:cubicBezTo>
                  <a:pt x="8400" y="4223"/>
                  <a:pt x="7060" y="5640"/>
                  <a:pt x="6809" y="5891"/>
                </a:cubicBezTo>
                <a:cubicBezTo>
                  <a:pt x="6558" y="6141"/>
                  <a:pt x="6419" y="6308"/>
                  <a:pt x="6307" y="6725"/>
                </a:cubicBezTo>
                <a:cubicBezTo>
                  <a:pt x="6223" y="7142"/>
                  <a:pt x="6056" y="8142"/>
                  <a:pt x="5888" y="8976"/>
                </a:cubicBezTo>
                <a:cubicBezTo>
                  <a:pt x="5721" y="9810"/>
                  <a:pt x="5526" y="9060"/>
                  <a:pt x="5219" y="8810"/>
                </a:cubicBezTo>
                <a:cubicBezTo>
                  <a:pt x="4940" y="8643"/>
                  <a:pt x="4716" y="8893"/>
                  <a:pt x="4493" y="9310"/>
                </a:cubicBezTo>
                <a:cubicBezTo>
                  <a:pt x="4242" y="9644"/>
                  <a:pt x="3740" y="10894"/>
                  <a:pt x="3349" y="11728"/>
                </a:cubicBezTo>
                <a:cubicBezTo>
                  <a:pt x="2986" y="12562"/>
                  <a:pt x="2735" y="12979"/>
                  <a:pt x="2260" y="14314"/>
                </a:cubicBezTo>
                <a:cubicBezTo>
                  <a:pt x="1814" y="15732"/>
                  <a:pt x="1312" y="17066"/>
                  <a:pt x="809" y="17817"/>
                </a:cubicBezTo>
                <a:cubicBezTo>
                  <a:pt x="447" y="18400"/>
                  <a:pt x="140" y="18484"/>
                  <a:pt x="0" y="18484"/>
                </a:cubicBezTo>
                <a:cubicBezTo>
                  <a:pt x="0" y="21486"/>
                  <a:pt x="0" y="21486"/>
                  <a:pt x="0" y="21486"/>
                </a:cubicBezTo>
                <a:cubicBezTo>
                  <a:pt x="335" y="21319"/>
                  <a:pt x="1033" y="20735"/>
                  <a:pt x="1423" y="19651"/>
                </a:cubicBezTo>
                <a:cubicBezTo>
                  <a:pt x="1981" y="18233"/>
                  <a:pt x="2400" y="17233"/>
                  <a:pt x="2679" y="16315"/>
                </a:cubicBezTo>
                <a:close/>
              </a:path>
            </a:pathLst>
          </a:custGeom>
          <a:solidFill>
            <a:srgbClr val="3E8E92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7" name="Freeform 39"/>
          <p:cNvSpPr/>
          <p:nvPr/>
        </p:nvSpPr>
        <p:spPr>
          <a:xfrm>
            <a:off x="1190606" y="1846589"/>
            <a:ext cx="5303219" cy="2231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9" fill="norm" stroke="1" extrusionOk="0">
                <a:moveTo>
                  <a:pt x="1917" y="10127"/>
                </a:moveTo>
                <a:cubicBezTo>
                  <a:pt x="2240" y="9816"/>
                  <a:pt x="2638" y="9274"/>
                  <a:pt x="2942" y="9041"/>
                </a:cubicBezTo>
                <a:cubicBezTo>
                  <a:pt x="3227" y="8808"/>
                  <a:pt x="3417" y="8847"/>
                  <a:pt x="3606" y="8886"/>
                </a:cubicBezTo>
                <a:cubicBezTo>
                  <a:pt x="3815" y="8886"/>
                  <a:pt x="3834" y="9157"/>
                  <a:pt x="4100" y="8614"/>
                </a:cubicBezTo>
                <a:cubicBezTo>
                  <a:pt x="4385" y="8110"/>
                  <a:pt x="4574" y="8071"/>
                  <a:pt x="4897" y="7839"/>
                </a:cubicBezTo>
                <a:cubicBezTo>
                  <a:pt x="5220" y="7567"/>
                  <a:pt x="5561" y="7567"/>
                  <a:pt x="5789" y="7412"/>
                </a:cubicBezTo>
                <a:cubicBezTo>
                  <a:pt x="6017" y="7257"/>
                  <a:pt x="6169" y="7218"/>
                  <a:pt x="6321" y="7257"/>
                </a:cubicBezTo>
                <a:cubicBezTo>
                  <a:pt x="6472" y="7335"/>
                  <a:pt x="6947" y="7490"/>
                  <a:pt x="7308" y="7218"/>
                </a:cubicBezTo>
                <a:cubicBezTo>
                  <a:pt x="7687" y="6908"/>
                  <a:pt x="8105" y="6830"/>
                  <a:pt x="8238" y="7063"/>
                </a:cubicBezTo>
                <a:cubicBezTo>
                  <a:pt x="8351" y="7257"/>
                  <a:pt x="8522" y="7684"/>
                  <a:pt x="8598" y="7878"/>
                </a:cubicBezTo>
                <a:cubicBezTo>
                  <a:pt x="8674" y="8110"/>
                  <a:pt x="8940" y="8033"/>
                  <a:pt x="9149" y="8110"/>
                </a:cubicBezTo>
                <a:cubicBezTo>
                  <a:pt x="9357" y="8188"/>
                  <a:pt x="10041" y="8925"/>
                  <a:pt x="10382" y="9467"/>
                </a:cubicBezTo>
                <a:cubicBezTo>
                  <a:pt x="10724" y="9972"/>
                  <a:pt x="11464" y="11213"/>
                  <a:pt x="12072" y="12337"/>
                </a:cubicBezTo>
                <a:cubicBezTo>
                  <a:pt x="12660" y="13462"/>
                  <a:pt x="13040" y="14160"/>
                  <a:pt x="13438" y="14625"/>
                </a:cubicBezTo>
                <a:cubicBezTo>
                  <a:pt x="13856" y="15090"/>
                  <a:pt x="14729" y="16331"/>
                  <a:pt x="15298" y="17029"/>
                </a:cubicBezTo>
                <a:cubicBezTo>
                  <a:pt x="15868" y="17727"/>
                  <a:pt x="16703" y="18581"/>
                  <a:pt x="17709" y="19279"/>
                </a:cubicBezTo>
                <a:cubicBezTo>
                  <a:pt x="18696" y="19938"/>
                  <a:pt x="19626" y="20636"/>
                  <a:pt x="20461" y="21024"/>
                </a:cubicBezTo>
                <a:cubicBezTo>
                  <a:pt x="20879" y="21218"/>
                  <a:pt x="21296" y="21373"/>
                  <a:pt x="21600" y="21489"/>
                </a:cubicBezTo>
                <a:cubicBezTo>
                  <a:pt x="21600" y="18387"/>
                  <a:pt x="21600" y="18387"/>
                  <a:pt x="21600" y="18387"/>
                </a:cubicBezTo>
                <a:cubicBezTo>
                  <a:pt x="21239" y="18232"/>
                  <a:pt x="20651" y="17921"/>
                  <a:pt x="19873" y="17378"/>
                </a:cubicBezTo>
                <a:cubicBezTo>
                  <a:pt x="18639" y="16486"/>
                  <a:pt x="17557" y="15517"/>
                  <a:pt x="17026" y="14897"/>
                </a:cubicBezTo>
                <a:cubicBezTo>
                  <a:pt x="16494" y="14276"/>
                  <a:pt x="15564" y="12686"/>
                  <a:pt x="15014" y="11600"/>
                </a:cubicBezTo>
                <a:cubicBezTo>
                  <a:pt x="14444" y="10514"/>
                  <a:pt x="13230" y="8110"/>
                  <a:pt x="12812" y="7141"/>
                </a:cubicBezTo>
                <a:cubicBezTo>
                  <a:pt x="12413" y="6132"/>
                  <a:pt x="11787" y="4504"/>
                  <a:pt x="11123" y="3185"/>
                </a:cubicBezTo>
                <a:cubicBezTo>
                  <a:pt x="10439" y="1867"/>
                  <a:pt x="9794" y="1363"/>
                  <a:pt x="9547" y="1246"/>
                </a:cubicBezTo>
                <a:cubicBezTo>
                  <a:pt x="9301" y="1130"/>
                  <a:pt x="8902" y="1246"/>
                  <a:pt x="8731" y="1246"/>
                </a:cubicBezTo>
                <a:cubicBezTo>
                  <a:pt x="8579" y="1207"/>
                  <a:pt x="8465" y="703"/>
                  <a:pt x="8370" y="316"/>
                </a:cubicBezTo>
                <a:cubicBezTo>
                  <a:pt x="8276" y="-111"/>
                  <a:pt x="7972" y="5"/>
                  <a:pt x="7839" y="44"/>
                </a:cubicBezTo>
                <a:cubicBezTo>
                  <a:pt x="7706" y="122"/>
                  <a:pt x="7459" y="509"/>
                  <a:pt x="7137" y="936"/>
                </a:cubicBezTo>
                <a:cubicBezTo>
                  <a:pt x="6833" y="1324"/>
                  <a:pt x="6529" y="1130"/>
                  <a:pt x="6340" y="1091"/>
                </a:cubicBezTo>
                <a:cubicBezTo>
                  <a:pt x="6169" y="1091"/>
                  <a:pt x="5884" y="1207"/>
                  <a:pt x="5618" y="1363"/>
                </a:cubicBezTo>
                <a:cubicBezTo>
                  <a:pt x="5353" y="1557"/>
                  <a:pt x="4745" y="1828"/>
                  <a:pt x="4498" y="2177"/>
                </a:cubicBezTo>
                <a:cubicBezTo>
                  <a:pt x="4233" y="2487"/>
                  <a:pt x="4176" y="2875"/>
                  <a:pt x="4062" y="3302"/>
                </a:cubicBezTo>
                <a:cubicBezTo>
                  <a:pt x="3929" y="3689"/>
                  <a:pt x="3834" y="3534"/>
                  <a:pt x="3625" y="3418"/>
                </a:cubicBezTo>
                <a:cubicBezTo>
                  <a:pt x="3417" y="3302"/>
                  <a:pt x="3227" y="3457"/>
                  <a:pt x="2961" y="3689"/>
                </a:cubicBezTo>
                <a:cubicBezTo>
                  <a:pt x="2714" y="3961"/>
                  <a:pt x="2373" y="4543"/>
                  <a:pt x="1936" y="5241"/>
                </a:cubicBezTo>
                <a:cubicBezTo>
                  <a:pt x="1499" y="5939"/>
                  <a:pt x="1291" y="6443"/>
                  <a:pt x="911" y="6908"/>
                </a:cubicBezTo>
                <a:cubicBezTo>
                  <a:pt x="645" y="7257"/>
                  <a:pt x="247" y="7490"/>
                  <a:pt x="0" y="7567"/>
                </a:cubicBezTo>
                <a:cubicBezTo>
                  <a:pt x="0" y="11911"/>
                  <a:pt x="0" y="11911"/>
                  <a:pt x="0" y="11911"/>
                </a:cubicBezTo>
                <a:cubicBezTo>
                  <a:pt x="285" y="11872"/>
                  <a:pt x="778" y="11755"/>
                  <a:pt x="1025" y="11445"/>
                </a:cubicBezTo>
                <a:cubicBezTo>
                  <a:pt x="1348" y="10980"/>
                  <a:pt x="1575" y="10398"/>
                  <a:pt x="1917" y="10127"/>
                </a:cubicBez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8" name="Freeform 40"/>
          <p:cNvSpPr/>
          <p:nvPr/>
        </p:nvSpPr>
        <p:spPr>
          <a:xfrm>
            <a:off x="1190606" y="1524095"/>
            <a:ext cx="5303219" cy="19167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3" fill="norm" stroke="1" extrusionOk="0">
                <a:moveTo>
                  <a:pt x="1784" y="8027"/>
                </a:moveTo>
                <a:cubicBezTo>
                  <a:pt x="2069" y="7530"/>
                  <a:pt x="2202" y="7439"/>
                  <a:pt x="2524" y="6852"/>
                </a:cubicBezTo>
                <a:cubicBezTo>
                  <a:pt x="2828" y="6265"/>
                  <a:pt x="3018" y="5903"/>
                  <a:pt x="3265" y="5813"/>
                </a:cubicBezTo>
                <a:cubicBezTo>
                  <a:pt x="3511" y="5722"/>
                  <a:pt x="3587" y="5722"/>
                  <a:pt x="3701" y="5903"/>
                </a:cubicBezTo>
                <a:cubicBezTo>
                  <a:pt x="3815" y="6084"/>
                  <a:pt x="3910" y="6310"/>
                  <a:pt x="4081" y="5632"/>
                </a:cubicBezTo>
                <a:cubicBezTo>
                  <a:pt x="4271" y="4999"/>
                  <a:pt x="4328" y="4502"/>
                  <a:pt x="4631" y="4276"/>
                </a:cubicBezTo>
                <a:cubicBezTo>
                  <a:pt x="4935" y="4050"/>
                  <a:pt x="5391" y="3734"/>
                  <a:pt x="5789" y="3463"/>
                </a:cubicBezTo>
                <a:cubicBezTo>
                  <a:pt x="6188" y="3237"/>
                  <a:pt x="6245" y="3192"/>
                  <a:pt x="6548" y="3282"/>
                </a:cubicBezTo>
                <a:cubicBezTo>
                  <a:pt x="6852" y="3372"/>
                  <a:pt x="7080" y="3101"/>
                  <a:pt x="7346" y="2649"/>
                </a:cubicBezTo>
                <a:cubicBezTo>
                  <a:pt x="7611" y="2198"/>
                  <a:pt x="7782" y="1836"/>
                  <a:pt x="7915" y="1836"/>
                </a:cubicBezTo>
                <a:cubicBezTo>
                  <a:pt x="8048" y="1836"/>
                  <a:pt x="8181" y="1475"/>
                  <a:pt x="8370" y="2288"/>
                </a:cubicBezTo>
                <a:cubicBezTo>
                  <a:pt x="8579" y="3101"/>
                  <a:pt x="8522" y="3418"/>
                  <a:pt x="8997" y="3237"/>
                </a:cubicBezTo>
                <a:cubicBezTo>
                  <a:pt x="9452" y="3056"/>
                  <a:pt x="9680" y="3101"/>
                  <a:pt x="10136" y="3689"/>
                </a:cubicBezTo>
                <a:cubicBezTo>
                  <a:pt x="10610" y="4231"/>
                  <a:pt x="11180" y="5225"/>
                  <a:pt x="11692" y="6445"/>
                </a:cubicBezTo>
                <a:cubicBezTo>
                  <a:pt x="12186" y="7711"/>
                  <a:pt x="12850" y="9563"/>
                  <a:pt x="13230" y="10377"/>
                </a:cubicBezTo>
                <a:cubicBezTo>
                  <a:pt x="13590" y="11235"/>
                  <a:pt x="14103" y="12501"/>
                  <a:pt x="14539" y="13314"/>
                </a:cubicBezTo>
                <a:cubicBezTo>
                  <a:pt x="14976" y="14127"/>
                  <a:pt x="15602" y="15664"/>
                  <a:pt x="16665" y="17200"/>
                </a:cubicBezTo>
                <a:cubicBezTo>
                  <a:pt x="17709" y="18737"/>
                  <a:pt x="18639" y="19685"/>
                  <a:pt x="19740" y="20454"/>
                </a:cubicBezTo>
                <a:cubicBezTo>
                  <a:pt x="20423" y="20906"/>
                  <a:pt x="21144" y="21312"/>
                  <a:pt x="21600" y="21493"/>
                </a:cubicBezTo>
                <a:cubicBezTo>
                  <a:pt x="21600" y="17290"/>
                  <a:pt x="21600" y="17290"/>
                  <a:pt x="21600" y="17290"/>
                </a:cubicBezTo>
                <a:cubicBezTo>
                  <a:pt x="21220" y="17110"/>
                  <a:pt x="20651" y="16793"/>
                  <a:pt x="20082" y="16387"/>
                </a:cubicBezTo>
                <a:cubicBezTo>
                  <a:pt x="19095" y="15754"/>
                  <a:pt x="18032" y="14715"/>
                  <a:pt x="16988" y="13449"/>
                </a:cubicBezTo>
                <a:cubicBezTo>
                  <a:pt x="15925" y="12229"/>
                  <a:pt x="15185" y="10693"/>
                  <a:pt x="14596" y="9744"/>
                </a:cubicBezTo>
                <a:cubicBezTo>
                  <a:pt x="14008" y="8750"/>
                  <a:pt x="13647" y="8027"/>
                  <a:pt x="13267" y="7349"/>
                </a:cubicBezTo>
                <a:cubicBezTo>
                  <a:pt x="12888" y="6671"/>
                  <a:pt x="12527" y="5948"/>
                  <a:pt x="11996" y="4547"/>
                </a:cubicBezTo>
                <a:cubicBezTo>
                  <a:pt x="11464" y="3192"/>
                  <a:pt x="10819" y="2198"/>
                  <a:pt x="10477" y="1746"/>
                </a:cubicBezTo>
                <a:cubicBezTo>
                  <a:pt x="10117" y="1249"/>
                  <a:pt x="9528" y="932"/>
                  <a:pt x="9187" y="1113"/>
                </a:cubicBezTo>
                <a:cubicBezTo>
                  <a:pt x="8826" y="1294"/>
                  <a:pt x="8693" y="1655"/>
                  <a:pt x="8598" y="1384"/>
                </a:cubicBezTo>
                <a:cubicBezTo>
                  <a:pt x="8484" y="1158"/>
                  <a:pt x="8370" y="480"/>
                  <a:pt x="8276" y="209"/>
                </a:cubicBezTo>
                <a:cubicBezTo>
                  <a:pt x="8162" y="-107"/>
                  <a:pt x="8124" y="29"/>
                  <a:pt x="8029" y="29"/>
                </a:cubicBezTo>
                <a:cubicBezTo>
                  <a:pt x="7953" y="74"/>
                  <a:pt x="7877" y="119"/>
                  <a:pt x="7763" y="345"/>
                </a:cubicBezTo>
                <a:cubicBezTo>
                  <a:pt x="7649" y="526"/>
                  <a:pt x="7478" y="978"/>
                  <a:pt x="7194" y="1429"/>
                </a:cubicBezTo>
                <a:cubicBezTo>
                  <a:pt x="6909" y="1926"/>
                  <a:pt x="6833" y="1881"/>
                  <a:pt x="6510" y="1926"/>
                </a:cubicBezTo>
                <a:cubicBezTo>
                  <a:pt x="6188" y="1972"/>
                  <a:pt x="6150" y="1926"/>
                  <a:pt x="5922" y="2107"/>
                </a:cubicBezTo>
                <a:cubicBezTo>
                  <a:pt x="5694" y="2333"/>
                  <a:pt x="5334" y="2604"/>
                  <a:pt x="4992" y="2921"/>
                </a:cubicBezTo>
                <a:cubicBezTo>
                  <a:pt x="4650" y="3237"/>
                  <a:pt x="4479" y="3372"/>
                  <a:pt x="4309" y="3644"/>
                </a:cubicBezTo>
                <a:cubicBezTo>
                  <a:pt x="4271" y="3779"/>
                  <a:pt x="4252" y="3915"/>
                  <a:pt x="4195" y="4096"/>
                </a:cubicBezTo>
                <a:cubicBezTo>
                  <a:pt x="4081" y="4502"/>
                  <a:pt x="3986" y="4909"/>
                  <a:pt x="3910" y="4954"/>
                </a:cubicBezTo>
                <a:cubicBezTo>
                  <a:pt x="3834" y="5044"/>
                  <a:pt x="3796" y="4954"/>
                  <a:pt x="3644" y="4773"/>
                </a:cubicBezTo>
                <a:cubicBezTo>
                  <a:pt x="3473" y="4547"/>
                  <a:pt x="3398" y="4683"/>
                  <a:pt x="3151" y="4728"/>
                </a:cubicBezTo>
                <a:cubicBezTo>
                  <a:pt x="2923" y="4999"/>
                  <a:pt x="2638" y="5496"/>
                  <a:pt x="2430" y="5858"/>
                </a:cubicBezTo>
                <a:cubicBezTo>
                  <a:pt x="2183" y="6265"/>
                  <a:pt x="2012" y="6536"/>
                  <a:pt x="1822" y="6988"/>
                </a:cubicBezTo>
                <a:cubicBezTo>
                  <a:pt x="1632" y="7485"/>
                  <a:pt x="1348" y="8027"/>
                  <a:pt x="968" y="8795"/>
                </a:cubicBezTo>
                <a:cubicBezTo>
                  <a:pt x="702" y="9383"/>
                  <a:pt x="228" y="9699"/>
                  <a:pt x="0" y="9789"/>
                </a:cubicBezTo>
                <a:cubicBezTo>
                  <a:pt x="0" y="10783"/>
                  <a:pt x="0" y="10783"/>
                  <a:pt x="0" y="10783"/>
                </a:cubicBezTo>
                <a:cubicBezTo>
                  <a:pt x="266" y="10648"/>
                  <a:pt x="740" y="10331"/>
                  <a:pt x="968" y="9880"/>
                </a:cubicBezTo>
                <a:cubicBezTo>
                  <a:pt x="1310" y="9157"/>
                  <a:pt x="1518" y="8524"/>
                  <a:pt x="1784" y="8027"/>
                </a:cubicBezTo>
                <a:close/>
              </a:path>
            </a:pathLst>
          </a:custGeom>
          <a:solidFill>
            <a:srgbClr val="00ADA1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999" name="Freeform 41"/>
          <p:cNvSpPr/>
          <p:nvPr/>
        </p:nvSpPr>
        <p:spPr>
          <a:xfrm>
            <a:off x="1190606" y="2563712"/>
            <a:ext cx="5303219" cy="17271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4" fill="norm" stroke="1" extrusionOk="0">
                <a:moveTo>
                  <a:pt x="2904" y="13856"/>
                </a:moveTo>
                <a:cubicBezTo>
                  <a:pt x="3113" y="13706"/>
                  <a:pt x="3265" y="13556"/>
                  <a:pt x="3587" y="13506"/>
                </a:cubicBezTo>
                <a:cubicBezTo>
                  <a:pt x="3929" y="13455"/>
                  <a:pt x="4100" y="13255"/>
                  <a:pt x="4309" y="12904"/>
                </a:cubicBezTo>
                <a:cubicBezTo>
                  <a:pt x="4517" y="12553"/>
                  <a:pt x="4802" y="12303"/>
                  <a:pt x="4954" y="12303"/>
                </a:cubicBezTo>
                <a:cubicBezTo>
                  <a:pt x="5106" y="12303"/>
                  <a:pt x="5694" y="11952"/>
                  <a:pt x="5922" y="11952"/>
                </a:cubicBezTo>
                <a:cubicBezTo>
                  <a:pt x="6150" y="11952"/>
                  <a:pt x="6472" y="12203"/>
                  <a:pt x="6719" y="12403"/>
                </a:cubicBezTo>
                <a:cubicBezTo>
                  <a:pt x="6966" y="12603"/>
                  <a:pt x="6966" y="12503"/>
                  <a:pt x="7459" y="12303"/>
                </a:cubicBezTo>
                <a:cubicBezTo>
                  <a:pt x="7934" y="12102"/>
                  <a:pt x="8162" y="12002"/>
                  <a:pt x="8560" y="12503"/>
                </a:cubicBezTo>
                <a:cubicBezTo>
                  <a:pt x="8959" y="13004"/>
                  <a:pt x="9320" y="13305"/>
                  <a:pt x="9718" y="13606"/>
                </a:cubicBezTo>
                <a:cubicBezTo>
                  <a:pt x="10117" y="13957"/>
                  <a:pt x="10743" y="14758"/>
                  <a:pt x="11350" y="15560"/>
                </a:cubicBezTo>
                <a:cubicBezTo>
                  <a:pt x="11958" y="16312"/>
                  <a:pt x="12451" y="17364"/>
                  <a:pt x="12964" y="17916"/>
                </a:cubicBezTo>
                <a:cubicBezTo>
                  <a:pt x="13476" y="18467"/>
                  <a:pt x="13989" y="18818"/>
                  <a:pt x="14463" y="19068"/>
                </a:cubicBezTo>
                <a:cubicBezTo>
                  <a:pt x="14919" y="19269"/>
                  <a:pt x="15944" y="20321"/>
                  <a:pt x="16912" y="20522"/>
                </a:cubicBezTo>
                <a:cubicBezTo>
                  <a:pt x="17861" y="20722"/>
                  <a:pt x="19114" y="21073"/>
                  <a:pt x="19949" y="21223"/>
                </a:cubicBezTo>
                <a:cubicBezTo>
                  <a:pt x="20442" y="21374"/>
                  <a:pt x="21125" y="21424"/>
                  <a:pt x="21600" y="21474"/>
                </a:cubicBezTo>
                <a:cubicBezTo>
                  <a:pt x="21600" y="18818"/>
                  <a:pt x="21600" y="18818"/>
                  <a:pt x="21600" y="18818"/>
                </a:cubicBezTo>
                <a:cubicBezTo>
                  <a:pt x="21296" y="18668"/>
                  <a:pt x="20879" y="18467"/>
                  <a:pt x="20461" y="18216"/>
                </a:cubicBezTo>
                <a:cubicBezTo>
                  <a:pt x="19626" y="17715"/>
                  <a:pt x="18696" y="16813"/>
                  <a:pt x="17709" y="15961"/>
                </a:cubicBezTo>
                <a:cubicBezTo>
                  <a:pt x="16703" y="15059"/>
                  <a:pt x="15868" y="13957"/>
                  <a:pt x="15298" y="13055"/>
                </a:cubicBezTo>
                <a:cubicBezTo>
                  <a:pt x="14729" y="12152"/>
                  <a:pt x="13856" y="10549"/>
                  <a:pt x="13438" y="9947"/>
                </a:cubicBezTo>
                <a:cubicBezTo>
                  <a:pt x="13040" y="9346"/>
                  <a:pt x="12660" y="8444"/>
                  <a:pt x="12072" y="6990"/>
                </a:cubicBezTo>
                <a:cubicBezTo>
                  <a:pt x="11464" y="5537"/>
                  <a:pt x="10724" y="3933"/>
                  <a:pt x="10382" y="3282"/>
                </a:cubicBezTo>
                <a:cubicBezTo>
                  <a:pt x="10041" y="2580"/>
                  <a:pt x="9357" y="1628"/>
                  <a:pt x="9149" y="1528"/>
                </a:cubicBezTo>
                <a:cubicBezTo>
                  <a:pt x="8940" y="1428"/>
                  <a:pt x="8674" y="1528"/>
                  <a:pt x="8598" y="1227"/>
                </a:cubicBezTo>
                <a:cubicBezTo>
                  <a:pt x="8522" y="977"/>
                  <a:pt x="8351" y="425"/>
                  <a:pt x="8238" y="175"/>
                </a:cubicBezTo>
                <a:cubicBezTo>
                  <a:pt x="8105" y="-126"/>
                  <a:pt x="7687" y="-26"/>
                  <a:pt x="7308" y="375"/>
                </a:cubicBezTo>
                <a:cubicBezTo>
                  <a:pt x="6947" y="726"/>
                  <a:pt x="6472" y="526"/>
                  <a:pt x="6321" y="425"/>
                </a:cubicBezTo>
                <a:cubicBezTo>
                  <a:pt x="6169" y="375"/>
                  <a:pt x="6017" y="425"/>
                  <a:pt x="5789" y="626"/>
                </a:cubicBezTo>
                <a:cubicBezTo>
                  <a:pt x="5561" y="826"/>
                  <a:pt x="5220" y="826"/>
                  <a:pt x="4897" y="1177"/>
                </a:cubicBezTo>
                <a:cubicBezTo>
                  <a:pt x="4574" y="1478"/>
                  <a:pt x="4385" y="1528"/>
                  <a:pt x="4100" y="2179"/>
                </a:cubicBezTo>
                <a:cubicBezTo>
                  <a:pt x="3834" y="2881"/>
                  <a:pt x="3815" y="2530"/>
                  <a:pt x="3606" y="2530"/>
                </a:cubicBezTo>
                <a:cubicBezTo>
                  <a:pt x="3417" y="2480"/>
                  <a:pt x="3227" y="2430"/>
                  <a:pt x="2942" y="2731"/>
                </a:cubicBezTo>
                <a:cubicBezTo>
                  <a:pt x="2638" y="3031"/>
                  <a:pt x="2240" y="3733"/>
                  <a:pt x="1917" y="4134"/>
                </a:cubicBezTo>
                <a:cubicBezTo>
                  <a:pt x="1575" y="4485"/>
                  <a:pt x="1348" y="5236"/>
                  <a:pt x="1025" y="5838"/>
                </a:cubicBezTo>
                <a:cubicBezTo>
                  <a:pt x="778" y="6239"/>
                  <a:pt x="285" y="6389"/>
                  <a:pt x="0" y="6439"/>
                </a:cubicBezTo>
                <a:cubicBezTo>
                  <a:pt x="0" y="16362"/>
                  <a:pt x="0" y="16362"/>
                  <a:pt x="0" y="16362"/>
                </a:cubicBezTo>
                <a:cubicBezTo>
                  <a:pt x="304" y="16262"/>
                  <a:pt x="873" y="16061"/>
                  <a:pt x="1367" y="15510"/>
                </a:cubicBezTo>
                <a:cubicBezTo>
                  <a:pt x="2069" y="14708"/>
                  <a:pt x="2676" y="14007"/>
                  <a:pt x="2904" y="13856"/>
                </a:cubicBezTo>
                <a:close/>
              </a:path>
            </a:pathLst>
          </a:custGeom>
          <a:solidFill>
            <a:srgbClr val="00B05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00" name="Freeform 45"/>
          <p:cNvSpPr/>
          <p:nvPr/>
        </p:nvSpPr>
        <p:spPr>
          <a:xfrm>
            <a:off x="1965631" y="1487796"/>
            <a:ext cx="4528194" cy="15043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9" fill="norm" stroke="1" extrusionOk="0">
                <a:moveTo>
                  <a:pt x="16911" y="16768"/>
                </a:moveTo>
                <a:cubicBezTo>
                  <a:pt x="16178" y="15962"/>
                  <a:pt x="15378" y="14637"/>
                  <a:pt x="14778" y="13773"/>
                </a:cubicBezTo>
                <a:cubicBezTo>
                  <a:pt x="14733" y="13715"/>
                  <a:pt x="14689" y="13600"/>
                  <a:pt x="14644" y="13543"/>
                </a:cubicBezTo>
                <a:cubicBezTo>
                  <a:pt x="14622" y="13543"/>
                  <a:pt x="14600" y="13485"/>
                  <a:pt x="14600" y="13485"/>
                </a:cubicBezTo>
                <a:cubicBezTo>
                  <a:pt x="14556" y="13427"/>
                  <a:pt x="14533" y="13370"/>
                  <a:pt x="14511" y="13312"/>
                </a:cubicBezTo>
                <a:cubicBezTo>
                  <a:pt x="14489" y="13312"/>
                  <a:pt x="14467" y="13255"/>
                  <a:pt x="14444" y="13255"/>
                </a:cubicBezTo>
                <a:cubicBezTo>
                  <a:pt x="14422" y="13197"/>
                  <a:pt x="14378" y="13139"/>
                  <a:pt x="14356" y="13082"/>
                </a:cubicBezTo>
                <a:cubicBezTo>
                  <a:pt x="14333" y="13082"/>
                  <a:pt x="14311" y="13024"/>
                  <a:pt x="14289" y="12967"/>
                </a:cubicBezTo>
                <a:cubicBezTo>
                  <a:pt x="14267" y="12909"/>
                  <a:pt x="14222" y="12909"/>
                  <a:pt x="14200" y="12851"/>
                </a:cubicBezTo>
                <a:cubicBezTo>
                  <a:pt x="14178" y="12794"/>
                  <a:pt x="14156" y="12736"/>
                  <a:pt x="14133" y="12736"/>
                </a:cubicBezTo>
                <a:cubicBezTo>
                  <a:pt x="14111" y="12679"/>
                  <a:pt x="14067" y="12621"/>
                  <a:pt x="14044" y="12563"/>
                </a:cubicBezTo>
                <a:cubicBezTo>
                  <a:pt x="14022" y="12506"/>
                  <a:pt x="14000" y="12506"/>
                  <a:pt x="13978" y="12448"/>
                </a:cubicBezTo>
                <a:cubicBezTo>
                  <a:pt x="13956" y="12391"/>
                  <a:pt x="13911" y="12333"/>
                  <a:pt x="13867" y="12275"/>
                </a:cubicBezTo>
                <a:cubicBezTo>
                  <a:pt x="13867" y="12218"/>
                  <a:pt x="13844" y="12218"/>
                  <a:pt x="13822" y="12160"/>
                </a:cubicBezTo>
                <a:cubicBezTo>
                  <a:pt x="13778" y="12103"/>
                  <a:pt x="13733" y="11987"/>
                  <a:pt x="13689" y="11930"/>
                </a:cubicBezTo>
                <a:cubicBezTo>
                  <a:pt x="13667" y="11930"/>
                  <a:pt x="13667" y="11872"/>
                  <a:pt x="13667" y="11872"/>
                </a:cubicBezTo>
                <a:cubicBezTo>
                  <a:pt x="13600" y="11757"/>
                  <a:pt x="13556" y="11699"/>
                  <a:pt x="13511" y="11584"/>
                </a:cubicBezTo>
                <a:cubicBezTo>
                  <a:pt x="13489" y="11584"/>
                  <a:pt x="13489" y="11584"/>
                  <a:pt x="13489" y="11584"/>
                </a:cubicBezTo>
                <a:cubicBezTo>
                  <a:pt x="11978" y="8877"/>
                  <a:pt x="11978" y="8877"/>
                  <a:pt x="11978" y="8877"/>
                </a:cubicBezTo>
                <a:cubicBezTo>
                  <a:pt x="11778" y="8474"/>
                  <a:pt x="11644" y="8243"/>
                  <a:pt x="11267" y="7322"/>
                </a:cubicBezTo>
                <a:cubicBezTo>
                  <a:pt x="11000" y="6688"/>
                  <a:pt x="10756" y="6112"/>
                  <a:pt x="10578" y="5651"/>
                </a:cubicBezTo>
                <a:cubicBezTo>
                  <a:pt x="10244" y="4787"/>
                  <a:pt x="9933" y="4211"/>
                  <a:pt x="9622" y="3463"/>
                </a:cubicBezTo>
                <a:cubicBezTo>
                  <a:pt x="9311" y="2714"/>
                  <a:pt x="8911" y="2426"/>
                  <a:pt x="8422" y="1792"/>
                </a:cubicBezTo>
                <a:cubicBezTo>
                  <a:pt x="7956" y="1216"/>
                  <a:pt x="7689" y="1159"/>
                  <a:pt x="7444" y="1159"/>
                </a:cubicBezTo>
                <a:cubicBezTo>
                  <a:pt x="7200" y="1159"/>
                  <a:pt x="6889" y="1389"/>
                  <a:pt x="6711" y="1619"/>
                </a:cubicBezTo>
                <a:cubicBezTo>
                  <a:pt x="6533" y="1850"/>
                  <a:pt x="6489" y="2023"/>
                  <a:pt x="6422" y="1792"/>
                </a:cubicBezTo>
                <a:cubicBezTo>
                  <a:pt x="6333" y="1562"/>
                  <a:pt x="6156" y="871"/>
                  <a:pt x="6067" y="410"/>
                </a:cubicBezTo>
                <a:cubicBezTo>
                  <a:pt x="5978" y="-51"/>
                  <a:pt x="5911" y="-51"/>
                  <a:pt x="5733" y="64"/>
                </a:cubicBezTo>
                <a:cubicBezTo>
                  <a:pt x="5622" y="122"/>
                  <a:pt x="5533" y="64"/>
                  <a:pt x="5400" y="352"/>
                </a:cubicBezTo>
                <a:cubicBezTo>
                  <a:pt x="5244" y="698"/>
                  <a:pt x="5067" y="1216"/>
                  <a:pt x="4822" y="1735"/>
                </a:cubicBezTo>
                <a:cubicBezTo>
                  <a:pt x="4556" y="2195"/>
                  <a:pt x="4356" y="2483"/>
                  <a:pt x="4044" y="2483"/>
                </a:cubicBezTo>
                <a:cubicBezTo>
                  <a:pt x="3733" y="2483"/>
                  <a:pt x="3556" y="2426"/>
                  <a:pt x="3200" y="2829"/>
                </a:cubicBezTo>
                <a:cubicBezTo>
                  <a:pt x="2844" y="3232"/>
                  <a:pt x="2511" y="3578"/>
                  <a:pt x="2178" y="3808"/>
                </a:cubicBezTo>
                <a:cubicBezTo>
                  <a:pt x="1844" y="4096"/>
                  <a:pt x="1489" y="4442"/>
                  <a:pt x="1378" y="4787"/>
                </a:cubicBezTo>
                <a:cubicBezTo>
                  <a:pt x="1267" y="5133"/>
                  <a:pt x="1133" y="5767"/>
                  <a:pt x="1000" y="6227"/>
                </a:cubicBezTo>
                <a:cubicBezTo>
                  <a:pt x="867" y="6746"/>
                  <a:pt x="844" y="6746"/>
                  <a:pt x="711" y="6573"/>
                </a:cubicBezTo>
                <a:cubicBezTo>
                  <a:pt x="578" y="6400"/>
                  <a:pt x="444" y="6227"/>
                  <a:pt x="133" y="6458"/>
                </a:cubicBezTo>
                <a:cubicBezTo>
                  <a:pt x="111" y="6515"/>
                  <a:pt x="67" y="6515"/>
                  <a:pt x="44" y="6573"/>
                </a:cubicBezTo>
                <a:cubicBezTo>
                  <a:pt x="22" y="6573"/>
                  <a:pt x="22" y="6573"/>
                  <a:pt x="22" y="6573"/>
                </a:cubicBezTo>
                <a:cubicBezTo>
                  <a:pt x="22" y="6573"/>
                  <a:pt x="22" y="6573"/>
                  <a:pt x="0" y="6573"/>
                </a:cubicBezTo>
                <a:cubicBezTo>
                  <a:pt x="289" y="6515"/>
                  <a:pt x="378" y="6343"/>
                  <a:pt x="578" y="6631"/>
                </a:cubicBezTo>
                <a:cubicBezTo>
                  <a:pt x="756" y="6861"/>
                  <a:pt x="800" y="6976"/>
                  <a:pt x="889" y="6861"/>
                </a:cubicBezTo>
                <a:cubicBezTo>
                  <a:pt x="978" y="6803"/>
                  <a:pt x="1089" y="6285"/>
                  <a:pt x="1222" y="5767"/>
                </a:cubicBezTo>
                <a:cubicBezTo>
                  <a:pt x="1289" y="5536"/>
                  <a:pt x="1311" y="5363"/>
                  <a:pt x="1356" y="5191"/>
                </a:cubicBezTo>
                <a:cubicBezTo>
                  <a:pt x="1356" y="5191"/>
                  <a:pt x="1356" y="5191"/>
                  <a:pt x="1356" y="5191"/>
                </a:cubicBezTo>
                <a:cubicBezTo>
                  <a:pt x="1356" y="5191"/>
                  <a:pt x="1356" y="5191"/>
                  <a:pt x="1356" y="5191"/>
                </a:cubicBezTo>
                <a:cubicBezTo>
                  <a:pt x="1356" y="5191"/>
                  <a:pt x="1378" y="5133"/>
                  <a:pt x="1378" y="5133"/>
                </a:cubicBezTo>
                <a:cubicBezTo>
                  <a:pt x="1378" y="5133"/>
                  <a:pt x="1378" y="5133"/>
                  <a:pt x="1378" y="5133"/>
                </a:cubicBezTo>
                <a:cubicBezTo>
                  <a:pt x="1400" y="5075"/>
                  <a:pt x="1400" y="5075"/>
                  <a:pt x="1400" y="5018"/>
                </a:cubicBezTo>
                <a:cubicBezTo>
                  <a:pt x="1400" y="5018"/>
                  <a:pt x="1422" y="5018"/>
                  <a:pt x="1422" y="5018"/>
                </a:cubicBezTo>
                <a:cubicBezTo>
                  <a:pt x="1422" y="5018"/>
                  <a:pt x="1444" y="4960"/>
                  <a:pt x="1444" y="4960"/>
                </a:cubicBezTo>
                <a:cubicBezTo>
                  <a:pt x="1444" y="4960"/>
                  <a:pt x="1467" y="4960"/>
                  <a:pt x="1467" y="4903"/>
                </a:cubicBezTo>
                <a:cubicBezTo>
                  <a:pt x="1467" y="4903"/>
                  <a:pt x="1489" y="4903"/>
                  <a:pt x="1489" y="4845"/>
                </a:cubicBezTo>
                <a:cubicBezTo>
                  <a:pt x="1489" y="4845"/>
                  <a:pt x="1511" y="4845"/>
                  <a:pt x="1511" y="4845"/>
                </a:cubicBezTo>
                <a:cubicBezTo>
                  <a:pt x="1511" y="4787"/>
                  <a:pt x="1533" y="4787"/>
                  <a:pt x="1556" y="4787"/>
                </a:cubicBezTo>
                <a:cubicBezTo>
                  <a:pt x="1556" y="4787"/>
                  <a:pt x="1556" y="4730"/>
                  <a:pt x="1556" y="4730"/>
                </a:cubicBezTo>
                <a:cubicBezTo>
                  <a:pt x="1578" y="4730"/>
                  <a:pt x="1600" y="4730"/>
                  <a:pt x="1600" y="4672"/>
                </a:cubicBezTo>
                <a:cubicBezTo>
                  <a:pt x="1622" y="4672"/>
                  <a:pt x="1622" y="4672"/>
                  <a:pt x="1622" y="4672"/>
                </a:cubicBezTo>
                <a:cubicBezTo>
                  <a:pt x="1644" y="4672"/>
                  <a:pt x="1667" y="4615"/>
                  <a:pt x="1689" y="4615"/>
                </a:cubicBezTo>
                <a:cubicBezTo>
                  <a:pt x="1689" y="4615"/>
                  <a:pt x="1689" y="4615"/>
                  <a:pt x="1711" y="4557"/>
                </a:cubicBezTo>
                <a:cubicBezTo>
                  <a:pt x="1733" y="4557"/>
                  <a:pt x="1756" y="4499"/>
                  <a:pt x="1778" y="4499"/>
                </a:cubicBezTo>
                <a:cubicBezTo>
                  <a:pt x="2244" y="4039"/>
                  <a:pt x="2600" y="3693"/>
                  <a:pt x="2822" y="3405"/>
                </a:cubicBezTo>
                <a:cubicBezTo>
                  <a:pt x="3067" y="3175"/>
                  <a:pt x="3200" y="2944"/>
                  <a:pt x="3444" y="2829"/>
                </a:cubicBezTo>
                <a:cubicBezTo>
                  <a:pt x="3667" y="2714"/>
                  <a:pt x="3711" y="2714"/>
                  <a:pt x="4044" y="2656"/>
                </a:cubicBezTo>
                <a:cubicBezTo>
                  <a:pt x="4400" y="2656"/>
                  <a:pt x="4489" y="2541"/>
                  <a:pt x="4756" y="2080"/>
                </a:cubicBezTo>
                <a:cubicBezTo>
                  <a:pt x="5000" y="1619"/>
                  <a:pt x="5200" y="1159"/>
                  <a:pt x="5311" y="813"/>
                </a:cubicBezTo>
                <a:cubicBezTo>
                  <a:pt x="5444" y="525"/>
                  <a:pt x="5622" y="295"/>
                  <a:pt x="5711" y="295"/>
                </a:cubicBezTo>
                <a:cubicBezTo>
                  <a:pt x="5822" y="295"/>
                  <a:pt x="5844" y="64"/>
                  <a:pt x="5956" y="352"/>
                </a:cubicBezTo>
                <a:cubicBezTo>
                  <a:pt x="6044" y="640"/>
                  <a:pt x="6156" y="1216"/>
                  <a:pt x="6267" y="1677"/>
                </a:cubicBezTo>
                <a:cubicBezTo>
                  <a:pt x="6356" y="2080"/>
                  <a:pt x="6422" y="2195"/>
                  <a:pt x="6511" y="2138"/>
                </a:cubicBezTo>
                <a:cubicBezTo>
                  <a:pt x="6578" y="2138"/>
                  <a:pt x="6756" y="1792"/>
                  <a:pt x="6867" y="1677"/>
                </a:cubicBezTo>
                <a:cubicBezTo>
                  <a:pt x="7000" y="1619"/>
                  <a:pt x="7244" y="1331"/>
                  <a:pt x="7533" y="1447"/>
                </a:cubicBezTo>
                <a:cubicBezTo>
                  <a:pt x="7844" y="1619"/>
                  <a:pt x="8044" y="1619"/>
                  <a:pt x="8444" y="2138"/>
                </a:cubicBezTo>
                <a:cubicBezTo>
                  <a:pt x="8867" y="2599"/>
                  <a:pt x="9356" y="3232"/>
                  <a:pt x="9578" y="3751"/>
                </a:cubicBezTo>
                <a:cubicBezTo>
                  <a:pt x="9822" y="4269"/>
                  <a:pt x="10200" y="4960"/>
                  <a:pt x="10467" y="5594"/>
                </a:cubicBezTo>
                <a:cubicBezTo>
                  <a:pt x="10733" y="6285"/>
                  <a:pt x="11044" y="7379"/>
                  <a:pt x="11311" y="7898"/>
                </a:cubicBezTo>
                <a:cubicBezTo>
                  <a:pt x="11556" y="8474"/>
                  <a:pt x="12244" y="9799"/>
                  <a:pt x="12844" y="10893"/>
                </a:cubicBezTo>
                <a:cubicBezTo>
                  <a:pt x="13444" y="11987"/>
                  <a:pt x="13911" y="12967"/>
                  <a:pt x="14511" y="14003"/>
                </a:cubicBezTo>
                <a:cubicBezTo>
                  <a:pt x="15133" y="15040"/>
                  <a:pt x="15578" y="15731"/>
                  <a:pt x="16422" y="16826"/>
                </a:cubicBezTo>
                <a:cubicBezTo>
                  <a:pt x="17289" y="17978"/>
                  <a:pt x="18222" y="18899"/>
                  <a:pt x="19378" y="19879"/>
                </a:cubicBezTo>
                <a:cubicBezTo>
                  <a:pt x="20289" y="20685"/>
                  <a:pt x="20933" y="21203"/>
                  <a:pt x="21600" y="21549"/>
                </a:cubicBezTo>
                <a:cubicBezTo>
                  <a:pt x="21600" y="20397"/>
                  <a:pt x="21600" y="20397"/>
                  <a:pt x="21600" y="20397"/>
                </a:cubicBezTo>
                <a:cubicBezTo>
                  <a:pt x="21067" y="20109"/>
                  <a:pt x="20178" y="19591"/>
                  <a:pt x="19733" y="19303"/>
                </a:cubicBezTo>
                <a:cubicBezTo>
                  <a:pt x="19089" y="18842"/>
                  <a:pt x="17622" y="17575"/>
                  <a:pt x="16911" y="16768"/>
                </a:cubicBezTo>
                <a:close/>
              </a:path>
            </a:pathLst>
          </a:custGeom>
          <a:solidFill>
            <a:srgbClr val="3E8E92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01" name="Freeform 48"/>
          <p:cNvSpPr/>
          <p:nvPr/>
        </p:nvSpPr>
        <p:spPr>
          <a:xfrm>
            <a:off x="2248890" y="1500982"/>
            <a:ext cx="4244936" cy="1565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63" fill="norm" stroke="1" extrusionOk="0">
                <a:moveTo>
                  <a:pt x="16076" y="15939"/>
                </a:moveTo>
                <a:cubicBezTo>
                  <a:pt x="15175" y="14889"/>
                  <a:pt x="14700" y="14226"/>
                  <a:pt x="14036" y="13232"/>
                </a:cubicBezTo>
                <a:cubicBezTo>
                  <a:pt x="13396" y="12237"/>
                  <a:pt x="12898" y="11298"/>
                  <a:pt x="12258" y="10249"/>
                </a:cubicBezTo>
                <a:cubicBezTo>
                  <a:pt x="11618" y="9199"/>
                  <a:pt x="10883" y="7928"/>
                  <a:pt x="10622" y="7376"/>
                </a:cubicBezTo>
                <a:cubicBezTo>
                  <a:pt x="10338" y="6879"/>
                  <a:pt x="10006" y="5829"/>
                  <a:pt x="9721" y="5166"/>
                </a:cubicBezTo>
                <a:cubicBezTo>
                  <a:pt x="9437" y="4559"/>
                  <a:pt x="9034" y="3896"/>
                  <a:pt x="8773" y="3399"/>
                </a:cubicBezTo>
                <a:cubicBezTo>
                  <a:pt x="8536" y="2901"/>
                  <a:pt x="8014" y="2294"/>
                  <a:pt x="7564" y="1852"/>
                </a:cubicBezTo>
                <a:cubicBezTo>
                  <a:pt x="7137" y="1355"/>
                  <a:pt x="6923" y="1355"/>
                  <a:pt x="6591" y="1189"/>
                </a:cubicBezTo>
                <a:cubicBezTo>
                  <a:pt x="6283" y="1078"/>
                  <a:pt x="6022" y="1355"/>
                  <a:pt x="5880" y="1410"/>
                </a:cubicBezTo>
                <a:cubicBezTo>
                  <a:pt x="5762" y="1520"/>
                  <a:pt x="5572" y="1852"/>
                  <a:pt x="5501" y="1852"/>
                </a:cubicBezTo>
                <a:cubicBezTo>
                  <a:pt x="5406" y="1907"/>
                  <a:pt x="5335" y="1797"/>
                  <a:pt x="5240" y="1410"/>
                </a:cubicBezTo>
                <a:cubicBezTo>
                  <a:pt x="5121" y="968"/>
                  <a:pt x="5003" y="415"/>
                  <a:pt x="4908" y="139"/>
                </a:cubicBezTo>
                <a:cubicBezTo>
                  <a:pt x="4789" y="-137"/>
                  <a:pt x="4766" y="84"/>
                  <a:pt x="4647" y="84"/>
                </a:cubicBezTo>
                <a:cubicBezTo>
                  <a:pt x="4552" y="84"/>
                  <a:pt x="4363" y="305"/>
                  <a:pt x="4220" y="581"/>
                </a:cubicBezTo>
                <a:cubicBezTo>
                  <a:pt x="4102" y="913"/>
                  <a:pt x="3888" y="1355"/>
                  <a:pt x="3628" y="1797"/>
                </a:cubicBezTo>
                <a:cubicBezTo>
                  <a:pt x="3343" y="2238"/>
                  <a:pt x="3248" y="2349"/>
                  <a:pt x="2869" y="2349"/>
                </a:cubicBezTo>
                <a:cubicBezTo>
                  <a:pt x="2513" y="2404"/>
                  <a:pt x="2466" y="2404"/>
                  <a:pt x="2229" y="2515"/>
                </a:cubicBezTo>
                <a:cubicBezTo>
                  <a:pt x="1968" y="2625"/>
                  <a:pt x="1826" y="2846"/>
                  <a:pt x="1565" y="3067"/>
                </a:cubicBezTo>
                <a:cubicBezTo>
                  <a:pt x="1328" y="3343"/>
                  <a:pt x="948" y="3675"/>
                  <a:pt x="450" y="4117"/>
                </a:cubicBezTo>
                <a:cubicBezTo>
                  <a:pt x="427" y="4117"/>
                  <a:pt x="403" y="4172"/>
                  <a:pt x="379" y="4172"/>
                </a:cubicBezTo>
                <a:cubicBezTo>
                  <a:pt x="356" y="4227"/>
                  <a:pt x="356" y="4227"/>
                  <a:pt x="356" y="4227"/>
                </a:cubicBezTo>
                <a:cubicBezTo>
                  <a:pt x="332" y="4227"/>
                  <a:pt x="308" y="4282"/>
                  <a:pt x="285" y="4282"/>
                </a:cubicBezTo>
                <a:cubicBezTo>
                  <a:pt x="285" y="4282"/>
                  <a:pt x="285" y="4282"/>
                  <a:pt x="261" y="4282"/>
                </a:cubicBezTo>
                <a:cubicBezTo>
                  <a:pt x="261" y="4338"/>
                  <a:pt x="237" y="4338"/>
                  <a:pt x="213" y="4338"/>
                </a:cubicBezTo>
                <a:cubicBezTo>
                  <a:pt x="213" y="4338"/>
                  <a:pt x="213" y="4393"/>
                  <a:pt x="213" y="4393"/>
                </a:cubicBezTo>
                <a:cubicBezTo>
                  <a:pt x="190" y="4393"/>
                  <a:pt x="166" y="4393"/>
                  <a:pt x="166" y="4448"/>
                </a:cubicBezTo>
                <a:cubicBezTo>
                  <a:pt x="166" y="4448"/>
                  <a:pt x="142" y="4448"/>
                  <a:pt x="142" y="4448"/>
                </a:cubicBezTo>
                <a:cubicBezTo>
                  <a:pt x="142" y="4503"/>
                  <a:pt x="119" y="4503"/>
                  <a:pt x="119" y="4503"/>
                </a:cubicBezTo>
                <a:cubicBezTo>
                  <a:pt x="119" y="4559"/>
                  <a:pt x="95" y="4559"/>
                  <a:pt x="95" y="4559"/>
                </a:cubicBezTo>
                <a:cubicBezTo>
                  <a:pt x="95" y="4559"/>
                  <a:pt x="71" y="4614"/>
                  <a:pt x="71" y="4614"/>
                </a:cubicBezTo>
                <a:cubicBezTo>
                  <a:pt x="71" y="4614"/>
                  <a:pt x="71" y="4614"/>
                  <a:pt x="47" y="4614"/>
                </a:cubicBezTo>
                <a:cubicBezTo>
                  <a:pt x="47" y="4669"/>
                  <a:pt x="47" y="4669"/>
                  <a:pt x="24" y="4724"/>
                </a:cubicBezTo>
                <a:cubicBezTo>
                  <a:pt x="24" y="4724"/>
                  <a:pt x="24" y="4724"/>
                  <a:pt x="24" y="4724"/>
                </a:cubicBezTo>
                <a:cubicBezTo>
                  <a:pt x="24" y="4724"/>
                  <a:pt x="0" y="4780"/>
                  <a:pt x="0" y="4780"/>
                </a:cubicBezTo>
                <a:cubicBezTo>
                  <a:pt x="0" y="4780"/>
                  <a:pt x="0" y="4780"/>
                  <a:pt x="0" y="4780"/>
                </a:cubicBezTo>
                <a:cubicBezTo>
                  <a:pt x="213" y="4448"/>
                  <a:pt x="427" y="4282"/>
                  <a:pt x="854" y="3896"/>
                </a:cubicBezTo>
                <a:cubicBezTo>
                  <a:pt x="1280" y="3509"/>
                  <a:pt x="1731" y="3178"/>
                  <a:pt x="2015" y="2901"/>
                </a:cubicBezTo>
                <a:cubicBezTo>
                  <a:pt x="2300" y="2680"/>
                  <a:pt x="2347" y="2736"/>
                  <a:pt x="2750" y="2680"/>
                </a:cubicBezTo>
                <a:cubicBezTo>
                  <a:pt x="3153" y="2625"/>
                  <a:pt x="3248" y="2680"/>
                  <a:pt x="3604" y="2073"/>
                </a:cubicBezTo>
                <a:cubicBezTo>
                  <a:pt x="3960" y="1520"/>
                  <a:pt x="4173" y="968"/>
                  <a:pt x="4315" y="747"/>
                </a:cubicBezTo>
                <a:cubicBezTo>
                  <a:pt x="4458" y="471"/>
                  <a:pt x="4552" y="415"/>
                  <a:pt x="4647" y="360"/>
                </a:cubicBezTo>
                <a:cubicBezTo>
                  <a:pt x="4766" y="360"/>
                  <a:pt x="4813" y="194"/>
                  <a:pt x="4955" y="581"/>
                </a:cubicBezTo>
                <a:cubicBezTo>
                  <a:pt x="5074" y="913"/>
                  <a:pt x="5216" y="1741"/>
                  <a:pt x="5359" y="2017"/>
                </a:cubicBezTo>
                <a:cubicBezTo>
                  <a:pt x="5477" y="2349"/>
                  <a:pt x="5643" y="1907"/>
                  <a:pt x="6094" y="1686"/>
                </a:cubicBezTo>
                <a:cubicBezTo>
                  <a:pt x="6520" y="1465"/>
                  <a:pt x="7255" y="1852"/>
                  <a:pt x="7706" y="2459"/>
                </a:cubicBezTo>
                <a:cubicBezTo>
                  <a:pt x="8133" y="3012"/>
                  <a:pt x="8939" y="4227"/>
                  <a:pt x="9603" y="5884"/>
                </a:cubicBezTo>
                <a:cubicBezTo>
                  <a:pt x="10267" y="7597"/>
                  <a:pt x="10717" y="8481"/>
                  <a:pt x="11191" y="9310"/>
                </a:cubicBezTo>
                <a:cubicBezTo>
                  <a:pt x="11665" y="10138"/>
                  <a:pt x="12116" y="11022"/>
                  <a:pt x="12851" y="12237"/>
                </a:cubicBezTo>
                <a:cubicBezTo>
                  <a:pt x="13586" y="13398"/>
                  <a:pt x="14511" y="15276"/>
                  <a:pt x="15838" y="16767"/>
                </a:cubicBezTo>
                <a:cubicBezTo>
                  <a:pt x="17142" y="18314"/>
                  <a:pt x="18470" y="19585"/>
                  <a:pt x="19703" y="20358"/>
                </a:cubicBezTo>
                <a:cubicBezTo>
                  <a:pt x="20414" y="20855"/>
                  <a:pt x="21126" y="21242"/>
                  <a:pt x="21600" y="21463"/>
                </a:cubicBezTo>
                <a:cubicBezTo>
                  <a:pt x="21600" y="20469"/>
                  <a:pt x="21600" y="20469"/>
                  <a:pt x="21600" y="20469"/>
                </a:cubicBezTo>
                <a:cubicBezTo>
                  <a:pt x="20889" y="20137"/>
                  <a:pt x="20201" y="19640"/>
                  <a:pt x="19229" y="18867"/>
                </a:cubicBezTo>
                <a:cubicBezTo>
                  <a:pt x="17996" y="17927"/>
                  <a:pt x="17000" y="17044"/>
                  <a:pt x="16076" y="15939"/>
                </a:cubicBezTo>
                <a:close/>
              </a:path>
            </a:pathLst>
          </a:custGeom>
          <a:solidFill>
            <a:srgbClr val="3E9FB2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002" name="Freeform 14"/>
          <p:cNvSpPr/>
          <p:nvPr/>
        </p:nvSpPr>
        <p:spPr>
          <a:xfrm>
            <a:off x="2246365" y="1697065"/>
            <a:ext cx="12701" cy="1271"/>
          </a:xfrm>
          <a:prstGeom prst="ellipse">
            <a:avLst/>
          </a:prstGeom>
          <a:ln w="635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2005" name="Freeform 43"/>
          <p:cNvGrpSpPr/>
          <p:nvPr/>
        </p:nvGrpSpPr>
        <p:grpSpPr>
          <a:xfrm>
            <a:off x="2252715" y="1690714"/>
            <a:ext cx="1" cy="12701"/>
            <a:chOff x="0" y="0"/>
            <a:chExt cx="0" cy="12700"/>
          </a:xfrm>
        </p:grpSpPr>
        <p:sp>
          <p:nvSpPr>
            <p:cNvPr id="2003" name="Line"/>
            <p:cNvSpPr/>
            <p:nvPr/>
          </p:nvSpPr>
          <p:spPr>
            <a:xfrm flipV="1">
              <a:off x="-1" y="0"/>
              <a:ext cx="2" cy="1270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04" name="Line"/>
            <p:cNvSpPr/>
            <p:nvPr/>
          </p:nvSpPr>
          <p:spPr>
            <a:xfrm flipH="1">
              <a:off x="-1" y="0"/>
              <a:ext cx="2" cy="1270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2008" name="Freeform 46"/>
          <p:cNvGrpSpPr/>
          <p:nvPr/>
        </p:nvGrpSpPr>
        <p:grpSpPr>
          <a:xfrm>
            <a:off x="2246365" y="1697065"/>
            <a:ext cx="12701" cy="1"/>
            <a:chOff x="0" y="0"/>
            <a:chExt cx="12700" cy="0"/>
          </a:xfrm>
        </p:grpSpPr>
        <p:sp>
          <p:nvSpPr>
            <p:cNvPr id="2006" name="Line"/>
            <p:cNvSpPr/>
            <p:nvPr/>
          </p:nvSpPr>
          <p:spPr>
            <a:xfrm>
              <a:off x="0" y="0"/>
              <a:ext cx="12700" cy="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07" name="Line"/>
            <p:cNvSpPr/>
            <p:nvPr/>
          </p:nvSpPr>
          <p:spPr>
            <a:xfrm flipH="1" flipV="1">
              <a:off x="0" y="0"/>
              <a:ext cx="12700" cy="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2088" name="Group 23"/>
          <p:cNvGrpSpPr/>
          <p:nvPr/>
        </p:nvGrpSpPr>
        <p:grpSpPr>
          <a:xfrm>
            <a:off x="282247" y="1090929"/>
            <a:ext cx="8404829" cy="3665460"/>
            <a:chOff x="0" y="0"/>
            <a:chExt cx="8404828" cy="3665458"/>
          </a:xfrm>
        </p:grpSpPr>
        <p:sp>
          <p:nvSpPr>
            <p:cNvPr id="2009" name="Straight Connector 25"/>
            <p:cNvSpPr/>
            <p:nvPr/>
          </p:nvSpPr>
          <p:spPr>
            <a:xfrm>
              <a:off x="818022" y="177296"/>
              <a:ext cx="9144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10" name="TextBox 136"/>
            <p:cNvSpPr txBox="1"/>
            <p:nvPr/>
          </p:nvSpPr>
          <p:spPr>
            <a:xfrm>
              <a:off x="357143" y="1037679"/>
              <a:ext cx="44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400</a:t>
              </a:r>
            </a:p>
          </p:txBody>
        </p:sp>
        <p:sp>
          <p:nvSpPr>
            <p:cNvPr id="2011" name="TextBox 136"/>
            <p:cNvSpPr txBox="1"/>
            <p:nvPr/>
          </p:nvSpPr>
          <p:spPr>
            <a:xfrm>
              <a:off x="357143" y="2075359"/>
              <a:ext cx="44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</a:t>
              </a:r>
            </a:p>
          </p:txBody>
        </p:sp>
        <p:sp>
          <p:nvSpPr>
            <p:cNvPr id="2012" name="TextBox 136"/>
            <p:cNvSpPr txBox="1"/>
            <p:nvPr/>
          </p:nvSpPr>
          <p:spPr>
            <a:xfrm>
              <a:off x="357143" y="2594200"/>
              <a:ext cx="44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  <p:sp>
          <p:nvSpPr>
            <p:cNvPr id="2013" name="Straight Connector 30"/>
            <p:cNvSpPr/>
            <p:nvPr/>
          </p:nvSpPr>
          <p:spPr>
            <a:xfrm flipV="1">
              <a:off x="910786" y="3289203"/>
              <a:ext cx="1" cy="9144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14" name="TextBox 136"/>
            <p:cNvSpPr txBox="1"/>
            <p:nvPr/>
          </p:nvSpPr>
          <p:spPr>
            <a:xfrm>
              <a:off x="640308" y="335206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2000</a:t>
              </a:r>
            </a:p>
          </p:txBody>
        </p:sp>
        <p:sp>
          <p:nvSpPr>
            <p:cNvPr id="2015" name="Straight Connector 32"/>
            <p:cNvSpPr/>
            <p:nvPr/>
          </p:nvSpPr>
          <p:spPr>
            <a:xfrm flipV="1">
              <a:off x="3030244" y="3289203"/>
              <a:ext cx="1" cy="9144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16" name="TextBox 136"/>
            <p:cNvSpPr txBox="1"/>
            <p:nvPr/>
          </p:nvSpPr>
          <p:spPr>
            <a:xfrm>
              <a:off x="2759766" y="335206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2020</a:t>
              </a:r>
            </a:p>
          </p:txBody>
        </p:sp>
        <p:sp>
          <p:nvSpPr>
            <p:cNvPr id="2017" name="Straight Connector 36"/>
            <p:cNvSpPr/>
            <p:nvPr/>
          </p:nvSpPr>
          <p:spPr>
            <a:xfrm flipV="1">
              <a:off x="4091482" y="3289203"/>
              <a:ext cx="1" cy="9144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18" name="TextBox 136"/>
            <p:cNvSpPr txBox="1"/>
            <p:nvPr/>
          </p:nvSpPr>
          <p:spPr>
            <a:xfrm>
              <a:off x="3821004" y="335206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2030</a:t>
              </a:r>
            </a:p>
          </p:txBody>
        </p:sp>
        <p:sp>
          <p:nvSpPr>
            <p:cNvPr id="2019" name="Straight Connector 39"/>
            <p:cNvSpPr/>
            <p:nvPr/>
          </p:nvSpPr>
          <p:spPr>
            <a:xfrm flipV="1">
              <a:off x="6210942" y="3289203"/>
              <a:ext cx="1" cy="9144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20" name="TextBox 136"/>
            <p:cNvSpPr txBox="1"/>
            <p:nvPr/>
          </p:nvSpPr>
          <p:spPr>
            <a:xfrm>
              <a:off x="5940464" y="335206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2050</a:t>
              </a:r>
            </a:p>
          </p:txBody>
        </p:sp>
        <p:sp>
          <p:nvSpPr>
            <p:cNvPr id="2021" name="TextBox 136"/>
            <p:cNvSpPr txBox="1"/>
            <p:nvPr/>
          </p:nvSpPr>
          <p:spPr>
            <a:xfrm rot="16200000">
              <a:off x="-16545" y="1554487"/>
              <a:ext cx="383752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18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EJ</a:t>
              </a:r>
            </a:p>
          </p:txBody>
        </p:sp>
        <p:sp>
          <p:nvSpPr>
            <p:cNvPr id="2022" name="Straight Connector 42"/>
            <p:cNvSpPr/>
            <p:nvPr/>
          </p:nvSpPr>
          <p:spPr>
            <a:xfrm flipV="1">
              <a:off x="5152720" y="3289203"/>
              <a:ext cx="1" cy="9144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23" name="TextBox 136"/>
            <p:cNvSpPr txBox="1"/>
            <p:nvPr/>
          </p:nvSpPr>
          <p:spPr>
            <a:xfrm>
              <a:off x="4882242" y="335206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2040</a:t>
              </a:r>
            </a:p>
          </p:txBody>
        </p:sp>
        <p:sp>
          <p:nvSpPr>
            <p:cNvPr id="2024" name="TextBox 136"/>
            <p:cNvSpPr txBox="1"/>
            <p:nvPr/>
          </p:nvSpPr>
          <p:spPr>
            <a:xfrm>
              <a:off x="357143" y="0"/>
              <a:ext cx="443171" cy="313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600</a:t>
              </a:r>
            </a:p>
          </p:txBody>
        </p:sp>
        <p:sp>
          <p:nvSpPr>
            <p:cNvPr id="2025" name="TextBox 136"/>
            <p:cNvSpPr txBox="1"/>
            <p:nvPr/>
          </p:nvSpPr>
          <p:spPr>
            <a:xfrm>
              <a:off x="357143" y="1556520"/>
              <a:ext cx="443171" cy="313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300</a:t>
              </a:r>
            </a:p>
          </p:txBody>
        </p:sp>
        <p:sp>
          <p:nvSpPr>
            <p:cNvPr id="2026" name="TextBox 136"/>
            <p:cNvSpPr txBox="1"/>
            <p:nvPr/>
          </p:nvSpPr>
          <p:spPr>
            <a:xfrm>
              <a:off x="357143" y="518839"/>
              <a:ext cx="44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500</a:t>
              </a:r>
            </a:p>
          </p:txBody>
        </p:sp>
        <p:sp>
          <p:nvSpPr>
            <p:cNvPr id="2027" name="Straight Connector 47"/>
            <p:cNvSpPr/>
            <p:nvPr/>
          </p:nvSpPr>
          <p:spPr>
            <a:xfrm>
              <a:off x="818022" y="694813"/>
              <a:ext cx="9144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28" name="Straight Connector 48"/>
            <p:cNvSpPr/>
            <p:nvPr/>
          </p:nvSpPr>
          <p:spPr>
            <a:xfrm flipV="1">
              <a:off x="1969006" y="3289203"/>
              <a:ext cx="1" cy="9144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29" name="TextBox 136"/>
            <p:cNvSpPr txBox="1"/>
            <p:nvPr/>
          </p:nvSpPr>
          <p:spPr>
            <a:xfrm>
              <a:off x="1698528" y="3352065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2010</a:t>
              </a:r>
            </a:p>
          </p:txBody>
        </p:sp>
        <p:grpSp>
          <p:nvGrpSpPr>
            <p:cNvPr id="2066" name="Group 50"/>
            <p:cNvGrpSpPr/>
            <p:nvPr/>
          </p:nvGrpSpPr>
          <p:grpSpPr>
            <a:xfrm>
              <a:off x="6468872" y="167272"/>
              <a:ext cx="1935957" cy="3090412"/>
              <a:chOff x="0" y="0"/>
              <a:chExt cx="1935955" cy="3090410"/>
            </a:xfrm>
          </p:grpSpPr>
          <p:grpSp>
            <p:nvGrpSpPr>
              <p:cNvPr id="2032" name="Group 134"/>
              <p:cNvGrpSpPr/>
              <p:nvPr/>
            </p:nvGrpSpPr>
            <p:grpSpPr>
              <a:xfrm>
                <a:off x="-1" y="2813872"/>
                <a:ext cx="743255" cy="276539"/>
                <a:chOff x="0" y="0"/>
                <a:chExt cx="743253" cy="276538"/>
              </a:xfrm>
            </p:grpSpPr>
            <p:sp>
              <p:nvSpPr>
                <p:cNvPr id="2030" name="TextBox 136"/>
                <p:cNvSpPr txBox="1"/>
                <p:nvPr/>
              </p:nvSpPr>
              <p:spPr>
                <a:xfrm>
                  <a:off x="281343" y="0"/>
                  <a:ext cx="461911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Coal</a:t>
                  </a:r>
                </a:p>
              </p:txBody>
            </p:sp>
            <p:sp>
              <p:nvSpPr>
                <p:cNvPr id="2031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00B05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35" name="Group 137"/>
              <p:cNvGrpSpPr/>
              <p:nvPr/>
            </p:nvGrpSpPr>
            <p:grpSpPr>
              <a:xfrm>
                <a:off x="0" y="2302254"/>
                <a:ext cx="1284666" cy="276539"/>
                <a:chOff x="0" y="0"/>
                <a:chExt cx="1284665" cy="276538"/>
              </a:xfrm>
            </p:grpSpPr>
            <p:sp>
              <p:nvSpPr>
                <p:cNvPr id="2033" name="TextBox 136"/>
                <p:cNvSpPr txBox="1"/>
                <p:nvPr/>
              </p:nvSpPr>
              <p:spPr>
                <a:xfrm>
                  <a:off x="281343" y="0"/>
                  <a:ext cx="1003323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Natural gas</a:t>
                  </a:r>
                </a:p>
              </p:txBody>
            </p:sp>
            <p:sp>
              <p:nvSpPr>
                <p:cNvPr id="2034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00B05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38" name="Group 140"/>
              <p:cNvGrpSpPr/>
              <p:nvPr/>
            </p:nvGrpSpPr>
            <p:grpSpPr>
              <a:xfrm>
                <a:off x="-1" y="2558059"/>
                <a:ext cx="605645" cy="276540"/>
                <a:chOff x="0" y="0"/>
                <a:chExt cx="605643" cy="276538"/>
              </a:xfrm>
            </p:grpSpPr>
            <p:sp>
              <p:nvSpPr>
                <p:cNvPr id="2036" name="TextBox 136"/>
                <p:cNvSpPr txBox="1"/>
                <p:nvPr/>
              </p:nvSpPr>
              <p:spPr>
                <a:xfrm>
                  <a:off x="281343" y="0"/>
                  <a:ext cx="324301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Oil</a:t>
                  </a:r>
                </a:p>
              </p:txBody>
            </p:sp>
            <p:sp>
              <p:nvSpPr>
                <p:cNvPr id="2037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00B05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41" name="Group 141"/>
              <p:cNvGrpSpPr/>
              <p:nvPr/>
            </p:nvGrpSpPr>
            <p:grpSpPr>
              <a:xfrm>
                <a:off x="-1" y="767418"/>
                <a:ext cx="862485" cy="276539"/>
                <a:chOff x="0" y="0"/>
                <a:chExt cx="862483" cy="276538"/>
              </a:xfrm>
            </p:grpSpPr>
            <p:sp>
              <p:nvSpPr>
                <p:cNvPr id="2039" name="TextBox 136"/>
                <p:cNvSpPr txBox="1"/>
                <p:nvPr/>
              </p:nvSpPr>
              <p:spPr>
                <a:xfrm>
                  <a:off x="281343" y="0"/>
                  <a:ext cx="581141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Hydro</a:t>
                  </a:r>
                </a:p>
              </p:txBody>
            </p:sp>
            <p:sp>
              <p:nvSpPr>
                <p:cNvPr id="2040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FFFF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44" name="Group 144"/>
              <p:cNvGrpSpPr/>
              <p:nvPr/>
            </p:nvGrpSpPr>
            <p:grpSpPr>
              <a:xfrm>
                <a:off x="-1" y="-1"/>
                <a:ext cx="1771019" cy="276540"/>
                <a:chOff x="0" y="0"/>
                <a:chExt cx="1771017" cy="276538"/>
              </a:xfrm>
            </p:grpSpPr>
            <p:sp>
              <p:nvSpPr>
                <p:cNvPr id="2042" name="TextBox 136"/>
                <p:cNvSpPr txBox="1"/>
                <p:nvPr/>
              </p:nvSpPr>
              <p:spPr>
                <a:xfrm>
                  <a:off x="281343" y="0"/>
                  <a:ext cx="1489675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Other renewables</a:t>
                  </a:r>
                </a:p>
              </p:txBody>
            </p:sp>
            <p:sp>
              <p:nvSpPr>
                <p:cNvPr id="2043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FFFF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47" name="Group 145"/>
              <p:cNvGrpSpPr/>
              <p:nvPr/>
            </p:nvGrpSpPr>
            <p:grpSpPr>
              <a:xfrm>
                <a:off x="-1" y="511611"/>
                <a:ext cx="798396" cy="276540"/>
                <a:chOff x="0" y="0"/>
                <a:chExt cx="798394" cy="276538"/>
              </a:xfrm>
            </p:grpSpPr>
            <p:sp>
              <p:nvSpPr>
                <p:cNvPr id="2045" name="TextBox 136"/>
                <p:cNvSpPr txBox="1"/>
                <p:nvPr/>
              </p:nvSpPr>
              <p:spPr>
                <a:xfrm>
                  <a:off x="281343" y="0"/>
                  <a:ext cx="517052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Solar</a:t>
                  </a:r>
                </a:p>
              </p:txBody>
            </p:sp>
            <p:sp>
              <p:nvSpPr>
                <p:cNvPr id="2046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FFFF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50" name="Group 146"/>
              <p:cNvGrpSpPr/>
              <p:nvPr/>
            </p:nvGrpSpPr>
            <p:grpSpPr>
              <a:xfrm>
                <a:off x="0" y="255805"/>
                <a:ext cx="787431" cy="276540"/>
                <a:chOff x="0" y="0"/>
                <a:chExt cx="787430" cy="276538"/>
              </a:xfrm>
            </p:grpSpPr>
            <p:sp>
              <p:nvSpPr>
                <p:cNvPr id="2048" name="TextBox 136"/>
                <p:cNvSpPr txBox="1"/>
                <p:nvPr/>
              </p:nvSpPr>
              <p:spPr>
                <a:xfrm>
                  <a:off x="281343" y="0"/>
                  <a:ext cx="506088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Wind</a:t>
                  </a:r>
                </a:p>
              </p:txBody>
            </p:sp>
            <p:sp>
              <p:nvSpPr>
                <p:cNvPr id="2049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FFFF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53" name="Group 147"/>
              <p:cNvGrpSpPr/>
              <p:nvPr/>
            </p:nvGrpSpPr>
            <p:grpSpPr>
              <a:xfrm>
                <a:off x="0" y="2046447"/>
                <a:ext cx="991146" cy="276540"/>
                <a:chOff x="0" y="0"/>
                <a:chExt cx="991145" cy="276538"/>
              </a:xfrm>
            </p:grpSpPr>
            <p:sp>
              <p:nvSpPr>
                <p:cNvPr id="2051" name="TextBox 136"/>
                <p:cNvSpPr txBox="1"/>
                <p:nvPr/>
              </p:nvSpPr>
              <p:spPr>
                <a:xfrm>
                  <a:off x="281342" y="0"/>
                  <a:ext cx="709804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Nuclear</a:t>
                  </a:r>
                </a:p>
              </p:txBody>
            </p:sp>
            <p:sp>
              <p:nvSpPr>
                <p:cNvPr id="2052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FFFF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56" name="Group 148"/>
              <p:cNvGrpSpPr/>
              <p:nvPr/>
            </p:nvGrpSpPr>
            <p:grpSpPr>
              <a:xfrm>
                <a:off x="-1" y="1790642"/>
                <a:ext cx="1623896" cy="276539"/>
                <a:chOff x="0" y="0"/>
                <a:chExt cx="1623894" cy="276538"/>
              </a:xfrm>
            </p:grpSpPr>
            <p:sp>
              <p:nvSpPr>
                <p:cNvPr id="2054" name="TextBox 136"/>
                <p:cNvSpPr txBox="1"/>
                <p:nvPr/>
              </p:nvSpPr>
              <p:spPr>
                <a:xfrm>
                  <a:off x="281342" y="0"/>
                  <a:ext cx="1342553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Solid bioenergy</a:t>
                  </a:r>
                </a:p>
              </p:txBody>
            </p:sp>
            <p:sp>
              <p:nvSpPr>
                <p:cNvPr id="2055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FFFF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59" name="Group 153"/>
              <p:cNvGrpSpPr/>
              <p:nvPr/>
            </p:nvGrpSpPr>
            <p:grpSpPr>
              <a:xfrm>
                <a:off x="-1" y="1534836"/>
                <a:ext cx="1715475" cy="276539"/>
                <a:chOff x="0" y="0"/>
                <a:chExt cx="1715473" cy="276538"/>
              </a:xfrm>
            </p:grpSpPr>
            <p:sp>
              <p:nvSpPr>
                <p:cNvPr id="2057" name="TextBox 136"/>
                <p:cNvSpPr txBox="1"/>
                <p:nvPr/>
              </p:nvSpPr>
              <p:spPr>
                <a:xfrm>
                  <a:off x="281343" y="0"/>
                  <a:ext cx="1434131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Liquid bioenergy</a:t>
                  </a:r>
                </a:p>
              </p:txBody>
            </p:sp>
            <p:sp>
              <p:nvSpPr>
                <p:cNvPr id="2058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FFFF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62" name="Group 155"/>
              <p:cNvGrpSpPr/>
              <p:nvPr/>
            </p:nvGrpSpPr>
            <p:grpSpPr>
              <a:xfrm>
                <a:off x="0" y="1279029"/>
                <a:ext cx="1917737" cy="276540"/>
                <a:chOff x="0" y="0"/>
                <a:chExt cx="1917736" cy="276538"/>
              </a:xfrm>
            </p:grpSpPr>
            <p:sp>
              <p:nvSpPr>
                <p:cNvPr id="2060" name="TextBox 136"/>
                <p:cNvSpPr txBox="1"/>
                <p:nvPr/>
              </p:nvSpPr>
              <p:spPr>
                <a:xfrm>
                  <a:off x="281342" y="0"/>
                  <a:ext cx="1636395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Gaseous bioenergy</a:t>
                  </a:r>
                </a:p>
              </p:txBody>
            </p:sp>
            <p:sp>
              <p:nvSpPr>
                <p:cNvPr id="2061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FFFF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065" name="Group 160"/>
              <p:cNvGrpSpPr/>
              <p:nvPr/>
            </p:nvGrpSpPr>
            <p:grpSpPr>
              <a:xfrm>
                <a:off x="-1" y="1023223"/>
                <a:ext cx="1935957" cy="276540"/>
                <a:chOff x="0" y="0"/>
                <a:chExt cx="1935955" cy="276538"/>
              </a:xfrm>
            </p:grpSpPr>
            <p:sp>
              <p:nvSpPr>
                <p:cNvPr id="2063" name="TextBox 136"/>
                <p:cNvSpPr txBox="1"/>
                <p:nvPr/>
              </p:nvSpPr>
              <p:spPr>
                <a:xfrm>
                  <a:off x="281342" y="0"/>
                  <a:ext cx="1654614" cy="27653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Traditional biomass</a:t>
                  </a:r>
                </a:p>
              </p:txBody>
            </p:sp>
            <p:sp>
              <p:nvSpPr>
                <p:cNvPr id="2064" name="Rectangle 78"/>
                <p:cNvSpPr/>
                <p:nvPr/>
              </p:nvSpPr>
              <p:spPr>
                <a:xfrm>
                  <a:off x="0" y="83867"/>
                  <a:ext cx="228600" cy="137161"/>
                </a:xfrm>
                <a:prstGeom prst="rect">
                  <a:avLst/>
                </a:prstGeom>
                <a:solidFill>
                  <a:srgbClr val="FFFF00"/>
                </a:solidFill>
                <a:ln w="952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sp>
          <p:nvSpPr>
            <p:cNvPr id="2067" name="Freeform 29"/>
            <p:cNvSpPr/>
            <p:nvPr/>
          </p:nvSpPr>
          <p:spPr>
            <a:xfrm>
              <a:off x="908358" y="590418"/>
              <a:ext cx="5303220" cy="20731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2" fill="norm" stroke="1" extrusionOk="0">
                  <a:moveTo>
                    <a:pt x="1936" y="7287"/>
                  </a:moveTo>
                  <a:cubicBezTo>
                    <a:pt x="2373" y="6541"/>
                    <a:pt x="2714" y="5919"/>
                    <a:pt x="2961" y="5629"/>
                  </a:cubicBezTo>
                  <a:cubicBezTo>
                    <a:pt x="3227" y="5380"/>
                    <a:pt x="3417" y="5215"/>
                    <a:pt x="3625" y="5339"/>
                  </a:cubicBezTo>
                  <a:cubicBezTo>
                    <a:pt x="3834" y="5463"/>
                    <a:pt x="3929" y="5629"/>
                    <a:pt x="4062" y="5215"/>
                  </a:cubicBezTo>
                  <a:cubicBezTo>
                    <a:pt x="4176" y="4759"/>
                    <a:pt x="4233" y="4344"/>
                    <a:pt x="4498" y="4012"/>
                  </a:cubicBezTo>
                  <a:cubicBezTo>
                    <a:pt x="4745" y="3639"/>
                    <a:pt x="5353" y="3349"/>
                    <a:pt x="5618" y="3142"/>
                  </a:cubicBezTo>
                  <a:cubicBezTo>
                    <a:pt x="5884" y="2976"/>
                    <a:pt x="6169" y="2851"/>
                    <a:pt x="6340" y="2851"/>
                  </a:cubicBezTo>
                  <a:cubicBezTo>
                    <a:pt x="6529" y="2893"/>
                    <a:pt x="6833" y="3100"/>
                    <a:pt x="7137" y="2686"/>
                  </a:cubicBezTo>
                  <a:cubicBezTo>
                    <a:pt x="7459" y="2230"/>
                    <a:pt x="7706" y="1815"/>
                    <a:pt x="7839" y="1732"/>
                  </a:cubicBezTo>
                  <a:cubicBezTo>
                    <a:pt x="7972" y="1691"/>
                    <a:pt x="8276" y="1566"/>
                    <a:pt x="8370" y="2022"/>
                  </a:cubicBezTo>
                  <a:cubicBezTo>
                    <a:pt x="8465" y="2437"/>
                    <a:pt x="8579" y="2976"/>
                    <a:pt x="8731" y="3017"/>
                  </a:cubicBezTo>
                  <a:cubicBezTo>
                    <a:pt x="8902" y="3017"/>
                    <a:pt x="9301" y="2893"/>
                    <a:pt x="9547" y="3017"/>
                  </a:cubicBezTo>
                  <a:cubicBezTo>
                    <a:pt x="9794" y="3142"/>
                    <a:pt x="10439" y="3681"/>
                    <a:pt x="11123" y="5090"/>
                  </a:cubicBezTo>
                  <a:cubicBezTo>
                    <a:pt x="11787" y="6500"/>
                    <a:pt x="12413" y="8241"/>
                    <a:pt x="12812" y="9319"/>
                  </a:cubicBezTo>
                  <a:cubicBezTo>
                    <a:pt x="13230" y="10355"/>
                    <a:pt x="14444" y="12926"/>
                    <a:pt x="15014" y="14087"/>
                  </a:cubicBezTo>
                  <a:cubicBezTo>
                    <a:pt x="15564" y="15248"/>
                    <a:pt x="16494" y="16947"/>
                    <a:pt x="17026" y="17611"/>
                  </a:cubicBezTo>
                  <a:cubicBezTo>
                    <a:pt x="17557" y="18274"/>
                    <a:pt x="18639" y="19311"/>
                    <a:pt x="19873" y="20264"/>
                  </a:cubicBezTo>
                  <a:cubicBezTo>
                    <a:pt x="20651" y="20844"/>
                    <a:pt x="21239" y="21176"/>
                    <a:pt x="21600" y="21342"/>
                  </a:cubicBezTo>
                  <a:cubicBezTo>
                    <a:pt x="21600" y="18108"/>
                    <a:pt x="21600" y="18108"/>
                    <a:pt x="21600" y="18108"/>
                  </a:cubicBezTo>
                  <a:cubicBezTo>
                    <a:pt x="21144" y="17942"/>
                    <a:pt x="20423" y="17569"/>
                    <a:pt x="19740" y="17155"/>
                  </a:cubicBezTo>
                  <a:cubicBezTo>
                    <a:pt x="18639" y="16450"/>
                    <a:pt x="17709" y="15579"/>
                    <a:pt x="16665" y="14170"/>
                  </a:cubicBezTo>
                  <a:cubicBezTo>
                    <a:pt x="15602" y="12760"/>
                    <a:pt x="14976" y="11350"/>
                    <a:pt x="14539" y="10604"/>
                  </a:cubicBezTo>
                  <a:cubicBezTo>
                    <a:pt x="14103" y="9858"/>
                    <a:pt x="13590" y="8697"/>
                    <a:pt x="13230" y="7909"/>
                  </a:cubicBezTo>
                  <a:cubicBezTo>
                    <a:pt x="12850" y="7163"/>
                    <a:pt x="12186" y="5463"/>
                    <a:pt x="11692" y="4302"/>
                  </a:cubicBezTo>
                  <a:cubicBezTo>
                    <a:pt x="11180" y="3183"/>
                    <a:pt x="10610" y="2271"/>
                    <a:pt x="10136" y="1773"/>
                  </a:cubicBezTo>
                  <a:cubicBezTo>
                    <a:pt x="9680" y="1235"/>
                    <a:pt x="9452" y="1193"/>
                    <a:pt x="8997" y="1359"/>
                  </a:cubicBezTo>
                  <a:cubicBezTo>
                    <a:pt x="8522" y="1525"/>
                    <a:pt x="8579" y="1235"/>
                    <a:pt x="8370" y="488"/>
                  </a:cubicBezTo>
                  <a:cubicBezTo>
                    <a:pt x="8181" y="-258"/>
                    <a:pt x="8048" y="74"/>
                    <a:pt x="7915" y="74"/>
                  </a:cubicBezTo>
                  <a:cubicBezTo>
                    <a:pt x="7782" y="74"/>
                    <a:pt x="7611" y="405"/>
                    <a:pt x="7346" y="820"/>
                  </a:cubicBezTo>
                  <a:cubicBezTo>
                    <a:pt x="7080" y="1235"/>
                    <a:pt x="6852" y="1483"/>
                    <a:pt x="6548" y="1400"/>
                  </a:cubicBezTo>
                  <a:cubicBezTo>
                    <a:pt x="6245" y="1317"/>
                    <a:pt x="6188" y="1359"/>
                    <a:pt x="5789" y="1566"/>
                  </a:cubicBezTo>
                  <a:cubicBezTo>
                    <a:pt x="5391" y="1815"/>
                    <a:pt x="4935" y="2105"/>
                    <a:pt x="4631" y="2312"/>
                  </a:cubicBezTo>
                  <a:cubicBezTo>
                    <a:pt x="4328" y="2520"/>
                    <a:pt x="4271" y="2976"/>
                    <a:pt x="4081" y="3556"/>
                  </a:cubicBezTo>
                  <a:cubicBezTo>
                    <a:pt x="3910" y="4178"/>
                    <a:pt x="3815" y="3971"/>
                    <a:pt x="3701" y="3805"/>
                  </a:cubicBezTo>
                  <a:cubicBezTo>
                    <a:pt x="3587" y="3639"/>
                    <a:pt x="3511" y="3639"/>
                    <a:pt x="3265" y="3722"/>
                  </a:cubicBezTo>
                  <a:cubicBezTo>
                    <a:pt x="3018" y="3805"/>
                    <a:pt x="2828" y="4137"/>
                    <a:pt x="2524" y="4676"/>
                  </a:cubicBezTo>
                  <a:cubicBezTo>
                    <a:pt x="2202" y="5215"/>
                    <a:pt x="2069" y="5297"/>
                    <a:pt x="1784" y="5754"/>
                  </a:cubicBezTo>
                  <a:cubicBezTo>
                    <a:pt x="1518" y="6210"/>
                    <a:pt x="1310" y="6790"/>
                    <a:pt x="968" y="7453"/>
                  </a:cubicBezTo>
                  <a:cubicBezTo>
                    <a:pt x="740" y="7868"/>
                    <a:pt x="266" y="8158"/>
                    <a:pt x="0" y="8282"/>
                  </a:cubicBezTo>
                  <a:cubicBezTo>
                    <a:pt x="0" y="9775"/>
                    <a:pt x="0" y="9775"/>
                    <a:pt x="0" y="9775"/>
                  </a:cubicBezTo>
                  <a:cubicBezTo>
                    <a:pt x="247" y="9692"/>
                    <a:pt x="645" y="9443"/>
                    <a:pt x="911" y="9070"/>
                  </a:cubicBezTo>
                  <a:cubicBezTo>
                    <a:pt x="1291" y="8573"/>
                    <a:pt x="1499" y="8034"/>
                    <a:pt x="1936" y="7287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8" name="Freeform 31"/>
            <p:cNvSpPr/>
            <p:nvPr/>
          </p:nvSpPr>
          <p:spPr>
            <a:xfrm>
              <a:off x="908358" y="118348"/>
              <a:ext cx="5303220" cy="1000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8" fill="norm" stroke="1" extrusionOk="0">
                  <a:moveTo>
                    <a:pt x="1291" y="18336"/>
                  </a:moveTo>
                  <a:cubicBezTo>
                    <a:pt x="1594" y="16787"/>
                    <a:pt x="1651" y="16357"/>
                    <a:pt x="1917" y="15410"/>
                  </a:cubicBezTo>
                  <a:cubicBezTo>
                    <a:pt x="2183" y="14550"/>
                    <a:pt x="2790" y="12484"/>
                    <a:pt x="2942" y="11968"/>
                  </a:cubicBezTo>
                  <a:cubicBezTo>
                    <a:pt x="3094" y="11538"/>
                    <a:pt x="3379" y="10935"/>
                    <a:pt x="3530" y="11107"/>
                  </a:cubicBezTo>
                  <a:cubicBezTo>
                    <a:pt x="3701" y="11366"/>
                    <a:pt x="3720" y="11452"/>
                    <a:pt x="3834" y="11452"/>
                  </a:cubicBezTo>
                  <a:cubicBezTo>
                    <a:pt x="3948" y="11538"/>
                    <a:pt x="3948" y="11624"/>
                    <a:pt x="4062" y="10763"/>
                  </a:cubicBezTo>
                  <a:cubicBezTo>
                    <a:pt x="4176" y="9903"/>
                    <a:pt x="4252" y="9042"/>
                    <a:pt x="4309" y="8698"/>
                  </a:cubicBezTo>
                  <a:cubicBezTo>
                    <a:pt x="4385" y="8354"/>
                    <a:pt x="4460" y="8009"/>
                    <a:pt x="4688" y="7493"/>
                  </a:cubicBezTo>
                  <a:cubicBezTo>
                    <a:pt x="4897" y="7063"/>
                    <a:pt x="5277" y="6374"/>
                    <a:pt x="5485" y="5944"/>
                  </a:cubicBezTo>
                  <a:cubicBezTo>
                    <a:pt x="5694" y="5600"/>
                    <a:pt x="5884" y="5256"/>
                    <a:pt x="6036" y="4997"/>
                  </a:cubicBezTo>
                  <a:cubicBezTo>
                    <a:pt x="6207" y="4825"/>
                    <a:pt x="6378" y="4825"/>
                    <a:pt x="6472" y="4825"/>
                  </a:cubicBezTo>
                  <a:cubicBezTo>
                    <a:pt x="6567" y="4825"/>
                    <a:pt x="6947" y="4653"/>
                    <a:pt x="7213" y="3621"/>
                  </a:cubicBezTo>
                  <a:cubicBezTo>
                    <a:pt x="7478" y="2674"/>
                    <a:pt x="7687" y="1555"/>
                    <a:pt x="7763" y="1211"/>
                  </a:cubicBezTo>
                  <a:cubicBezTo>
                    <a:pt x="7839" y="867"/>
                    <a:pt x="8029" y="523"/>
                    <a:pt x="8105" y="436"/>
                  </a:cubicBezTo>
                  <a:cubicBezTo>
                    <a:pt x="8181" y="350"/>
                    <a:pt x="8276" y="264"/>
                    <a:pt x="8370" y="1125"/>
                  </a:cubicBezTo>
                  <a:cubicBezTo>
                    <a:pt x="8446" y="2072"/>
                    <a:pt x="8541" y="2760"/>
                    <a:pt x="8636" y="3018"/>
                  </a:cubicBezTo>
                  <a:cubicBezTo>
                    <a:pt x="8750" y="3190"/>
                    <a:pt x="8769" y="3018"/>
                    <a:pt x="8883" y="2674"/>
                  </a:cubicBezTo>
                  <a:cubicBezTo>
                    <a:pt x="8997" y="2330"/>
                    <a:pt x="9338" y="1899"/>
                    <a:pt x="9566" y="1899"/>
                  </a:cubicBezTo>
                  <a:cubicBezTo>
                    <a:pt x="9794" y="1985"/>
                    <a:pt x="10041" y="2158"/>
                    <a:pt x="10515" y="2846"/>
                  </a:cubicBezTo>
                  <a:cubicBezTo>
                    <a:pt x="10971" y="3534"/>
                    <a:pt x="11502" y="4567"/>
                    <a:pt x="11920" y="5600"/>
                  </a:cubicBezTo>
                  <a:cubicBezTo>
                    <a:pt x="12337" y="6719"/>
                    <a:pt x="12641" y="7751"/>
                    <a:pt x="12774" y="8095"/>
                  </a:cubicBezTo>
                  <a:cubicBezTo>
                    <a:pt x="12888" y="8354"/>
                    <a:pt x="13002" y="8440"/>
                    <a:pt x="13267" y="8698"/>
                  </a:cubicBezTo>
                  <a:cubicBezTo>
                    <a:pt x="13533" y="8956"/>
                    <a:pt x="14767" y="9989"/>
                    <a:pt x="15640" y="10419"/>
                  </a:cubicBezTo>
                  <a:cubicBezTo>
                    <a:pt x="16513" y="10849"/>
                    <a:pt x="17083" y="11193"/>
                    <a:pt x="17842" y="11107"/>
                  </a:cubicBezTo>
                  <a:cubicBezTo>
                    <a:pt x="18449" y="11021"/>
                    <a:pt x="20746" y="11021"/>
                    <a:pt x="21600" y="11021"/>
                  </a:cubicBezTo>
                  <a:cubicBezTo>
                    <a:pt x="21600" y="7493"/>
                    <a:pt x="21600" y="7493"/>
                    <a:pt x="21600" y="7493"/>
                  </a:cubicBezTo>
                  <a:cubicBezTo>
                    <a:pt x="20765" y="7665"/>
                    <a:pt x="18905" y="8009"/>
                    <a:pt x="17899" y="8268"/>
                  </a:cubicBezTo>
                  <a:cubicBezTo>
                    <a:pt x="16760" y="8526"/>
                    <a:pt x="15849" y="8268"/>
                    <a:pt x="15166" y="8009"/>
                  </a:cubicBezTo>
                  <a:cubicBezTo>
                    <a:pt x="14501" y="7837"/>
                    <a:pt x="13438" y="7235"/>
                    <a:pt x="13211" y="7149"/>
                  </a:cubicBezTo>
                  <a:cubicBezTo>
                    <a:pt x="12964" y="6977"/>
                    <a:pt x="12926" y="6977"/>
                    <a:pt x="12774" y="6632"/>
                  </a:cubicBezTo>
                  <a:cubicBezTo>
                    <a:pt x="12622" y="6288"/>
                    <a:pt x="12243" y="5170"/>
                    <a:pt x="11863" y="4309"/>
                  </a:cubicBezTo>
                  <a:cubicBezTo>
                    <a:pt x="11502" y="3448"/>
                    <a:pt x="10648" y="2158"/>
                    <a:pt x="10288" y="1727"/>
                  </a:cubicBezTo>
                  <a:cubicBezTo>
                    <a:pt x="9908" y="1383"/>
                    <a:pt x="9585" y="1297"/>
                    <a:pt x="9376" y="1383"/>
                  </a:cubicBezTo>
                  <a:cubicBezTo>
                    <a:pt x="9187" y="1469"/>
                    <a:pt x="8978" y="1899"/>
                    <a:pt x="8864" y="2158"/>
                  </a:cubicBezTo>
                  <a:cubicBezTo>
                    <a:pt x="8750" y="2502"/>
                    <a:pt x="8674" y="2760"/>
                    <a:pt x="8598" y="2416"/>
                  </a:cubicBezTo>
                  <a:cubicBezTo>
                    <a:pt x="8522" y="1985"/>
                    <a:pt x="8484" y="1727"/>
                    <a:pt x="8370" y="781"/>
                  </a:cubicBezTo>
                  <a:cubicBezTo>
                    <a:pt x="8257" y="-252"/>
                    <a:pt x="8143" y="6"/>
                    <a:pt x="8067" y="92"/>
                  </a:cubicBezTo>
                  <a:cubicBezTo>
                    <a:pt x="8010" y="178"/>
                    <a:pt x="7839" y="350"/>
                    <a:pt x="7744" y="781"/>
                  </a:cubicBezTo>
                  <a:cubicBezTo>
                    <a:pt x="7649" y="1211"/>
                    <a:pt x="7421" y="2416"/>
                    <a:pt x="7137" y="3448"/>
                  </a:cubicBezTo>
                  <a:cubicBezTo>
                    <a:pt x="6871" y="4395"/>
                    <a:pt x="6491" y="4395"/>
                    <a:pt x="6264" y="4395"/>
                  </a:cubicBezTo>
                  <a:cubicBezTo>
                    <a:pt x="6036" y="4481"/>
                    <a:pt x="5903" y="4739"/>
                    <a:pt x="5618" y="5342"/>
                  </a:cubicBezTo>
                  <a:cubicBezTo>
                    <a:pt x="5334" y="5858"/>
                    <a:pt x="4460" y="7235"/>
                    <a:pt x="4328" y="8009"/>
                  </a:cubicBezTo>
                  <a:cubicBezTo>
                    <a:pt x="4195" y="8698"/>
                    <a:pt x="3986" y="10161"/>
                    <a:pt x="3910" y="10677"/>
                  </a:cubicBezTo>
                  <a:cubicBezTo>
                    <a:pt x="3853" y="11193"/>
                    <a:pt x="3758" y="10763"/>
                    <a:pt x="3625" y="10419"/>
                  </a:cubicBezTo>
                  <a:cubicBezTo>
                    <a:pt x="3492" y="10161"/>
                    <a:pt x="3151" y="10677"/>
                    <a:pt x="3037" y="11107"/>
                  </a:cubicBezTo>
                  <a:cubicBezTo>
                    <a:pt x="2923" y="11538"/>
                    <a:pt x="2600" y="12398"/>
                    <a:pt x="2373" y="13173"/>
                  </a:cubicBezTo>
                  <a:cubicBezTo>
                    <a:pt x="2126" y="14033"/>
                    <a:pt x="1841" y="15066"/>
                    <a:pt x="1518" y="16615"/>
                  </a:cubicBezTo>
                  <a:cubicBezTo>
                    <a:pt x="1196" y="18164"/>
                    <a:pt x="797" y="19713"/>
                    <a:pt x="493" y="20315"/>
                  </a:cubicBezTo>
                  <a:cubicBezTo>
                    <a:pt x="304" y="20660"/>
                    <a:pt x="133" y="20832"/>
                    <a:pt x="0" y="20918"/>
                  </a:cubicBezTo>
                  <a:cubicBezTo>
                    <a:pt x="0" y="21348"/>
                    <a:pt x="0" y="21348"/>
                    <a:pt x="0" y="21348"/>
                  </a:cubicBezTo>
                  <a:cubicBezTo>
                    <a:pt x="114" y="21348"/>
                    <a:pt x="304" y="21176"/>
                    <a:pt x="475" y="20918"/>
                  </a:cubicBezTo>
                  <a:cubicBezTo>
                    <a:pt x="759" y="20401"/>
                    <a:pt x="987" y="19799"/>
                    <a:pt x="1291" y="18336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69" name="Freeform 32"/>
            <p:cNvSpPr/>
            <p:nvPr/>
          </p:nvSpPr>
          <p:spPr>
            <a:xfrm>
              <a:off x="1970575" y="172361"/>
              <a:ext cx="4241000" cy="14994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7" fill="norm" stroke="1" extrusionOk="0">
                  <a:moveTo>
                    <a:pt x="15856" y="11536"/>
                  </a:moveTo>
                  <a:cubicBezTo>
                    <a:pt x="14550" y="10727"/>
                    <a:pt x="13364" y="9745"/>
                    <a:pt x="12367" y="8763"/>
                  </a:cubicBezTo>
                  <a:cubicBezTo>
                    <a:pt x="11370" y="7724"/>
                    <a:pt x="10871" y="7320"/>
                    <a:pt x="10586" y="6800"/>
                  </a:cubicBezTo>
                  <a:cubicBezTo>
                    <a:pt x="10302" y="6222"/>
                    <a:pt x="9756" y="5009"/>
                    <a:pt x="9352" y="4432"/>
                  </a:cubicBezTo>
                  <a:cubicBezTo>
                    <a:pt x="8972" y="3797"/>
                    <a:pt x="8403" y="2699"/>
                    <a:pt x="8023" y="2295"/>
                  </a:cubicBezTo>
                  <a:cubicBezTo>
                    <a:pt x="7667" y="1891"/>
                    <a:pt x="6955" y="1255"/>
                    <a:pt x="6551" y="1255"/>
                  </a:cubicBezTo>
                  <a:cubicBezTo>
                    <a:pt x="6171" y="1198"/>
                    <a:pt x="5863" y="1371"/>
                    <a:pt x="5720" y="1544"/>
                  </a:cubicBezTo>
                  <a:cubicBezTo>
                    <a:pt x="5578" y="1717"/>
                    <a:pt x="5459" y="1833"/>
                    <a:pt x="5364" y="1660"/>
                  </a:cubicBezTo>
                  <a:cubicBezTo>
                    <a:pt x="5269" y="1429"/>
                    <a:pt x="5103" y="851"/>
                    <a:pt x="5008" y="447"/>
                  </a:cubicBezTo>
                  <a:cubicBezTo>
                    <a:pt x="4913" y="43"/>
                    <a:pt x="4866" y="-73"/>
                    <a:pt x="4676" y="43"/>
                  </a:cubicBezTo>
                  <a:cubicBezTo>
                    <a:pt x="4486" y="100"/>
                    <a:pt x="4510" y="43"/>
                    <a:pt x="4273" y="562"/>
                  </a:cubicBezTo>
                  <a:cubicBezTo>
                    <a:pt x="4035" y="1024"/>
                    <a:pt x="3822" y="1544"/>
                    <a:pt x="3513" y="2122"/>
                  </a:cubicBezTo>
                  <a:cubicBezTo>
                    <a:pt x="3228" y="2699"/>
                    <a:pt x="2635" y="2815"/>
                    <a:pt x="2374" y="2815"/>
                  </a:cubicBezTo>
                  <a:cubicBezTo>
                    <a:pt x="2136" y="2815"/>
                    <a:pt x="1780" y="3046"/>
                    <a:pt x="1353" y="3508"/>
                  </a:cubicBezTo>
                  <a:cubicBezTo>
                    <a:pt x="949" y="3912"/>
                    <a:pt x="237" y="4605"/>
                    <a:pt x="0" y="5067"/>
                  </a:cubicBezTo>
                  <a:cubicBezTo>
                    <a:pt x="166" y="4836"/>
                    <a:pt x="1733" y="3219"/>
                    <a:pt x="2018" y="3046"/>
                  </a:cubicBezTo>
                  <a:cubicBezTo>
                    <a:pt x="2350" y="2930"/>
                    <a:pt x="2587" y="3046"/>
                    <a:pt x="3015" y="2815"/>
                  </a:cubicBezTo>
                  <a:cubicBezTo>
                    <a:pt x="3442" y="2584"/>
                    <a:pt x="3513" y="2468"/>
                    <a:pt x="3869" y="1717"/>
                  </a:cubicBezTo>
                  <a:cubicBezTo>
                    <a:pt x="4225" y="967"/>
                    <a:pt x="4367" y="447"/>
                    <a:pt x="4629" y="389"/>
                  </a:cubicBezTo>
                  <a:cubicBezTo>
                    <a:pt x="4913" y="274"/>
                    <a:pt x="4866" y="331"/>
                    <a:pt x="5008" y="851"/>
                  </a:cubicBezTo>
                  <a:cubicBezTo>
                    <a:pt x="5151" y="1371"/>
                    <a:pt x="5341" y="2122"/>
                    <a:pt x="5436" y="2122"/>
                  </a:cubicBezTo>
                  <a:cubicBezTo>
                    <a:pt x="5554" y="2122"/>
                    <a:pt x="5649" y="1891"/>
                    <a:pt x="5982" y="1660"/>
                  </a:cubicBezTo>
                  <a:cubicBezTo>
                    <a:pt x="6314" y="1429"/>
                    <a:pt x="6836" y="1544"/>
                    <a:pt x="7596" y="2641"/>
                  </a:cubicBezTo>
                  <a:cubicBezTo>
                    <a:pt x="8331" y="3739"/>
                    <a:pt x="8640" y="3854"/>
                    <a:pt x="9376" y="5818"/>
                  </a:cubicBezTo>
                  <a:cubicBezTo>
                    <a:pt x="10088" y="7782"/>
                    <a:pt x="10373" y="8590"/>
                    <a:pt x="10753" y="9399"/>
                  </a:cubicBezTo>
                  <a:cubicBezTo>
                    <a:pt x="11132" y="10207"/>
                    <a:pt x="11844" y="11189"/>
                    <a:pt x="12462" y="12171"/>
                  </a:cubicBezTo>
                  <a:cubicBezTo>
                    <a:pt x="13079" y="13153"/>
                    <a:pt x="14408" y="15463"/>
                    <a:pt x="15524" y="16791"/>
                  </a:cubicBezTo>
                  <a:cubicBezTo>
                    <a:pt x="16615" y="18120"/>
                    <a:pt x="18633" y="20025"/>
                    <a:pt x="21600" y="21527"/>
                  </a:cubicBezTo>
                  <a:cubicBezTo>
                    <a:pt x="21600" y="13384"/>
                    <a:pt x="21600" y="13384"/>
                    <a:pt x="21600" y="13384"/>
                  </a:cubicBezTo>
                  <a:cubicBezTo>
                    <a:pt x="21220" y="13326"/>
                    <a:pt x="20674" y="13153"/>
                    <a:pt x="20057" y="13037"/>
                  </a:cubicBezTo>
                  <a:cubicBezTo>
                    <a:pt x="18918" y="12806"/>
                    <a:pt x="17161" y="12344"/>
                    <a:pt x="15856" y="11536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0" name="Freeform 33"/>
            <p:cNvSpPr/>
            <p:nvPr/>
          </p:nvSpPr>
          <p:spPr>
            <a:xfrm>
              <a:off x="908358" y="195461"/>
              <a:ext cx="5303220" cy="1628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9" fill="norm" stroke="1" extrusionOk="0">
                  <a:moveTo>
                    <a:pt x="1537" y="10126"/>
                  </a:moveTo>
                  <a:cubicBezTo>
                    <a:pt x="1860" y="9272"/>
                    <a:pt x="2031" y="9006"/>
                    <a:pt x="2278" y="8472"/>
                  </a:cubicBezTo>
                  <a:cubicBezTo>
                    <a:pt x="2543" y="7939"/>
                    <a:pt x="2885" y="7139"/>
                    <a:pt x="3056" y="6926"/>
                  </a:cubicBezTo>
                  <a:cubicBezTo>
                    <a:pt x="3208" y="6659"/>
                    <a:pt x="3360" y="6499"/>
                    <a:pt x="3549" y="6606"/>
                  </a:cubicBezTo>
                  <a:cubicBezTo>
                    <a:pt x="3758" y="6766"/>
                    <a:pt x="3891" y="7246"/>
                    <a:pt x="4005" y="6712"/>
                  </a:cubicBezTo>
                  <a:cubicBezTo>
                    <a:pt x="4119" y="6179"/>
                    <a:pt x="4233" y="5539"/>
                    <a:pt x="4290" y="5272"/>
                  </a:cubicBezTo>
                  <a:cubicBezTo>
                    <a:pt x="4366" y="5006"/>
                    <a:pt x="4460" y="4899"/>
                    <a:pt x="4631" y="4739"/>
                  </a:cubicBezTo>
                  <a:cubicBezTo>
                    <a:pt x="4802" y="4579"/>
                    <a:pt x="5713" y="3672"/>
                    <a:pt x="5865" y="3512"/>
                  </a:cubicBezTo>
                  <a:cubicBezTo>
                    <a:pt x="6017" y="3352"/>
                    <a:pt x="6169" y="3352"/>
                    <a:pt x="6415" y="3299"/>
                  </a:cubicBezTo>
                  <a:cubicBezTo>
                    <a:pt x="6643" y="3299"/>
                    <a:pt x="6890" y="3246"/>
                    <a:pt x="7175" y="2766"/>
                  </a:cubicBezTo>
                  <a:cubicBezTo>
                    <a:pt x="7440" y="2232"/>
                    <a:pt x="7630" y="1486"/>
                    <a:pt x="7744" y="1326"/>
                  </a:cubicBezTo>
                  <a:cubicBezTo>
                    <a:pt x="7877" y="1112"/>
                    <a:pt x="7953" y="1112"/>
                    <a:pt x="8086" y="1006"/>
                  </a:cubicBezTo>
                  <a:cubicBezTo>
                    <a:pt x="8219" y="952"/>
                    <a:pt x="8257" y="899"/>
                    <a:pt x="8333" y="1379"/>
                  </a:cubicBezTo>
                  <a:cubicBezTo>
                    <a:pt x="8427" y="1859"/>
                    <a:pt x="8541" y="2339"/>
                    <a:pt x="8598" y="2552"/>
                  </a:cubicBezTo>
                  <a:cubicBezTo>
                    <a:pt x="8655" y="2766"/>
                    <a:pt x="8674" y="2712"/>
                    <a:pt x="8788" y="2552"/>
                  </a:cubicBezTo>
                  <a:cubicBezTo>
                    <a:pt x="8902" y="2446"/>
                    <a:pt x="9149" y="2126"/>
                    <a:pt x="9452" y="2232"/>
                  </a:cubicBezTo>
                  <a:cubicBezTo>
                    <a:pt x="9737" y="2392"/>
                    <a:pt x="10003" y="2659"/>
                    <a:pt x="10420" y="3352"/>
                  </a:cubicBezTo>
                  <a:cubicBezTo>
                    <a:pt x="10819" y="4046"/>
                    <a:pt x="11180" y="4686"/>
                    <a:pt x="11426" y="5326"/>
                  </a:cubicBezTo>
                  <a:cubicBezTo>
                    <a:pt x="11692" y="5966"/>
                    <a:pt x="12034" y="7086"/>
                    <a:pt x="12243" y="7672"/>
                  </a:cubicBezTo>
                  <a:cubicBezTo>
                    <a:pt x="12432" y="8312"/>
                    <a:pt x="12831" y="9432"/>
                    <a:pt x="13002" y="9859"/>
                  </a:cubicBezTo>
                  <a:cubicBezTo>
                    <a:pt x="13192" y="10339"/>
                    <a:pt x="13533" y="11086"/>
                    <a:pt x="13951" y="11939"/>
                  </a:cubicBezTo>
                  <a:cubicBezTo>
                    <a:pt x="14122" y="12259"/>
                    <a:pt x="14387" y="12792"/>
                    <a:pt x="14691" y="13379"/>
                  </a:cubicBezTo>
                  <a:cubicBezTo>
                    <a:pt x="14729" y="13486"/>
                    <a:pt x="14767" y="13539"/>
                    <a:pt x="14824" y="13646"/>
                  </a:cubicBezTo>
                  <a:cubicBezTo>
                    <a:pt x="14824" y="13646"/>
                    <a:pt x="14824" y="13699"/>
                    <a:pt x="14843" y="13699"/>
                  </a:cubicBezTo>
                  <a:cubicBezTo>
                    <a:pt x="14881" y="13752"/>
                    <a:pt x="14919" y="13859"/>
                    <a:pt x="14957" y="13912"/>
                  </a:cubicBezTo>
                  <a:cubicBezTo>
                    <a:pt x="14976" y="13966"/>
                    <a:pt x="14995" y="13966"/>
                    <a:pt x="14995" y="14019"/>
                  </a:cubicBezTo>
                  <a:cubicBezTo>
                    <a:pt x="15033" y="14072"/>
                    <a:pt x="15071" y="14126"/>
                    <a:pt x="15090" y="14179"/>
                  </a:cubicBezTo>
                  <a:cubicBezTo>
                    <a:pt x="15109" y="14232"/>
                    <a:pt x="15128" y="14232"/>
                    <a:pt x="15147" y="14286"/>
                  </a:cubicBezTo>
                  <a:cubicBezTo>
                    <a:pt x="15166" y="14339"/>
                    <a:pt x="15204" y="14392"/>
                    <a:pt x="15222" y="14446"/>
                  </a:cubicBezTo>
                  <a:cubicBezTo>
                    <a:pt x="15241" y="14446"/>
                    <a:pt x="15260" y="14499"/>
                    <a:pt x="15279" y="14552"/>
                  </a:cubicBezTo>
                  <a:cubicBezTo>
                    <a:pt x="15298" y="14606"/>
                    <a:pt x="15336" y="14606"/>
                    <a:pt x="15355" y="14659"/>
                  </a:cubicBezTo>
                  <a:cubicBezTo>
                    <a:pt x="15374" y="14712"/>
                    <a:pt x="15393" y="14766"/>
                    <a:pt x="15412" y="14766"/>
                  </a:cubicBezTo>
                  <a:cubicBezTo>
                    <a:pt x="15431" y="14819"/>
                    <a:pt x="15469" y="14872"/>
                    <a:pt x="15488" y="14926"/>
                  </a:cubicBezTo>
                  <a:cubicBezTo>
                    <a:pt x="15507" y="14926"/>
                    <a:pt x="15526" y="14979"/>
                    <a:pt x="15545" y="14979"/>
                  </a:cubicBezTo>
                  <a:cubicBezTo>
                    <a:pt x="15564" y="15032"/>
                    <a:pt x="15583" y="15086"/>
                    <a:pt x="15621" y="15139"/>
                  </a:cubicBezTo>
                  <a:cubicBezTo>
                    <a:pt x="15621" y="15139"/>
                    <a:pt x="15640" y="15192"/>
                    <a:pt x="15659" y="15192"/>
                  </a:cubicBezTo>
                  <a:cubicBezTo>
                    <a:pt x="15697" y="15246"/>
                    <a:pt x="15735" y="15352"/>
                    <a:pt x="15773" y="15406"/>
                  </a:cubicBezTo>
                  <a:cubicBezTo>
                    <a:pt x="16285" y="16206"/>
                    <a:pt x="16969" y="17432"/>
                    <a:pt x="17595" y="18179"/>
                  </a:cubicBezTo>
                  <a:cubicBezTo>
                    <a:pt x="18202" y="18926"/>
                    <a:pt x="19455" y="20099"/>
                    <a:pt x="20006" y="20526"/>
                  </a:cubicBezTo>
                  <a:cubicBezTo>
                    <a:pt x="20385" y="20792"/>
                    <a:pt x="21144" y="21272"/>
                    <a:pt x="21600" y="21539"/>
                  </a:cubicBezTo>
                  <a:cubicBezTo>
                    <a:pt x="21600" y="19566"/>
                    <a:pt x="21600" y="19566"/>
                    <a:pt x="21600" y="19566"/>
                  </a:cubicBezTo>
                  <a:cubicBezTo>
                    <a:pt x="19227" y="18179"/>
                    <a:pt x="17614" y="16419"/>
                    <a:pt x="16741" y="15192"/>
                  </a:cubicBezTo>
                  <a:cubicBezTo>
                    <a:pt x="15849" y="13966"/>
                    <a:pt x="14786" y="11832"/>
                    <a:pt x="14292" y="10926"/>
                  </a:cubicBezTo>
                  <a:cubicBezTo>
                    <a:pt x="13799" y="10019"/>
                    <a:pt x="13230" y="9112"/>
                    <a:pt x="12926" y="8366"/>
                  </a:cubicBezTo>
                  <a:cubicBezTo>
                    <a:pt x="12622" y="7619"/>
                    <a:pt x="12394" y="6872"/>
                    <a:pt x="11825" y="5059"/>
                  </a:cubicBezTo>
                  <a:cubicBezTo>
                    <a:pt x="11237" y="3246"/>
                    <a:pt x="10990" y="3139"/>
                    <a:pt x="10401" y="2126"/>
                  </a:cubicBezTo>
                  <a:cubicBezTo>
                    <a:pt x="9794" y="1112"/>
                    <a:pt x="9376" y="1006"/>
                    <a:pt x="9111" y="1219"/>
                  </a:cubicBezTo>
                  <a:cubicBezTo>
                    <a:pt x="8845" y="1432"/>
                    <a:pt x="8769" y="1646"/>
                    <a:pt x="8674" y="1646"/>
                  </a:cubicBezTo>
                  <a:cubicBezTo>
                    <a:pt x="8598" y="1646"/>
                    <a:pt x="8446" y="952"/>
                    <a:pt x="8333" y="472"/>
                  </a:cubicBezTo>
                  <a:cubicBezTo>
                    <a:pt x="8219" y="-8"/>
                    <a:pt x="8257" y="-61"/>
                    <a:pt x="8029" y="46"/>
                  </a:cubicBezTo>
                  <a:cubicBezTo>
                    <a:pt x="7820" y="99"/>
                    <a:pt x="7706" y="579"/>
                    <a:pt x="7421" y="1272"/>
                  </a:cubicBezTo>
                  <a:cubicBezTo>
                    <a:pt x="7137" y="1966"/>
                    <a:pt x="7080" y="2072"/>
                    <a:pt x="6738" y="2286"/>
                  </a:cubicBezTo>
                  <a:cubicBezTo>
                    <a:pt x="6396" y="2499"/>
                    <a:pt x="6207" y="2392"/>
                    <a:pt x="5941" y="2499"/>
                  </a:cubicBezTo>
                  <a:cubicBezTo>
                    <a:pt x="5713" y="2659"/>
                    <a:pt x="4460" y="4152"/>
                    <a:pt x="4328" y="4366"/>
                  </a:cubicBezTo>
                  <a:cubicBezTo>
                    <a:pt x="4328" y="4366"/>
                    <a:pt x="4328" y="4366"/>
                    <a:pt x="4309" y="4366"/>
                  </a:cubicBezTo>
                  <a:cubicBezTo>
                    <a:pt x="4252" y="4579"/>
                    <a:pt x="4176" y="5112"/>
                    <a:pt x="4062" y="5646"/>
                  </a:cubicBezTo>
                  <a:cubicBezTo>
                    <a:pt x="3948" y="6179"/>
                    <a:pt x="3948" y="6126"/>
                    <a:pt x="3834" y="6072"/>
                  </a:cubicBezTo>
                  <a:cubicBezTo>
                    <a:pt x="3720" y="6072"/>
                    <a:pt x="3701" y="6019"/>
                    <a:pt x="3530" y="5859"/>
                  </a:cubicBezTo>
                  <a:cubicBezTo>
                    <a:pt x="3379" y="5752"/>
                    <a:pt x="3094" y="6126"/>
                    <a:pt x="2942" y="6392"/>
                  </a:cubicBezTo>
                  <a:cubicBezTo>
                    <a:pt x="2790" y="6712"/>
                    <a:pt x="2183" y="7992"/>
                    <a:pt x="1917" y="8526"/>
                  </a:cubicBezTo>
                  <a:cubicBezTo>
                    <a:pt x="1651" y="9112"/>
                    <a:pt x="1594" y="9379"/>
                    <a:pt x="1291" y="10339"/>
                  </a:cubicBezTo>
                  <a:cubicBezTo>
                    <a:pt x="987" y="11246"/>
                    <a:pt x="759" y="11619"/>
                    <a:pt x="475" y="11939"/>
                  </a:cubicBezTo>
                  <a:cubicBezTo>
                    <a:pt x="304" y="12099"/>
                    <a:pt x="114" y="12206"/>
                    <a:pt x="0" y="12206"/>
                  </a:cubicBezTo>
                  <a:cubicBezTo>
                    <a:pt x="0" y="12792"/>
                    <a:pt x="0" y="12792"/>
                    <a:pt x="0" y="12792"/>
                  </a:cubicBezTo>
                  <a:cubicBezTo>
                    <a:pt x="95" y="12792"/>
                    <a:pt x="304" y="12739"/>
                    <a:pt x="550" y="12366"/>
                  </a:cubicBezTo>
                  <a:cubicBezTo>
                    <a:pt x="892" y="11886"/>
                    <a:pt x="1234" y="11032"/>
                    <a:pt x="1537" y="10126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1" name="Freeform 34"/>
            <p:cNvSpPr/>
            <p:nvPr/>
          </p:nvSpPr>
          <p:spPr>
            <a:xfrm>
              <a:off x="1966642" y="135794"/>
              <a:ext cx="4244936" cy="969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fill="norm" stroke="1" extrusionOk="0">
                  <a:moveTo>
                    <a:pt x="14155" y="10407"/>
                  </a:moveTo>
                  <a:cubicBezTo>
                    <a:pt x="13064" y="9961"/>
                    <a:pt x="11523" y="8890"/>
                    <a:pt x="11191" y="8622"/>
                  </a:cubicBezTo>
                  <a:cubicBezTo>
                    <a:pt x="10859" y="8354"/>
                    <a:pt x="10717" y="8265"/>
                    <a:pt x="10575" y="7997"/>
                  </a:cubicBezTo>
                  <a:cubicBezTo>
                    <a:pt x="10409" y="7640"/>
                    <a:pt x="10029" y="6569"/>
                    <a:pt x="9508" y="5409"/>
                  </a:cubicBezTo>
                  <a:cubicBezTo>
                    <a:pt x="8986" y="4338"/>
                    <a:pt x="8322" y="3267"/>
                    <a:pt x="7753" y="2553"/>
                  </a:cubicBezTo>
                  <a:cubicBezTo>
                    <a:pt x="7160" y="1839"/>
                    <a:pt x="6852" y="1660"/>
                    <a:pt x="6568" y="1571"/>
                  </a:cubicBezTo>
                  <a:cubicBezTo>
                    <a:pt x="6283" y="1571"/>
                    <a:pt x="5856" y="2017"/>
                    <a:pt x="5714" y="2374"/>
                  </a:cubicBezTo>
                  <a:cubicBezTo>
                    <a:pt x="5572" y="2731"/>
                    <a:pt x="5548" y="2910"/>
                    <a:pt x="5406" y="2731"/>
                  </a:cubicBezTo>
                  <a:cubicBezTo>
                    <a:pt x="5287" y="2463"/>
                    <a:pt x="5169" y="1749"/>
                    <a:pt x="5074" y="768"/>
                  </a:cubicBezTo>
                  <a:cubicBezTo>
                    <a:pt x="4955" y="-125"/>
                    <a:pt x="4837" y="-36"/>
                    <a:pt x="4742" y="54"/>
                  </a:cubicBezTo>
                  <a:cubicBezTo>
                    <a:pt x="4647" y="143"/>
                    <a:pt x="4410" y="500"/>
                    <a:pt x="4315" y="857"/>
                  </a:cubicBezTo>
                  <a:cubicBezTo>
                    <a:pt x="4220" y="1214"/>
                    <a:pt x="3960" y="2374"/>
                    <a:pt x="3628" y="3356"/>
                  </a:cubicBezTo>
                  <a:cubicBezTo>
                    <a:pt x="3296" y="4427"/>
                    <a:pt x="2822" y="4606"/>
                    <a:pt x="2703" y="4606"/>
                  </a:cubicBezTo>
                  <a:cubicBezTo>
                    <a:pt x="2584" y="4606"/>
                    <a:pt x="2371" y="4606"/>
                    <a:pt x="2158" y="4784"/>
                  </a:cubicBezTo>
                  <a:cubicBezTo>
                    <a:pt x="1968" y="5052"/>
                    <a:pt x="1731" y="5409"/>
                    <a:pt x="1470" y="5766"/>
                  </a:cubicBezTo>
                  <a:cubicBezTo>
                    <a:pt x="1209" y="6212"/>
                    <a:pt x="735" y="6926"/>
                    <a:pt x="474" y="7373"/>
                  </a:cubicBezTo>
                  <a:cubicBezTo>
                    <a:pt x="190" y="7908"/>
                    <a:pt x="95" y="8265"/>
                    <a:pt x="0" y="8622"/>
                  </a:cubicBezTo>
                  <a:cubicBezTo>
                    <a:pt x="24" y="8622"/>
                    <a:pt x="24" y="8622"/>
                    <a:pt x="24" y="8622"/>
                  </a:cubicBezTo>
                  <a:cubicBezTo>
                    <a:pt x="261" y="7908"/>
                    <a:pt x="972" y="6837"/>
                    <a:pt x="1375" y="6212"/>
                  </a:cubicBezTo>
                  <a:cubicBezTo>
                    <a:pt x="1802" y="5498"/>
                    <a:pt x="2158" y="5141"/>
                    <a:pt x="2395" y="5141"/>
                  </a:cubicBezTo>
                  <a:cubicBezTo>
                    <a:pt x="2656" y="5141"/>
                    <a:pt x="3248" y="4963"/>
                    <a:pt x="3533" y="4070"/>
                  </a:cubicBezTo>
                  <a:cubicBezTo>
                    <a:pt x="3841" y="3177"/>
                    <a:pt x="4054" y="2374"/>
                    <a:pt x="4292" y="1660"/>
                  </a:cubicBezTo>
                  <a:cubicBezTo>
                    <a:pt x="4529" y="857"/>
                    <a:pt x="4505" y="946"/>
                    <a:pt x="4695" y="857"/>
                  </a:cubicBezTo>
                  <a:cubicBezTo>
                    <a:pt x="4884" y="678"/>
                    <a:pt x="4932" y="857"/>
                    <a:pt x="5027" y="1482"/>
                  </a:cubicBezTo>
                  <a:cubicBezTo>
                    <a:pt x="5121" y="2106"/>
                    <a:pt x="5287" y="2999"/>
                    <a:pt x="5382" y="3356"/>
                  </a:cubicBezTo>
                  <a:cubicBezTo>
                    <a:pt x="5477" y="3624"/>
                    <a:pt x="5596" y="3445"/>
                    <a:pt x="5738" y="3177"/>
                  </a:cubicBezTo>
                  <a:cubicBezTo>
                    <a:pt x="5880" y="2910"/>
                    <a:pt x="6188" y="2642"/>
                    <a:pt x="6568" y="2731"/>
                  </a:cubicBezTo>
                  <a:cubicBezTo>
                    <a:pt x="6971" y="2731"/>
                    <a:pt x="7682" y="3713"/>
                    <a:pt x="8038" y="4338"/>
                  </a:cubicBezTo>
                  <a:cubicBezTo>
                    <a:pt x="8417" y="4963"/>
                    <a:pt x="8986" y="6658"/>
                    <a:pt x="9366" y="7640"/>
                  </a:cubicBezTo>
                  <a:cubicBezTo>
                    <a:pt x="9769" y="8533"/>
                    <a:pt x="10314" y="10407"/>
                    <a:pt x="10598" y="11300"/>
                  </a:cubicBezTo>
                  <a:cubicBezTo>
                    <a:pt x="10883" y="12103"/>
                    <a:pt x="11381" y="12728"/>
                    <a:pt x="12377" y="14335"/>
                  </a:cubicBezTo>
                  <a:cubicBezTo>
                    <a:pt x="13373" y="15852"/>
                    <a:pt x="14558" y="17369"/>
                    <a:pt x="15862" y="18619"/>
                  </a:cubicBezTo>
                  <a:cubicBezTo>
                    <a:pt x="17166" y="19868"/>
                    <a:pt x="18921" y="20582"/>
                    <a:pt x="20059" y="20939"/>
                  </a:cubicBezTo>
                  <a:cubicBezTo>
                    <a:pt x="20675" y="21118"/>
                    <a:pt x="21221" y="21386"/>
                    <a:pt x="21600" y="21475"/>
                  </a:cubicBezTo>
                  <a:cubicBezTo>
                    <a:pt x="21600" y="11032"/>
                    <a:pt x="21600" y="11032"/>
                    <a:pt x="21600" y="11032"/>
                  </a:cubicBezTo>
                  <a:cubicBezTo>
                    <a:pt x="20533" y="11032"/>
                    <a:pt x="17664" y="11032"/>
                    <a:pt x="16905" y="11121"/>
                  </a:cubicBezTo>
                  <a:cubicBezTo>
                    <a:pt x="15957" y="11211"/>
                    <a:pt x="15246" y="10854"/>
                    <a:pt x="14155" y="10407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2" name="Freeform 36"/>
            <p:cNvSpPr/>
            <p:nvPr/>
          </p:nvSpPr>
          <p:spPr>
            <a:xfrm>
              <a:off x="908358" y="2434200"/>
              <a:ext cx="5303220" cy="850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949" y="18938"/>
                  </a:moveTo>
                  <a:cubicBezTo>
                    <a:pt x="19114" y="18631"/>
                    <a:pt x="17861" y="17915"/>
                    <a:pt x="16912" y="17505"/>
                  </a:cubicBezTo>
                  <a:cubicBezTo>
                    <a:pt x="15944" y="17096"/>
                    <a:pt x="14919" y="14946"/>
                    <a:pt x="14463" y="14536"/>
                  </a:cubicBezTo>
                  <a:cubicBezTo>
                    <a:pt x="13989" y="14025"/>
                    <a:pt x="13476" y="13308"/>
                    <a:pt x="12964" y="12182"/>
                  </a:cubicBezTo>
                  <a:cubicBezTo>
                    <a:pt x="12451" y="11056"/>
                    <a:pt x="11958" y="8906"/>
                    <a:pt x="11350" y="7371"/>
                  </a:cubicBezTo>
                  <a:cubicBezTo>
                    <a:pt x="10743" y="5733"/>
                    <a:pt x="10117" y="4095"/>
                    <a:pt x="9718" y="3378"/>
                  </a:cubicBezTo>
                  <a:cubicBezTo>
                    <a:pt x="9320" y="2764"/>
                    <a:pt x="8959" y="2150"/>
                    <a:pt x="8560" y="1126"/>
                  </a:cubicBezTo>
                  <a:cubicBezTo>
                    <a:pt x="8162" y="102"/>
                    <a:pt x="7934" y="307"/>
                    <a:pt x="7459" y="717"/>
                  </a:cubicBezTo>
                  <a:cubicBezTo>
                    <a:pt x="6966" y="1126"/>
                    <a:pt x="6966" y="1331"/>
                    <a:pt x="6719" y="921"/>
                  </a:cubicBezTo>
                  <a:cubicBezTo>
                    <a:pt x="6472" y="512"/>
                    <a:pt x="6150" y="0"/>
                    <a:pt x="5922" y="0"/>
                  </a:cubicBezTo>
                  <a:cubicBezTo>
                    <a:pt x="5694" y="0"/>
                    <a:pt x="5106" y="717"/>
                    <a:pt x="4954" y="717"/>
                  </a:cubicBezTo>
                  <a:cubicBezTo>
                    <a:pt x="4802" y="717"/>
                    <a:pt x="4517" y="1228"/>
                    <a:pt x="4309" y="1945"/>
                  </a:cubicBezTo>
                  <a:cubicBezTo>
                    <a:pt x="4100" y="2662"/>
                    <a:pt x="3929" y="3071"/>
                    <a:pt x="3587" y="3173"/>
                  </a:cubicBezTo>
                  <a:cubicBezTo>
                    <a:pt x="3265" y="3276"/>
                    <a:pt x="3113" y="3583"/>
                    <a:pt x="2904" y="3890"/>
                  </a:cubicBezTo>
                  <a:cubicBezTo>
                    <a:pt x="2676" y="4197"/>
                    <a:pt x="2069" y="5630"/>
                    <a:pt x="1367" y="7268"/>
                  </a:cubicBezTo>
                  <a:cubicBezTo>
                    <a:pt x="873" y="8394"/>
                    <a:pt x="304" y="8804"/>
                    <a:pt x="0" y="9009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9450"/>
                    <a:pt x="21600" y="19450"/>
                    <a:pt x="21600" y="19450"/>
                  </a:cubicBezTo>
                  <a:cubicBezTo>
                    <a:pt x="21125" y="19348"/>
                    <a:pt x="20442" y="19245"/>
                    <a:pt x="19949" y="18938"/>
                  </a:cubicBez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3" name="Freeform 38"/>
            <p:cNvSpPr/>
            <p:nvPr/>
          </p:nvSpPr>
          <p:spPr>
            <a:xfrm>
              <a:off x="908358" y="267250"/>
              <a:ext cx="3607606" cy="10402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6" fill="norm" stroke="1" extrusionOk="0">
                  <a:moveTo>
                    <a:pt x="2679" y="16315"/>
                  </a:moveTo>
                  <a:cubicBezTo>
                    <a:pt x="2958" y="15481"/>
                    <a:pt x="3209" y="14981"/>
                    <a:pt x="3572" y="14230"/>
                  </a:cubicBezTo>
                  <a:cubicBezTo>
                    <a:pt x="3879" y="13563"/>
                    <a:pt x="4298" y="12646"/>
                    <a:pt x="4633" y="12145"/>
                  </a:cubicBezTo>
                  <a:cubicBezTo>
                    <a:pt x="4633" y="12145"/>
                    <a:pt x="4633" y="12145"/>
                    <a:pt x="4633" y="12145"/>
                  </a:cubicBezTo>
                  <a:cubicBezTo>
                    <a:pt x="4660" y="12145"/>
                    <a:pt x="4660" y="12145"/>
                    <a:pt x="4660" y="12145"/>
                  </a:cubicBezTo>
                  <a:cubicBezTo>
                    <a:pt x="4660" y="12145"/>
                    <a:pt x="4660" y="12145"/>
                    <a:pt x="4688" y="12145"/>
                  </a:cubicBezTo>
                  <a:cubicBezTo>
                    <a:pt x="4716" y="12062"/>
                    <a:pt x="4772" y="12062"/>
                    <a:pt x="4800" y="11979"/>
                  </a:cubicBezTo>
                  <a:cubicBezTo>
                    <a:pt x="5191" y="11645"/>
                    <a:pt x="5358" y="11895"/>
                    <a:pt x="5526" y="12145"/>
                  </a:cubicBezTo>
                  <a:cubicBezTo>
                    <a:pt x="5693" y="12396"/>
                    <a:pt x="5721" y="12396"/>
                    <a:pt x="5888" y="11645"/>
                  </a:cubicBezTo>
                  <a:cubicBezTo>
                    <a:pt x="6056" y="10978"/>
                    <a:pt x="6223" y="10061"/>
                    <a:pt x="6363" y="9560"/>
                  </a:cubicBezTo>
                  <a:cubicBezTo>
                    <a:pt x="6502" y="9060"/>
                    <a:pt x="6949" y="8559"/>
                    <a:pt x="7367" y="8142"/>
                  </a:cubicBezTo>
                  <a:cubicBezTo>
                    <a:pt x="7786" y="7809"/>
                    <a:pt x="8205" y="7308"/>
                    <a:pt x="8651" y="6725"/>
                  </a:cubicBezTo>
                  <a:cubicBezTo>
                    <a:pt x="9098" y="6141"/>
                    <a:pt x="9321" y="6224"/>
                    <a:pt x="9712" y="6224"/>
                  </a:cubicBezTo>
                  <a:cubicBezTo>
                    <a:pt x="10102" y="6224"/>
                    <a:pt x="10353" y="5807"/>
                    <a:pt x="10688" y="5140"/>
                  </a:cubicBezTo>
                  <a:cubicBezTo>
                    <a:pt x="10995" y="4389"/>
                    <a:pt x="11219" y="3639"/>
                    <a:pt x="11414" y="3139"/>
                  </a:cubicBezTo>
                  <a:cubicBezTo>
                    <a:pt x="11581" y="2722"/>
                    <a:pt x="11693" y="2805"/>
                    <a:pt x="11833" y="2722"/>
                  </a:cubicBezTo>
                  <a:cubicBezTo>
                    <a:pt x="12056" y="2555"/>
                    <a:pt x="12140" y="2555"/>
                    <a:pt x="12251" y="3222"/>
                  </a:cubicBezTo>
                  <a:cubicBezTo>
                    <a:pt x="12363" y="3889"/>
                    <a:pt x="12586" y="4890"/>
                    <a:pt x="12698" y="5223"/>
                  </a:cubicBezTo>
                  <a:cubicBezTo>
                    <a:pt x="12781" y="5557"/>
                    <a:pt x="12837" y="5307"/>
                    <a:pt x="13060" y="4973"/>
                  </a:cubicBezTo>
                  <a:cubicBezTo>
                    <a:pt x="13284" y="4640"/>
                    <a:pt x="13674" y="4306"/>
                    <a:pt x="13981" y="4306"/>
                  </a:cubicBezTo>
                  <a:cubicBezTo>
                    <a:pt x="14288" y="4306"/>
                    <a:pt x="14623" y="4389"/>
                    <a:pt x="15209" y="5223"/>
                  </a:cubicBezTo>
                  <a:cubicBezTo>
                    <a:pt x="15823" y="6141"/>
                    <a:pt x="16326" y="6558"/>
                    <a:pt x="16716" y="7642"/>
                  </a:cubicBezTo>
                  <a:cubicBezTo>
                    <a:pt x="17107" y="8726"/>
                    <a:pt x="17498" y="9560"/>
                    <a:pt x="17916" y="10811"/>
                  </a:cubicBezTo>
                  <a:cubicBezTo>
                    <a:pt x="18140" y="11478"/>
                    <a:pt x="18447" y="12312"/>
                    <a:pt x="18781" y="13230"/>
                  </a:cubicBezTo>
                  <a:cubicBezTo>
                    <a:pt x="19256" y="14564"/>
                    <a:pt x="19423" y="14898"/>
                    <a:pt x="19674" y="15481"/>
                  </a:cubicBezTo>
                  <a:cubicBezTo>
                    <a:pt x="21572" y="19401"/>
                    <a:pt x="21572" y="19401"/>
                    <a:pt x="21572" y="19401"/>
                  </a:cubicBezTo>
                  <a:cubicBezTo>
                    <a:pt x="21572" y="19401"/>
                    <a:pt x="21572" y="19401"/>
                    <a:pt x="21600" y="19401"/>
                  </a:cubicBezTo>
                  <a:cubicBezTo>
                    <a:pt x="21153" y="18484"/>
                    <a:pt x="20763" y="17650"/>
                    <a:pt x="20512" y="17149"/>
                  </a:cubicBezTo>
                  <a:cubicBezTo>
                    <a:pt x="19898" y="15815"/>
                    <a:pt x="19395" y="14647"/>
                    <a:pt x="19116" y="13897"/>
                  </a:cubicBezTo>
                  <a:cubicBezTo>
                    <a:pt x="18865" y="13230"/>
                    <a:pt x="18279" y="11478"/>
                    <a:pt x="18000" y="10478"/>
                  </a:cubicBezTo>
                  <a:cubicBezTo>
                    <a:pt x="17693" y="9560"/>
                    <a:pt x="17191" y="7809"/>
                    <a:pt x="16800" y="6808"/>
                  </a:cubicBezTo>
                  <a:cubicBezTo>
                    <a:pt x="16437" y="5807"/>
                    <a:pt x="15907" y="4806"/>
                    <a:pt x="15321" y="3722"/>
                  </a:cubicBezTo>
                  <a:cubicBezTo>
                    <a:pt x="14707" y="2638"/>
                    <a:pt x="14316" y="2221"/>
                    <a:pt x="13898" y="1971"/>
                  </a:cubicBezTo>
                  <a:cubicBezTo>
                    <a:pt x="13451" y="1804"/>
                    <a:pt x="13088" y="2305"/>
                    <a:pt x="12921" y="2471"/>
                  </a:cubicBezTo>
                  <a:cubicBezTo>
                    <a:pt x="12753" y="2722"/>
                    <a:pt x="12726" y="2805"/>
                    <a:pt x="12642" y="2471"/>
                  </a:cubicBezTo>
                  <a:cubicBezTo>
                    <a:pt x="12558" y="2138"/>
                    <a:pt x="12391" y="1387"/>
                    <a:pt x="12251" y="637"/>
                  </a:cubicBezTo>
                  <a:cubicBezTo>
                    <a:pt x="12140" y="-114"/>
                    <a:pt x="12084" y="-31"/>
                    <a:pt x="11888" y="53"/>
                  </a:cubicBezTo>
                  <a:cubicBezTo>
                    <a:pt x="11693" y="220"/>
                    <a:pt x="11581" y="220"/>
                    <a:pt x="11386" y="553"/>
                  </a:cubicBezTo>
                  <a:cubicBezTo>
                    <a:pt x="11219" y="803"/>
                    <a:pt x="10940" y="1971"/>
                    <a:pt x="10549" y="2805"/>
                  </a:cubicBezTo>
                  <a:cubicBezTo>
                    <a:pt x="10130" y="3555"/>
                    <a:pt x="9767" y="3639"/>
                    <a:pt x="9433" y="3639"/>
                  </a:cubicBezTo>
                  <a:cubicBezTo>
                    <a:pt x="9070" y="3722"/>
                    <a:pt x="8847" y="3722"/>
                    <a:pt x="8623" y="3972"/>
                  </a:cubicBezTo>
                  <a:cubicBezTo>
                    <a:pt x="8400" y="4223"/>
                    <a:pt x="7060" y="5640"/>
                    <a:pt x="6809" y="5891"/>
                  </a:cubicBezTo>
                  <a:cubicBezTo>
                    <a:pt x="6558" y="6141"/>
                    <a:pt x="6419" y="6308"/>
                    <a:pt x="6307" y="6725"/>
                  </a:cubicBezTo>
                  <a:cubicBezTo>
                    <a:pt x="6223" y="7142"/>
                    <a:pt x="6056" y="8142"/>
                    <a:pt x="5888" y="8976"/>
                  </a:cubicBezTo>
                  <a:cubicBezTo>
                    <a:pt x="5721" y="9810"/>
                    <a:pt x="5526" y="9060"/>
                    <a:pt x="5219" y="8810"/>
                  </a:cubicBezTo>
                  <a:cubicBezTo>
                    <a:pt x="4940" y="8643"/>
                    <a:pt x="4716" y="8893"/>
                    <a:pt x="4493" y="9310"/>
                  </a:cubicBezTo>
                  <a:cubicBezTo>
                    <a:pt x="4242" y="9644"/>
                    <a:pt x="3740" y="10894"/>
                    <a:pt x="3349" y="11728"/>
                  </a:cubicBezTo>
                  <a:cubicBezTo>
                    <a:pt x="2986" y="12562"/>
                    <a:pt x="2735" y="12979"/>
                    <a:pt x="2260" y="14314"/>
                  </a:cubicBezTo>
                  <a:cubicBezTo>
                    <a:pt x="1814" y="15732"/>
                    <a:pt x="1312" y="17066"/>
                    <a:pt x="809" y="17817"/>
                  </a:cubicBezTo>
                  <a:cubicBezTo>
                    <a:pt x="447" y="18400"/>
                    <a:pt x="140" y="18484"/>
                    <a:pt x="0" y="18484"/>
                  </a:cubicBezTo>
                  <a:cubicBezTo>
                    <a:pt x="0" y="21486"/>
                    <a:pt x="0" y="21486"/>
                    <a:pt x="0" y="21486"/>
                  </a:cubicBezTo>
                  <a:cubicBezTo>
                    <a:pt x="335" y="21319"/>
                    <a:pt x="1033" y="20735"/>
                    <a:pt x="1423" y="19651"/>
                  </a:cubicBezTo>
                  <a:cubicBezTo>
                    <a:pt x="1981" y="18233"/>
                    <a:pt x="2400" y="17233"/>
                    <a:pt x="2679" y="16315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4" name="Freeform 39"/>
            <p:cNvSpPr/>
            <p:nvPr/>
          </p:nvSpPr>
          <p:spPr>
            <a:xfrm>
              <a:off x="908358" y="755659"/>
              <a:ext cx="5303220" cy="22317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fill="norm" stroke="1" extrusionOk="0">
                  <a:moveTo>
                    <a:pt x="1917" y="10127"/>
                  </a:moveTo>
                  <a:cubicBezTo>
                    <a:pt x="2240" y="9816"/>
                    <a:pt x="2638" y="9274"/>
                    <a:pt x="2942" y="9041"/>
                  </a:cubicBezTo>
                  <a:cubicBezTo>
                    <a:pt x="3227" y="8808"/>
                    <a:pt x="3417" y="8847"/>
                    <a:pt x="3606" y="8886"/>
                  </a:cubicBezTo>
                  <a:cubicBezTo>
                    <a:pt x="3815" y="8886"/>
                    <a:pt x="3834" y="9157"/>
                    <a:pt x="4100" y="8614"/>
                  </a:cubicBezTo>
                  <a:cubicBezTo>
                    <a:pt x="4385" y="8110"/>
                    <a:pt x="4574" y="8071"/>
                    <a:pt x="4897" y="7839"/>
                  </a:cubicBezTo>
                  <a:cubicBezTo>
                    <a:pt x="5220" y="7567"/>
                    <a:pt x="5561" y="7567"/>
                    <a:pt x="5789" y="7412"/>
                  </a:cubicBezTo>
                  <a:cubicBezTo>
                    <a:pt x="6017" y="7257"/>
                    <a:pt x="6169" y="7218"/>
                    <a:pt x="6321" y="7257"/>
                  </a:cubicBezTo>
                  <a:cubicBezTo>
                    <a:pt x="6472" y="7335"/>
                    <a:pt x="6947" y="7490"/>
                    <a:pt x="7308" y="7218"/>
                  </a:cubicBezTo>
                  <a:cubicBezTo>
                    <a:pt x="7687" y="6908"/>
                    <a:pt x="8105" y="6830"/>
                    <a:pt x="8238" y="7063"/>
                  </a:cubicBezTo>
                  <a:cubicBezTo>
                    <a:pt x="8351" y="7257"/>
                    <a:pt x="8522" y="7684"/>
                    <a:pt x="8598" y="7878"/>
                  </a:cubicBezTo>
                  <a:cubicBezTo>
                    <a:pt x="8674" y="8110"/>
                    <a:pt x="8940" y="8033"/>
                    <a:pt x="9149" y="8110"/>
                  </a:cubicBezTo>
                  <a:cubicBezTo>
                    <a:pt x="9357" y="8188"/>
                    <a:pt x="10041" y="8925"/>
                    <a:pt x="10382" y="9467"/>
                  </a:cubicBezTo>
                  <a:cubicBezTo>
                    <a:pt x="10724" y="9972"/>
                    <a:pt x="11464" y="11213"/>
                    <a:pt x="12072" y="12337"/>
                  </a:cubicBezTo>
                  <a:cubicBezTo>
                    <a:pt x="12660" y="13462"/>
                    <a:pt x="13040" y="14160"/>
                    <a:pt x="13438" y="14625"/>
                  </a:cubicBezTo>
                  <a:cubicBezTo>
                    <a:pt x="13856" y="15090"/>
                    <a:pt x="14729" y="16331"/>
                    <a:pt x="15298" y="17029"/>
                  </a:cubicBezTo>
                  <a:cubicBezTo>
                    <a:pt x="15868" y="17727"/>
                    <a:pt x="16703" y="18581"/>
                    <a:pt x="17709" y="19279"/>
                  </a:cubicBezTo>
                  <a:cubicBezTo>
                    <a:pt x="18696" y="19938"/>
                    <a:pt x="19626" y="20636"/>
                    <a:pt x="20461" y="21024"/>
                  </a:cubicBezTo>
                  <a:cubicBezTo>
                    <a:pt x="20879" y="21218"/>
                    <a:pt x="21296" y="21373"/>
                    <a:pt x="21600" y="21489"/>
                  </a:cubicBezTo>
                  <a:cubicBezTo>
                    <a:pt x="21600" y="18387"/>
                    <a:pt x="21600" y="18387"/>
                    <a:pt x="21600" y="18387"/>
                  </a:cubicBezTo>
                  <a:cubicBezTo>
                    <a:pt x="21239" y="18232"/>
                    <a:pt x="20651" y="17921"/>
                    <a:pt x="19873" y="17378"/>
                  </a:cubicBezTo>
                  <a:cubicBezTo>
                    <a:pt x="18639" y="16486"/>
                    <a:pt x="17557" y="15517"/>
                    <a:pt x="17026" y="14897"/>
                  </a:cubicBezTo>
                  <a:cubicBezTo>
                    <a:pt x="16494" y="14276"/>
                    <a:pt x="15564" y="12686"/>
                    <a:pt x="15014" y="11600"/>
                  </a:cubicBezTo>
                  <a:cubicBezTo>
                    <a:pt x="14444" y="10514"/>
                    <a:pt x="13230" y="8110"/>
                    <a:pt x="12812" y="7141"/>
                  </a:cubicBezTo>
                  <a:cubicBezTo>
                    <a:pt x="12413" y="6132"/>
                    <a:pt x="11787" y="4504"/>
                    <a:pt x="11123" y="3185"/>
                  </a:cubicBezTo>
                  <a:cubicBezTo>
                    <a:pt x="10439" y="1867"/>
                    <a:pt x="9794" y="1363"/>
                    <a:pt x="9547" y="1246"/>
                  </a:cubicBezTo>
                  <a:cubicBezTo>
                    <a:pt x="9301" y="1130"/>
                    <a:pt x="8902" y="1246"/>
                    <a:pt x="8731" y="1246"/>
                  </a:cubicBezTo>
                  <a:cubicBezTo>
                    <a:pt x="8579" y="1207"/>
                    <a:pt x="8465" y="703"/>
                    <a:pt x="8370" y="316"/>
                  </a:cubicBezTo>
                  <a:cubicBezTo>
                    <a:pt x="8276" y="-111"/>
                    <a:pt x="7972" y="5"/>
                    <a:pt x="7839" y="44"/>
                  </a:cubicBezTo>
                  <a:cubicBezTo>
                    <a:pt x="7706" y="122"/>
                    <a:pt x="7459" y="509"/>
                    <a:pt x="7137" y="936"/>
                  </a:cubicBezTo>
                  <a:cubicBezTo>
                    <a:pt x="6833" y="1324"/>
                    <a:pt x="6529" y="1130"/>
                    <a:pt x="6340" y="1091"/>
                  </a:cubicBezTo>
                  <a:cubicBezTo>
                    <a:pt x="6169" y="1091"/>
                    <a:pt x="5884" y="1207"/>
                    <a:pt x="5618" y="1363"/>
                  </a:cubicBezTo>
                  <a:cubicBezTo>
                    <a:pt x="5353" y="1557"/>
                    <a:pt x="4745" y="1828"/>
                    <a:pt x="4498" y="2177"/>
                  </a:cubicBezTo>
                  <a:cubicBezTo>
                    <a:pt x="4233" y="2487"/>
                    <a:pt x="4176" y="2875"/>
                    <a:pt x="4062" y="3302"/>
                  </a:cubicBezTo>
                  <a:cubicBezTo>
                    <a:pt x="3929" y="3689"/>
                    <a:pt x="3834" y="3534"/>
                    <a:pt x="3625" y="3418"/>
                  </a:cubicBezTo>
                  <a:cubicBezTo>
                    <a:pt x="3417" y="3302"/>
                    <a:pt x="3227" y="3457"/>
                    <a:pt x="2961" y="3689"/>
                  </a:cubicBezTo>
                  <a:cubicBezTo>
                    <a:pt x="2714" y="3961"/>
                    <a:pt x="2373" y="4543"/>
                    <a:pt x="1936" y="5241"/>
                  </a:cubicBezTo>
                  <a:cubicBezTo>
                    <a:pt x="1499" y="5939"/>
                    <a:pt x="1291" y="6443"/>
                    <a:pt x="911" y="6908"/>
                  </a:cubicBezTo>
                  <a:cubicBezTo>
                    <a:pt x="645" y="7257"/>
                    <a:pt x="247" y="7490"/>
                    <a:pt x="0" y="7567"/>
                  </a:cubicBezTo>
                  <a:cubicBezTo>
                    <a:pt x="0" y="11911"/>
                    <a:pt x="0" y="11911"/>
                    <a:pt x="0" y="11911"/>
                  </a:cubicBezTo>
                  <a:cubicBezTo>
                    <a:pt x="285" y="11872"/>
                    <a:pt x="778" y="11755"/>
                    <a:pt x="1025" y="11445"/>
                  </a:cubicBezTo>
                  <a:cubicBezTo>
                    <a:pt x="1348" y="10980"/>
                    <a:pt x="1575" y="10398"/>
                    <a:pt x="1917" y="10127"/>
                  </a:cubicBez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5" name="Freeform 40"/>
            <p:cNvSpPr/>
            <p:nvPr/>
          </p:nvSpPr>
          <p:spPr>
            <a:xfrm>
              <a:off x="908358" y="433165"/>
              <a:ext cx="5303220" cy="1916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3" fill="norm" stroke="1" extrusionOk="0">
                  <a:moveTo>
                    <a:pt x="1784" y="8027"/>
                  </a:moveTo>
                  <a:cubicBezTo>
                    <a:pt x="2069" y="7530"/>
                    <a:pt x="2202" y="7439"/>
                    <a:pt x="2524" y="6852"/>
                  </a:cubicBezTo>
                  <a:cubicBezTo>
                    <a:pt x="2828" y="6265"/>
                    <a:pt x="3018" y="5903"/>
                    <a:pt x="3265" y="5813"/>
                  </a:cubicBezTo>
                  <a:cubicBezTo>
                    <a:pt x="3511" y="5722"/>
                    <a:pt x="3587" y="5722"/>
                    <a:pt x="3701" y="5903"/>
                  </a:cubicBezTo>
                  <a:cubicBezTo>
                    <a:pt x="3815" y="6084"/>
                    <a:pt x="3910" y="6310"/>
                    <a:pt x="4081" y="5632"/>
                  </a:cubicBezTo>
                  <a:cubicBezTo>
                    <a:pt x="4271" y="4999"/>
                    <a:pt x="4328" y="4502"/>
                    <a:pt x="4631" y="4276"/>
                  </a:cubicBezTo>
                  <a:cubicBezTo>
                    <a:pt x="4935" y="4050"/>
                    <a:pt x="5391" y="3734"/>
                    <a:pt x="5789" y="3463"/>
                  </a:cubicBezTo>
                  <a:cubicBezTo>
                    <a:pt x="6188" y="3237"/>
                    <a:pt x="6245" y="3192"/>
                    <a:pt x="6548" y="3282"/>
                  </a:cubicBezTo>
                  <a:cubicBezTo>
                    <a:pt x="6852" y="3372"/>
                    <a:pt x="7080" y="3101"/>
                    <a:pt x="7346" y="2649"/>
                  </a:cubicBezTo>
                  <a:cubicBezTo>
                    <a:pt x="7611" y="2198"/>
                    <a:pt x="7782" y="1836"/>
                    <a:pt x="7915" y="1836"/>
                  </a:cubicBezTo>
                  <a:cubicBezTo>
                    <a:pt x="8048" y="1836"/>
                    <a:pt x="8181" y="1475"/>
                    <a:pt x="8370" y="2288"/>
                  </a:cubicBezTo>
                  <a:cubicBezTo>
                    <a:pt x="8579" y="3101"/>
                    <a:pt x="8522" y="3418"/>
                    <a:pt x="8997" y="3237"/>
                  </a:cubicBezTo>
                  <a:cubicBezTo>
                    <a:pt x="9452" y="3056"/>
                    <a:pt x="9680" y="3101"/>
                    <a:pt x="10136" y="3689"/>
                  </a:cubicBezTo>
                  <a:cubicBezTo>
                    <a:pt x="10610" y="4231"/>
                    <a:pt x="11180" y="5225"/>
                    <a:pt x="11692" y="6445"/>
                  </a:cubicBezTo>
                  <a:cubicBezTo>
                    <a:pt x="12186" y="7711"/>
                    <a:pt x="12850" y="9563"/>
                    <a:pt x="13230" y="10377"/>
                  </a:cubicBezTo>
                  <a:cubicBezTo>
                    <a:pt x="13590" y="11235"/>
                    <a:pt x="14103" y="12501"/>
                    <a:pt x="14539" y="13314"/>
                  </a:cubicBezTo>
                  <a:cubicBezTo>
                    <a:pt x="14976" y="14127"/>
                    <a:pt x="15602" y="15664"/>
                    <a:pt x="16665" y="17200"/>
                  </a:cubicBezTo>
                  <a:cubicBezTo>
                    <a:pt x="17709" y="18737"/>
                    <a:pt x="18639" y="19685"/>
                    <a:pt x="19740" y="20454"/>
                  </a:cubicBezTo>
                  <a:cubicBezTo>
                    <a:pt x="20423" y="20906"/>
                    <a:pt x="21144" y="21312"/>
                    <a:pt x="21600" y="21493"/>
                  </a:cubicBezTo>
                  <a:cubicBezTo>
                    <a:pt x="21600" y="17290"/>
                    <a:pt x="21600" y="17290"/>
                    <a:pt x="21600" y="17290"/>
                  </a:cubicBezTo>
                  <a:cubicBezTo>
                    <a:pt x="21220" y="17110"/>
                    <a:pt x="20651" y="16793"/>
                    <a:pt x="20082" y="16387"/>
                  </a:cubicBezTo>
                  <a:cubicBezTo>
                    <a:pt x="19095" y="15754"/>
                    <a:pt x="18032" y="14715"/>
                    <a:pt x="16988" y="13449"/>
                  </a:cubicBezTo>
                  <a:cubicBezTo>
                    <a:pt x="15925" y="12229"/>
                    <a:pt x="15185" y="10693"/>
                    <a:pt x="14596" y="9744"/>
                  </a:cubicBezTo>
                  <a:cubicBezTo>
                    <a:pt x="14008" y="8750"/>
                    <a:pt x="13647" y="8027"/>
                    <a:pt x="13267" y="7349"/>
                  </a:cubicBezTo>
                  <a:cubicBezTo>
                    <a:pt x="12888" y="6671"/>
                    <a:pt x="12527" y="5948"/>
                    <a:pt x="11996" y="4547"/>
                  </a:cubicBezTo>
                  <a:cubicBezTo>
                    <a:pt x="11464" y="3192"/>
                    <a:pt x="10819" y="2198"/>
                    <a:pt x="10477" y="1746"/>
                  </a:cubicBezTo>
                  <a:cubicBezTo>
                    <a:pt x="10117" y="1249"/>
                    <a:pt x="9528" y="932"/>
                    <a:pt x="9187" y="1113"/>
                  </a:cubicBezTo>
                  <a:cubicBezTo>
                    <a:pt x="8826" y="1294"/>
                    <a:pt x="8693" y="1655"/>
                    <a:pt x="8598" y="1384"/>
                  </a:cubicBezTo>
                  <a:cubicBezTo>
                    <a:pt x="8484" y="1158"/>
                    <a:pt x="8370" y="480"/>
                    <a:pt x="8276" y="209"/>
                  </a:cubicBezTo>
                  <a:cubicBezTo>
                    <a:pt x="8162" y="-107"/>
                    <a:pt x="8124" y="29"/>
                    <a:pt x="8029" y="29"/>
                  </a:cubicBezTo>
                  <a:cubicBezTo>
                    <a:pt x="7953" y="74"/>
                    <a:pt x="7877" y="119"/>
                    <a:pt x="7763" y="345"/>
                  </a:cubicBezTo>
                  <a:cubicBezTo>
                    <a:pt x="7649" y="526"/>
                    <a:pt x="7478" y="978"/>
                    <a:pt x="7194" y="1429"/>
                  </a:cubicBezTo>
                  <a:cubicBezTo>
                    <a:pt x="6909" y="1926"/>
                    <a:pt x="6833" y="1881"/>
                    <a:pt x="6510" y="1926"/>
                  </a:cubicBezTo>
                  <a:cubicBezTo>
                    <a:pt x="6188" y="1972"/>
                    <a:pt x="6150" y="1926"/>
                    <a:pt x="5922" y="2107"/>
                  </a:cubicBezTo>
                  <a:cubicBezTo>
                    <a:pt x="5694" y="2333"/>
                    <a:pt x="5334" y="2604"/>
                    <a:pt x="4992" y="2921"/>
                  </a:cubicBezTo>
                  <a:cubicBezTo>
                    <a:pt x="4650" y="3237"/>
                    <a:pt x="4479" y="3372"/>
                    <a:pt x="4309" y="3644"/>
                  </a:cubicBezTo>
                  <a:cubicBezTo>
                    <a:pt x="4271" y="3779"/>
                    <a:pt x="4252" y="3915"/>
                    <a:pt x="4195" y="4096"/>
                  </a:cubicBezTo>
                  <a:cubicBezTo>
                    <a:pt x="4081" y="4502"/>
                    <a:pt x="3986" y="4909"/>
                    <a:pt x="3910" y="4954"/>
                  </a:cubicBezTo>
                  <a:cubicBezTo>
                    <a:pt x="3834" y="5044"/>
                    <a:pt x="3796" y="4954"/>
                    <a:pt x="3644" y="4773"/>
                  </a:cubicBezTo>
                  <a:cubicBezTo>
                    <a:pt x="3473" y="4547"/>
                    <a:pt x="3398" y="4683"/>
                    <a:pt x="3151" y="4728"/>
                  </a:cubicBezTo>
                  <a:cubicBezTo>
                    <a:pt x="2923" y="4999"/>
                    <a:pt x="2638" y="5496"/>
                    <a:pt x="2430" y="5858"/>
                  </a:cubicBezTo>
                  <a:cubicBezTo>
                    <a:pt x="2183" y="6265"/>
                    <a:pt x="2012" y="6536"/>
                    <a:pt x="1822" y="6988"/>
                  </a:cubicBezTo>
                  <a:cubicBezTo>
                    <a:pt x="1632" y="7485"/>
                    <a:pt x="1348" y="8027"/>
                    <a:pt x="968" y="8795"/>
                  </a:cubicBezTo>
                  <a:cubicBezTo>
                    <a:pt x="702" y="9383"/>
                    <a:pt x="228" y="9699"/>
                    <a:pt x="0" y="9789"/>
                  </a:cubicBezTo>
                  <a:cubicBezTo>
                    <a:pt x="0" y="10783"/>
                    <a:pt x="0" y="10783"/>
                    <a:pt x="0" y="10783"/>
                  </a:cubicBezTo>
                  <a:cubicBezTo>
                    <a:pt x="266" y="10648"/>
                    <a:pt x="740" y="10331"/>
                    <a:pt x="968" y="9880"/>
                  </a:cubicBezTo>
                  <a:cubicBezTo>
                    <a:pt x="1310" y="9157"/>
                    <a:pt x="1518" y="8524"/>
                    <a:pt x="1784" y="8027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6" name="Freeform 41"/>
            <p:cNvSpPr/>
            <p:nvPr/>
          </p:nvSpPr>
          <p:spPr>
            <a:xfrm>
              <a:off x="908358" y="1472782"/>
              <a:ext cx="5303220" cy="1727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fill="norm" stroke="1" extrusionOk="0">
                  <a:moveTo>
                    <a:pt x="2904" y="13856"/>
                  </a:moveTo>
                  <a:cubicBezTo>
                    <a:pt x="3113" y="13706"/>
                    <a:pt x="3265" y="13556"/>
                    <a:pt x="3587" y="13506"/>
                  </a:cubicBezTo>
                  <a:cubicBezTo>
                    <a:pt x="3929" y="13455"/>
                    <a:pt x="4100" y="13255"/>
                    <a:pt x="4309" y="12904"/>
                  </a:cubicBezTo>
                  <a:cubicBezTo>
                    <a:pt x="4517" y="12553"/>
                    <a:pt x="4802" y="12303"/>
                    <a:pt x="4954" y="12303"/>
                  </a:cubicBezTo>
                  <a:cubicBezTo>
                    <a:pt x="5106" y="12303"/>
                    <a:pt x="5694" y="11952"/>
                    <a:pt x="5922" y="11952"/>
                  </a:cubicBezTo>
                  <a:cubicBezTo>
                    <a:pt x="6150" y="11952"/>
                    <a:pt x="6472" y="12203"/>
                    <a:pt x="6719" y="12403"/>
                  </a:cubicBezTo>
                  <a:cubicBezTo>
                    <a:pt x="6966" y="12603"/>
                    <a:pt x="6966" y="12503"/>
                    <a:pt x="7459" y="12303"/>
                  </a:cubicBezTo>
                  <a:cubicBezTo>
                    <a:pt x="7934" y="12102"/>
                    <a:pt x="8162" y="12002"/>
                    <a:pt x="8560" y="12503"/>
                  </a:cubicBezTo>
                  <a:cubicBezTo>
                    <a:pt x="8959" y="13004"/>
                    <a:pt x="9320" y="13305"/>
                    <a:pt x="9718" y="13606"/>
                  </a:cubicBezTo>
                  <a:cubicBezTo>
                    <a:pt x="10117" y="13957"/>
                    <a:pt x="10743" y="14758"/>
                    <a:pt x="11350" y="15560"/>
                  </a:cubicBezTo>
                  <a:cubicBezTo>
                    <a:pt x="11958" y="16312"/>
                    <a:pt x="12451" y="17364"/>
                    <a:pt x="12964" y="17916"/>
                  </a:cubicBezTo>
                  <a:cubicBezTo>
                    <a:pt x="13476" y="18467"/>
                    <a:pt x="13989" y="18818"/>
                    <a:pt x="14463" y="19068"/>
                  </a:cubicBezTo>
                  <a:cubicBezTo>
                    <a:pt x="14919" y="19269"/>
                    <a:pt x="15944" y="20321"/>
                    <a:pt x="16912" y="20522"/>
                  </a:cubicBezTo>
                  <a:cubicBezTo>
                    <a:pt x="17861" y="20722"/>
                    <a:pt x="19114" y="21073"/>
                    <a:pt x="19949" y="21223"/>
                  </a:cubicBezTo>
                  <a:cubicBezTo>
                    <a:pt x="20442" y="21374"/>
                    <a:pt x="21125" y="21424"/>
                    <a:pt x="21600" y="21474"/>
                  </a:cubicBezTo>
                  <a:cubicBezTo>
                    <a:pt x="21600" y="18818"/>
                    <a:pt x="21600" y="18818"/>
                    <a:pt x="21600" y="18818"/>
                  </a:cubicBezTo>
                  <a:cubicBezTo>
                    <a:pt x="21296" y="18668"/>
                    <a:pt x="20879" y="18467"/>
                    <a:pt x="20461" y="18216"/>
                  </a:cubicBezTo>
                  <a:cubicBezTo>
                    <a:pt x="19626" y="17715"/>
                    <a:pt x="18696" y="16813"/>
                    <a:pt x="17709" y="15961"/>
                  </a:cubicBezTo>
                  <a:cubicBezTo>
                    <a:pt x="16703" y="15059"/>
                    <a:pt x="15868" y="13957"/>
                    <a:pt x="15298" y="13055"/>
                  </a:cubicBezTo>
                  <a:cubicBezTo>
                    <a:pt x="14729" y="12152"/>
                    <a:pt x="13856" y="10549"/>
                    <a:pt x="13438" y="9947"/>
                  </a:cubicBezTo>
                  <a:cubicBezTo>
                    <a:pt x="13040" y="9346"/>
                    <a:pt x="12660" y="8444"/>
                    <a:pt x="12072" y="6990"/>
                  </a:cubicBezTo>
                  <a:cubicBezTo>
                    <a:pt x="11464" y="5537"/>
                    <a:pt x="10724" y="3933"/>
                    <a:pt x="10382" y="3282"/>
                  </a:cubicBezTo>
                  <a:cubicBezTo>
                    <a:pt x="10041" y="2580"/>
                    <a:pt x="9357" y="1628"/>
                    <a:pt x="9149" y="1528"/>
                  </a:cubicBezTo>
                  <a:cubicBezTo>
                    <a:pt x="8940" y="1428"/>
                    <a:pt x="8674" y="1528"/>
                    <a:pt x="8598" y="1227"/>
                  </a:cubicBezTo>
                  <a:cubicBezTo>
                    <a:pt x="8522" y="977"/>
                    <a:pt x="8351" y="425"/>
                    <a:pt x="8238" y="175"/>
                  </a:cubicBezTo>
                  <a:cubicBezTo>
                    <a:pt x="8105" y="-126"/>
                    <a:pt x="7687" y="-26"/>
                    <a:pt x="7308" y="375"/>
                  </a:cubicBezTo>
                  <a:cubicBezTo>
                    <a:pt x="6947" y="726"/>
                    <a:pt x="6472" y="526"/>
                    <a:pt x="6321" y="425"/>
                  </a:cubicBezTo>
                  <a:cubicBezTo>
                    <a:pt x="6169" y="375"/>
                    <a:pt x="6017" y="425"/>
                    <a:pt x="5789" y="626"/>
                  </a:cubicBezTo>
                  <a:cubicBezTo>
                    <a:pt x="5561" y="826"/>
                    <a:pt x="5220" y="826"/>
                    <a:pt x="4897" y="1177"/>
                  </a:cubicBezTo>
                  <a:cubicBezTo>
                    <a:pt x="4574" y="1478"/>
                    <a:pt x="4385" y="1528"/>
                    <a:pt x="4100" y="2179"/>
                  </a:cubicBezTo>
                  <a:cubicBezTo>
                    <a:pt x="3834" y="2881"/>
                    <a:pt x="3815" y="2530"/>
                    <a:pt x="3606" y="2530"/>
                  </a:cubicBezTo>
                  <a:cubicBezTo>
                    <a:pt x="3417" y="2480"/>
                    <a:pt x="3227" y="2430"/>
                    <a:pt x="2942" y="2731"/>
                  </a:cubicBezTo>
                  <a:cubicBezTo>
                    <a:pt x="2638" y="3031"/>
                    <a:pt x="2240" y="3733"/>
                    <a:pt x="1917" y="4134"/>
                  </a:cubicBezTo>
                  <a:cubicBezTo>
                    <a:pt x="1575" y="4485"/>
                    <a:pt x="1348" y="5236"/>
                    <a:pt x="1025" y="5838"/>
                  </a:cubicBezTo>
                  <a:cubicBezTo>
                    <a:pt x="778" y="6239"/>
                    <a:pt x="285" y="6389"/>
                    <a:pt x="0" y="6439"/>
                  </a:cubicBezTo>
                  <a:cubicBezTo>
                    <a:pt x="0" y="16362"/>
                    <a:pt x="0" y="16362"/>
                    <a:pt x="0" y="16362"/>
                  </a:cubicBezTo>
                  <a:cubicBezTo>
                    <a:pt x="304" y="16262"/>
                    <a:pt x="873" y="16061"/>
                    <a:pt x="1367" y="15510"/>
                  </a:cubicBezTo>
                  <a:cubicBezTo>
                    <a:pt x="2069" y="14708"/>
                    <a:pt x="2676" y="14007"/>
                    <a:pt x="2904" y="13856"/>
                  </a:cubicBez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7" name="Freeform 45"/>
            <p:cNvSpPr/>
            <p:nvPr/>
          </p:nvSpPr>
          <p:spPr>
            <a:xfrm>
              <a:off x="1683384" y="396866"/>
              <a:ext cx="4528194" cy="15043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fill="norm" stroke="1" extrusionOk="0">
                  <a:moveTo>
                    <a:pt x="16911" y="16768"/>
                  </a:moveTo>
                  <a:cubicBezTo>
                    <a:pt x="16178" y="15962"/>
                    <a:pt x="15378" y="14637"/>
                    <a:pt x="14778" y="13773"/>
                  </a:cubicBezTo>
                  <a:cubicBezTo>
                    <a:pt x="14733" y="13715"/>
                    <a:pt x="14689" y="13600"/>
                    <a:pt x="14644" y="13543"/>
                  </a:cubicBezTo>
                  <a:cubicBezTo>
                    <a:pt x="14622" y="13543"/>
                    <a:pt x="14600" y="13485"/>
                    <a:pt x="14600" y="13485"/>
                  </a:cubicBezTo>
                  <a:cubicBezTo>
                    <a:pt x="14556" y="13427"/>
                    <a:pt x="14533" y="13370"/>
                    <a:pt x="14511" y="13312"/>
                  </a:cubicBezTo>
                  <a:cubicBezTo>
                    <a:pt x="14489" y="13312"/>
                    <a:pt x="14467" y="13255"/>
                    <a:pt x="14444" y="13255"/>
                  </a:cubicBezTo>
                  <a:cubicBezTo>
                    <a:pt x="14422" y="13197"/>
                    <a:pt x="14378" y="13139"/>
                    <a:pt x="14356" y="13082"/>
                  </a:cubicBezTo>
                  <a:cubicBezTo>
                    <a:pt x="14333" y="13082"/>
                    <a:pt x="14311" y="13024"/>
                    <a:pt x="14289" y="12967"/>
                  </a:cubicBezTo>
                  <a:cubicBezTo>
                    <a:pt x="14267" y="12909"/>
                    <a:pt x="14222" y="12909"/>
                    <a:pt x="14200" y="12851"/>
                  </a:cubicBezTo>
                  <a:cubicBezTo>
                    <a:pt x="14178" y="12794"/>
                    <a:pt x="14156" y="12736"/>
                    <a:pt x="14133" y="12736"/>
                  </a:cubicBezTo>
                  <a:cubicBezTo>
                    <a:pt x="14111" y="12679"/>
                    <a:pt x="14067" y="12621"/>
                    <a:pt x="14044" y="12563"/>
                  </a:cubicBezTo>
                  <a:cubicBezTo>
                    <a:pt x="14022" y="12506"/>
                    <a:pt x="14000" y="12506"/>
                    <a:pt x="13978" y="12448"/>
                  </a:cubicBezTo>
                  <a:cubicBezTo>
                    <a:pt x="13956" y="12391"/>
                    <a:pt x="13911" y="12333"/>
                    <a:pt x="13867" y="12275"/>
                  </a:cubicBezTo>
                  <a:cubicBezTo>
                    <a:pt x="13867" y="12218"/>
                    <a:pt x="13844" y="12218"/>
                    <a:pt x="13822" y="12160"/>
                  </a:cubicBezTo>
                  <a:cubicBezTo>
                    <a:pt x="13778" y="12103"/>
                    <a:pt x="13733" y="11987"/>
                    <a:pt x="13689" y="11930"/>
                  </a:cubicBezTo>
                  <a:cubicBezTo>
                    <a:pt x="13667" y="11930"/>
                    <a:pt x="13667" y="11872"/>
                    <a:pt x="13667" y="11872"/>
                  </a:cubicBezTo>
                  <a:cubicBezTo>
                    <a:pt x="13600" y="11757"/>
                    <a:pt x="13556" y="11699"/>
                    <a:pt x="13511" y="11584"/>
                  </a:cubicBezTo>
                  <a:cubicBezTo>
                    <a:pt x="13489" y="11584"/>
                    <a:pt x="13489" y="11584"/>
                    <a:pt x="13489" y="11584"/>
                  </a:cubicBezTo>
                  <a:cubicBezTo>
                    <a:pt x="11978" y="8877"/>
                    <a:pt x="11978" y="8877"/>
                    <a:pt x="11978" y="8877"/>
                  </a:cubicBezTo>
                  <a:cubicBezTo>
                    <a:pt x="11778" y="8474"/>
                    <a:pt x="11644" y="8243"/>
                    <a:pt x="11267" y="7322"/>
                  </a:cubicBezTo>
                  <a:cubicBezTo>
                    <a:pt x="11000" y="6688"/>
                    <a:pt x="10756" y="6112"/>
                    <a:pt x="10578" y="5651"/>
                  </a:cubicBezTo>
                  <a:cubicBezTo>
                    <a:pt x="10244" y="4787"/>
                    <a:pt x="9933" y="4211"/>
                    <a:pt x="9622" y="3463"/>
                  </a:cubicBezTo>
                  <a:cubicBezTo>
                    <a:pt x="9311" y="2714"/>
                    <a:pt x="8911" y="2426"/>
                    <a:pt x="8422" y="1792"/>
                  </a:cubicBezTo>
                  <a:cubicBezTo>
                    <a:pt x="7956" y="1216"/>
                    <a:pt x="7689" y="1159"/>
                    <a:pt x="7444" y="1159"/>
                  </a:cubicBezTo>
                  <a:cubicBezTo>
                    <a:pt x="7200" y="1159"/>
                    <a:pt x="6889" y="1389"/>
                    <a:pt x="6711" y="1619"/>
                  </a:cubicBezTo>
                  <a:cubicBezTo>
                    <a:pt x="6533" y="1850"/>
                    <a:pt x="6489" y="2023"/>
                    <a:pt x="6422" y="1792"/>
                  </a:cubicBezTo>
                  <a:cubicBezTo>
                    <a:pt x="6333" y="1562"/>
                    <a:pt x="6156" y="871"/>
                    <a:pt x="6067" y="410"/>
                  </a:cubicBezTo>
                  <a:cubicBezTo>
                    <a:pt x="5978" y="-51"/>
                    <a:pt x="5911" y="-51"/>
                    <a:pt x="5733" y="64"/>
                  </a:cubicBezTo>
                  <a:cubicBezTo>
                    <a:pt x="5622" y="122"/>
                    <a:pt x="5533" y="64"/>
                    <a:pt x="5400" y="352"/>
                  </a:cubicBezTo>
                  <a:cubicBezTo>
                    <a:pt x="5244" y="698"/>
                    <a:pt x="5067" y="1216"/>
                    <a:pt x="4822" y="1735"/>
                  </a:cubicBezTo>
                  <a:cubicBezTo>
                    <a:pt x="4556" y="2195"/>
                    <a:pt x="4356" y="2483"/>
                    <a:pt x="4044" y="2483"/>
                  </a:cubicBezTo>
                  <a:cubicBezTo>
                    <a:pt x="3733" y="2483"/>
                    <a:pt x="3556" y="2426"/>
                    <a:pt x="3200" y="2829"/>
                  </a:cubicBezTo>
                  <a:cubicBezTo>
                    <a:pt x="2844" y="3232"/>
                    <a:pt x="2511" y="3578"/>
                    <a:pt x="2178" y="3808"/>
                  </a:cubicBezTo>
                  <a:cubicBezTo>
                    <a:pt x="1844" y="4096"/>
                    <a:pt x="1489" y="4442"/>
                    <a:pt x="1378" y="4787"/>
                  </a:cubicBezTo>
                  <a:cubicBezTo>
                    <a:pt x="1267" y="5133"/>
                    <a:pt x="1133" y="5767"/>
                    <a:pt x="1000" y="6227"/>
                  </a:cubicBezTo>
                  <a:cubicBezTo>
                    <a:pt x="867" y="6746"/>
                    <a:pt x="844" y="6746"/>
                    <a:pt x="711" y="6573"/>
                  </a:cubicBezTo>
                  <a:cubicBezTo>
                    <a:pt x="578" y="6400"/>
                    <a:pt x="444" y="6227"/>
                    <a:pt x="133" y="6458"/>
                  </a:cubicBezTo>
                  <a:cubicBezTo>
                    <a:pt x="111" y="6515"/>
                    <a:pt x="67" y="6515"/>
                    <a:pt x="44" y="6573"/>
                  </a:cubicBezTo>
                  <a:cubicBezTo>
                    <a:pt x="22" y="6573"/>
                    <a:pt x="22" y="6573"/>
                    <a:pt x="22" y="6573"/>
                  </a:cubicBezTo>
                  <a:cubicBezTo>
                    <a:pt x="22" y="6573"/>
                    <a:pt x="22" y="6573"/>
                    <a:pt x="0" y="6573"/>
                  </a:cubicBezTo>
                  <a:cubicBezTo>
                    <a:pt x="289" y="6515"/>
                    <a:pt x="378" y="6343"/>
                    <a:pt x="578" y="6631"/>
                  </a:cubicBezTo>
                  <a:cubicBezTo>
                    <a:pt x="756" y="6861"/>
                    <a:pt x="800" y="6976"/>
                    <a:pt x="889" y="6861"/>
                  </a:cubicBezTo>
                  <a:cubicBezTo>
                    <a:pt x="978" y="6803"/>
                    <a:pt x="1089" y="6285"/>
                    <a:pt x="1222" y="5767"/>
                  </a:cubicBezTo>
                  <a:cubicBezTo>
                    <a:pt x="1289" y="5536"/>
                    <a:pt x="1311" y="5363"/>
                    <a:pt x="1356" y="5191"/>
                  </a:cubicBezTo>
                  <a:cubicBezTo>
                    <a:pt x="1356" y="5191"/>
                    <a:pt x="1356" y="5191"/>
                    <a:pt x="1356" y="5191"/>
                  </a:cubicBezTo>
                  <a:cubicBezTo>
                    <a:pt x="1356" y="5191"/>
                    <a:pt x="1356" y="5191"/>
                    <a:pt x="1356" y="5191"/>
                  </a:cubicBezTo>
                  <a:cubicBezTo>
                    <a:pt x="1356" y="5191"/>
                    <a:pt x="1378" y="5133"/>
                    <a:pt x="1378" y="5133"/>
                  </a:cubicBezTo>
                  <a:cubicBezTo>
                    <a:pt x="1378" y="5133"/>
                    <a:pt x="1378" y="5133"/>
                    <a:pt x="1378" y="5133"/>
                  </a:cubicBezTo>
                  <a:cubicBezTo>
                    <a:pt x="1400" y="5075"/>
                    <a:pt x="1400" y="5075"/>
                    <a:pt x="1400" y="5018"/>
                  </a:cubicBezTo>
                  <a:cubicBezTo>
                    <a:pt x="1400" y="5018"/>
                    <a:pt x="1422" y="5018"/>
                    <a:pt x="1422" y="5018"/>
                  </a:cubicBezTo>
                  <a:cubicBezTo>
                    <a:pt x="1422" y="5018"/>
                    <a:pt x="1444" y="4960"/>
                    <a:pt x="1444" y="4960"/>
                  </a:cubicBezTo>
                  <a:cubicBezTo>
                    <a:pt x="1444" y="4960"/>
                    <a:pt x="1467" y="4960"/>
                    <a:pt x="1467" y="4903"/>
                  </a:cubicBezTo>
                  <a:cubicBezTo>
                    <a:pt x="1467" y="4903"/>
                    <a:pt x="1489" y="4903"/>
                    <a:pt x="1489" y="4845"/>
                  </a:cubicBezTo>
                  <a:cubicBezTo>
                    <a:pt x="1489" y="4845"/>
                    <a:pt x="1511" y="4845"/>
                    <a:pt x="1511" y="4845"/>
                  </a:cubicBezTo>
                  <a:cubicBezTo>
                    <a:pt x="1511" y="4787"/>
                    <a:pt x="1533" y="4787"/>
                    <a:pt x="1556" y="4787"/>
                  </a:cubicBezTo>
                  <a:cubicBezTo>
                    <a:pt x="1556" y="4787"/>
                    <a:pt x="1556" y="4730"/>
                    <a:pt x="1556" y="4730"/>
                  </a:cubicBezTo>
                  <a:cubicBezTo>
                    <a:pt x="1578" y="4730"/>
                    <a:pt x="1600" y="4730"/>
                    <a:pt x="1600" y="4672"/>
                  </a:cubicBezTo>
                  <a:cubicBezTo>
                    <a:pt x="1622" y="4672"/>
                    <a:pt x="1622" y="4672"/>
                    <a:pt x="1622" y="4672"/>
                  </a:cubicBezTo>
                  <a:cubicBezTo>
                    <a:pt x="1644" y="4672"/>
                    <a:pt x="1667" y="4615"/>
                    <a:pt x="1689" y="4615"/>
                  </a:cubicBezTo>
                  <a:cubicBezTo>
                    <a:pt x="1689" y="4615"/>
                    <a:pt x="1689" y="4615"/>
                    <a:pt x="1711" y="4557"/>
                  </a:cubicBezTo>
                  <a:cubicBezTo>
                    <a:pt x="1733" y="4557"/>
                    <a:pt x="1756" y="4499"/>
                    <a:pt x="1778" y="4499"/>
                  </a:cubicBezTo>
                  <a:cubicBezTo>
                    <a:pt x="2244" y="4039"/>
                    <a:pt x="2600" y="3693"/>
                    <a:pt x="2822" y="3405"/>
                  </a:cubicBezTo>
                  <a:cubicBezTo>
                    <a:pt x="3067" y="3175"/>
                    <a:pt x="3200" y="2944"/>
                    <a:pt x="3444" y="2829"/>
                  </a:cubicBezTo>
                  <a:cubicBezTo>
                    <a:pt x="3667" y="2714"/>
                    <a:pt x="3711" y="2714"/>
                    <a:pt x="4044" y="2656"/>
                  </a:cubicBezTo>
                  <a:cubicBezTo>
                    <a:pt x="4400" y="2656"/>
                    <a:pt x="4489" y="2541"/>
                    <a:pt x="4756" y="2080"/>
                  </a:cubicBezTo>
                  <a:cubicBezTo>
                    <a:pt x="5000" y="1619"/>
                    <a:pt x="5200" y="1159"/>
                    <a:pt x="5311" y="813"/>
                  </a:cubicBezTo>
                  <a:cubicBezTo>
                    <a:pt x="5444" y="525"/>
                    <a:pt x="5622" y="295"/>
                    <a:pt x="5711" y="295"/>
                  </a:cubicBezTo>
                  <a:cubicBezTo>
                    <a:pt x="5822" y="295"/>
                    <a:pt x="5844" y="64"/>
                    <a:pt x="5956" y="352"/>
                  </a:cubicBezTo>
                  <a:cubicBezTo>
                    <a:pt x="6044" y="640"/>
                    <a:pt x="6156" y="1216"/>
                    <a:pt x="6267" y="1677"/>
                  </a:cubicBezTo>
                  <a:cubicBezTo>
                    <a:pt x="6356" y="2080"/>
                    <a:pt x="6422" y="2195"/>
                    <a:pt x="6511" y="2138"/>
                  </a:cubicBezTo>
                  <a:cubicBezTo>
                    <a:pt x="6578" y="2138"/>
                    <a:pt x="6756" y="1792"/>
                    <a:pt x="6867" y="1677"/>
                  </a:cubicBezTo>
                  <a:cubicBezTo>
                    <a:pt x="7000" y="1619"/>
                    <a:pt x="7244" y="1331"/>
                    <a:pt x="7533" y="1447"/>
                  </a:cubicBezTo>
                  <a:cubicBezTo>
                    <a:pt x="7844" y="1619"/>
                    <a:pt x="8044" y="1619"/>
                    <a:pt x="8444" y="2138"/>
                  </a:cubicBezTo>
                  <a:cubicBezTo>
                    <a:pt x="8867" y="2599"/>
                    <a:pt x="9356" y="3232"/>
                    <a:pt x="9578" y="3751"/>
                  </a:cubicBezTo>
                  <a:cubicBezTo>
                    <a:pt x="9822" y="4269"/>
                    <a:pt x="10200" y="4960"/>
                    <a:pt x="10467" y="5594"/>
                  </a:cubicBezTo>
                  <a:cubicBezTo>
                    <a:pt x="10733" y="6285"/>
                    <a:pt x="11044" y="7379"/>
                    <a:pt x="11311" y="7898"/>
                  </a:cubicBezTo>
                  <a:cubicBezTo>
                    <a:pt x="11556" y="8474"/>
                    <a:pt x="12244" y="9799"/>
                    <a:pt x="12844" y="10893"/>
                  </a:cubicBezTo>
                  <a:cubicBezTo>
                    <a:pt x="13444" y="11987"/>
                    <a:pt x="13911" y="12967"/>
                    <a:pt x="14511" y="14003"/>
                  </a:cubicBezTo>
                  <a:cubicBezTo>
                    <a:pt x="15133" y="15040"/>
                    <a:pt x="15578" y="15731"/>
                    <a:pt x="16422" y="16826"/>
                  </a:cubicBezTo>
                  <a:cubicBezTo>
                    <a:pt x="17289" y="17978"/>
                    <a:pt x="18222" y="18899"/>
                    <a:pt x="19378" y="19879"/>
                  </a:cubicBezTo>
                  <a:cubicBezTo>
                    <a:pt x="20289" y="20685"/>
                    <a:pt x="20933" y="21203"/>
                    <a:pt x="21600" y="21549"/>
                  </a:cubicBezTo>
                  <a:cubicBezTo>
                    <a:pt x="21600" y="20397"/>
                    <a:pt x="21600" y="20397"/>
                    <a:pt x="21600" y="20397"/>
                  </a:cubicBezTo>
                  <a:cubicBezTo>
                    <a:pt x="21067" y="20109"/>
                    <a:pt x="20178" y="19591"/>
                    <a:pt x="19733" y="19303"/>
                  </a:cubicBezTo>
                  <a:cubicBezTo>
                    <a:pt x="19089" y="18842"/>
                    <a:pt x="17622" y="17575"/>
                    <a:pt x="16911" y="16768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8" name="Freeform 48"/>
            <p:cNvSpPr/>
            <p:nvPr/>
          </p:nvSpPr>
          <p:spPr>
            <a:xfrm>
              <a:off x="1966642" y="410052"/>
              <a:ext cx="4244936" cy="1565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16076" y="15939"/>
                  </a:moveTo>
                  <a:cubicBezTo>
                    <a:pt x="15175" y="14889"/>
                    <a:pt x="14700" y="14226"/>
                    <a:pt x="14036" y="13232"/>
                  </a:cubicBezTo>
                  <a:cubicBezTo>
                    <a:pt x="13396" y="12237"/>
                    <a:pt x="12898" y="11298"/>
                    <a:pt x="12258" y="10249"/>
                  </a:cubicBezTo>
                  <a:cubicBezTo>
                    <a:pt x="11618" y="9199"/>
                    <a:pt x="10883" y="7928"/>
                    <a:pt x="10622" y="7376"/>
                  </a:cubicBezTo>
                  <a:cubicBezTo>
                    <a:pt x="10338" y="6879"/>
                    <a:pt x="10006" y="5829"/>
                    <a:pt x="9721" y="5166"/>
                  </a:cubicBezTo>
                  <a:cubicBezTo>
                    <a:pt x="9437" y="4559"/>
                    <a:pt x="9034" y="3896"/>
                    <a:pt x="8773" y="3399"/>
                  </a:cubicBezTo>
                  <a:cubicBezTo>
                    <a:pt x="8536" y="2901"/>
                    <a:pt x="8014" y="2294"/>
                    <a:pt x="7564" y="1852"/>
                  </a:cubicBezTo>
                  <a:cubicBezTo>
                    <a:pt x="7137" y="1355"/>
                    <a:pt x="6923" y="1355"/>
                    <a:pt x="6591" y="1189"/>
                  </a:cubicBezTo>
                  <a:cubicBezTo>
                    <a:pt x="6283" y="1078"/>
                    <a:pt x="6022" y="1355"/>
                    <a:pt x="5880" y="1410"/>
                  </a:cubicBezTo>
                  <a:cubicBezTo>
                    <a:pt x="5762" y="1520"/>
                    <a:pt x="5572" y="1852"/>
                    <a:pt x="5501" y="1852"/>
                  </a:cubicBezTo>
                  <a:cubicBezTo>
                    <a:pt x="5406" y="1907"/>
                    <a:pt x="5335" y="1797"/>
                    <a:pt x="5240" y="1410"/>
                  </a:cubicBezTo>
                  <a:cubicBezTo>
                    <a:pt x="5121" y="968"/>
                    <a:pt x="5003" y="415"/>
                    <a:pt x="4908" y="139"/>
                  </a:cubicBezTo>
                  <a:cubicBezTo>
                    <a:pt x="4789" y="-137"/>
                    <a:pt x="4766" y="84"/>
                    <a:pt x="4647" y="84"/>
                  </a:cubicBezTo>
                  <a:cubicBezTo>
                    <a:pt x="4552" y="84"/>
                    <a:pt x="4363" y="305"/>
                    <a:pt x="4220" y="581"/>
                  </a:cubicBezTo>
                  <a:cubicBezTo>
                    <a:pt x="4102" y="913"/>
                    <a:pt x="3888" y="1355"/>
                    <a:pt x="3628" y="1797"/>
                  </a:cubicBezTo>
                  <a:cubicBezTo>
                    <a:pt x="3343" y="2238"/>
                    <a:pt x="3248" y="2349"/>
                    <a:pt x="2869" y="2349"/>
                  </a:cubicBezTo>
                  <a:cubicBezTo>
                    <a:pt x="2513" y="2404"/>
                    <a:pt x="2466" y="2404"/>
                    <a:pt x="2229" y="2515"/>
                  </a:cubicBezTo>
                  <a:cubicBezTo>
                    <a:pt x="1968" y="2625"/>
                    <a:pt x="1826" y="2846"/>
                    <a:pt x="1565" y="3067"/>
                  </a:cubicBezTo>
                  <a:cubicBezTo>
                    <a:pt x="1328" y="3343"/>
                    <a:pt x="948" y="3675"/>
                    <a:pt x="450" y="4117"/>
                  </a:cubicBezTo>
                  <a:cubicBezTo>
                    <a:pt x="427" y="4117"/>
                    <a:pt x="403" y="4172"/>
                    <a:pt x="379" y="4172"/>
                  </a:cubicBezTo>
                  <a:cubicBezTo>
                    <a:pt x="356" y="4227"/>
                    <a:pt x="356" y="4227"/>
                    <a:pt x="356" y="4227"/>
                  </a:cubicBezTo>
                  <a:cubicBezTo>
                    <a:pt x="332" y="4227"/>
                    <a:pt x="308" y="4282"/>
                    <a:pt x="285" y="4282"/>
                  </a:cubicBezTo>
                  <a:cubicBezTo>
                    <a:pt x="285" y="4282"/>
                    <a:pt x="285" y="4282"/>
                    <a:pt x="261" y="4282"/>
                  </a:cubicBezTo>
                  <a:cubicBezTo>
                    <a:pt x="261" y="4338"/>
                    <a:pt x="237" y="4338"/>
                    <a:pt x="213" y="4338"/>
                  </a:cubicBezTo>
                  <a:cubicBezTo>
                    <a:pt x="213" y="4338"/>
                    <a:pt x="213" y="4393"/>
                    <a:pt x="213" y="4393"/>
                  </a:cubicBezTo>
                  <a:cubicBezTo>
                    <a:pt x="190" y="4393"/>
                    <a:pt x="166" y="4393"/>
                    <a:pt x="166" y="4448"/>
                  </a:cubicBezTo>
                  <a:cubicBezTo>
                    <a:pt x="166" y="4448"/>
                    <a:pt x="142" y="4448"/>
                    <a:pt x="142" y="4448"/>
                  </a:cubicBezTo>
                  <a:cubicBezTo>
                    <a:pt x="142" y="4503"/>
                    <a:pt x="119" y="4503"/>
                    <a:pt x="119" y="4503"/>
                  </a:cubicBezTo>
                  <a:cubicBezTo>
                    <a:pt x="119" y="4559"/>
                    <a:pt x="95" y="4559"/>
                    <a:pt x="95" y="4559"/>
                  </a:cubicBezTo>
                  <a:cubicBezTo>
                    <a:pt x="95" y="4559"/>
                    <a:pt x="71" y="4614"/>
                    <a:pt x="71" y="4614"/>
                  </a:cubicBezTo>
                  <a:cubicBezTo>
                    <a:pt x="71" y="4614"/>
                    <a:pt x="71" y="4614"/>
                    <a:pt x="47" y="4614"/>
                  </a:cubicBezTo>
                  <a:cubicBezTo>
                    <a:pt x="47" y="4669"/>
                    <a:pt x="47" y="4669"/>
                    <a:pt x="24" y="4724"/>
                  </a:cubicBezTo>
                  <a:cubicBezTo>
                    <a:pt x="24" y="4724"/>
                    <a:pt x="24" y="4724"/>
                    <a:pt x="24" y="4724"/>
                  </a:cubicBezTo>
                  <a:cubicBezTo>
                    <a:pt x="24" y="4724"/>
                    <a:pt x="0" y="4780"/>
                    <a:pt x="0" y="4780"/>
                  </a:cubicBezTo>
                  <a:cubicBezTo>
                    <a:pt x="0" y="4780"/>
                    <a:pt x="0" y="4780"/>
                    <a:pt x="0" y="4780"/>
                  </a:cubicBezTo>
                  <a:cubicBezTo>
                    <a:pt x="213" y="4448"/>
                    <a:pt x="427" y="4282"/>
                    <a:pt x="854" y="3896"/>
                  </a:cubicBezTo>
                  <a:cubicBezTo>
                    <a:pt x="1280" y="3509"/>
                    <a:pt x="1731" y="3178"/>
                    <a:pt x="2015" y="2901"/>
                  </a:cubicBezTo>
                  <a:cubicBezTo>
                    <a:pt x="2300" y="2680"/>
                    <a:pt x="2347" y="2736"/>
                    <a:pt x="2750" y="2680"/>
                  </a:cubicBezTo>
                  <a:cubicBezTo>
                    <a:pt x="3153" y="2625"/>
                    <a:pt x="3248" y="2680"/>
                    <a:pt x="3604" y="2073"/>
                  </a:cubicBezTo>
                  <a:cubicBezTo>
                    <a:pt x="3960" y="1520"/>
                    <a:pt x="4173" y="968"/>
                    <a:pt x="4315" y="747"/>
                  </a:cubicBezTo>
                  <a:cubicBezTo>
                    <a:pt x="4458" y="471"/>
                    <a:pt x="4552" y="415"/>
                    <a:pt x="4647" y="360"/>
                  </a:cubicBezTo>
                  <a:cubicBezTo>
                    <a:pt x="4766" y="360"/>
                    <a:pt x="4813" y="194"/>
                    <a:pt x="4955" y="581"/>
                  </a:cubicBezTo>
                  <a:cubicBezTo>
                    <a:pt x="5074" y="913"/>
                    <a:pt x="5216" y="1741"/>
                    <a:pt x="5359" y="2017"/>
                  </a:cubicBezTo>
                  <a:cubicBezTo>
                    <a:pt x="5477" y="2349"/>
                    <a:pt x="5643" y="1907"/>
                    <a:pt x="6094" y="1686"/>
                  </a:cubicBezTo>
                  <a:cubicBezTo>
                    <a:pt x="6520" y="1465"/>
                    <a:pt x="7255" y="1852"/>
                    <a:pt x="7706" y="2459"/>
                  </a:cubicBezTo>
                  <a:cubicBezTo>
                    <a:pt x="8133" y="3012"/>
                    <a:pt x="8939" y="4227"/>
                    <a:pt x="9603" y="5884"/>
                  </a:cubicBezTo>
                  <a:cubicBezTo>
                    <a:pt x="10267" y="7597"/>
                    <a:pt x="10717" y="8481"/>
                    <a:pt x="11191" y="9310"/>
                  </a:cubicBezTo>
                  <a:cubicBezTo>
                    <a:pt x="11665" y="10138"/>
                    <a:pt x="12116" y="11022"/>
                    <a:pt x="12851" y="12237"/>
                  </a:cubicBezTo>
                  <a:cubicBezTo>
                    <a:pt x="13586" y="13398"/>
                    <a:pt x="14511" y="15276"/>
                    <a:pt x="15838" y="16767"/>
                  </a:cubicBezTo>
                  <a:cubicBezTo>
                    <a:pt x="17142" y="18314"/>
                    <a:pt x="18470" y="19585"/>
                    <a:pt x="19703" y="20358"/>
                  </a:cubicBezTo>
                  <a:cubicBezTo>
                    <a:pt x="20414" y="20855"/>
                    <a:pt x="21126" y="21242"/>
                    <a:pt x="21600" y="21463"/>
                  </a:cubicBezTo>
                  <a:cubicBezTo>
                    <a:pt x="21600" y="20469"/>
                    <a:pt x="21600" y="20469"/>
                    <a:pt x="21600" y="20469"/>
                  </a:cubicBezTo>
                  <a:cubicBezTo>
                    <a:pt x="20889" y="20137"/>
                    <a:pt x="20201" y="19640"/>
                    <a:pt x="19229" y="18867"/>
                  </a:cubicBezTo>
                  <a:cubicBezTo>
                    <a:pt x="17996" y="17927"/>
                    <a:pt x="17000" y="17044"/>
                    <a:pt x="16076" y="15939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079" name="Straight Connector 91"/>
            <p:cNvSpPr/>
            <p:nvPr/>
          </p:nvSpPr>
          <p:spPr>
            <a:xfrm>
              <a:off x="818022" y="1212329"/>
              <a:ext cx="9144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80" name="Straight Connector 96"/>
            <p:cNvSpPr/>
            <p:nvPr/>
          </p:nvSpPr>
          <p:spPr>
            <a:xfrm>
              <a:off x="818022" y="1729844"/>
              <a:ext cx="91441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081" name="Freeform 14"/>
            <p:cNvSpPr/>
            <p:nvPr/>
          </p:nvSpPr>
          <p:spPr>
            <a:xfrm>
              <a:off x="1964118" y="606134"/>
              <a:ext cx="12701" cy="1271"/>
            </a:xfrm>
            <a:prstGeom prst="ellipse">
              <a:avLst/>
            </a:prstGeom>
            <a:noFill/>
            <a:ln w="63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2084" name="Freeform 43"/>
            <p:cNvGrpSpPr/>
            <p:nvPr/>
          </p:nvGrpSpPr>
          <p:grpSpPr>
            <a:xfrm>
              <a:off x="1970467" y="599784"/>
              <a:ext cx="1" cy="12701"/>
              <a:chOff x="0" y="0"/>
              <a:chExt cx="0" cy="12700"/>
            </a:xfrm>
          </p:grpSpPr>
          <p:sp>
            <p:nvSpPr>
              <p:cNvPr id="2082" name="Line"/>
              <p:cNvSpPr/>
              <p:nvPr/>
            </p:nvSpPr>
            <p:spPr>
              <a:xfrm flipV="1">
                <a:off x="-1" y="0"/>
                <a:ext cx="2" cy="1270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083" name="Line"/>
              <p:cNvSpPr/>
              <p:nvPr/>
            </p:nvSpPr>
            <p:spPr>
              <a:xfrm flipH="1">
                <a:off x="-1" y="0"/>
                <a:ext cx="2" cy="12700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2087" name="Freeform 46"/>
            <p:cNvGrpSpPr/>
            <p:nvPr/>
          </p:nvGrpSpPr>
          <p:grpSpPr>
            <a:xfrm>
              <a:off x="1964118" y="606134"/>
              <a:ext cx="12701" cy="1"/>
              <a:chOff x="0" y="0"/>
              <a:chExt cx="12700" cy="0"/>
            </a:xfrm>
          </p:grpSpPr>
          <p:sp>
            <p:nvSpPr>
              <p:cNvPr id="2085" name="Line"/>
              <p:cNvSpPr/>
              <p:nvPr/>
            </p:nvSpPr>
            <p:spPr>
              <a:xfrm>
                <a:off x="0" y="0"/>
                <a:ext cx="12700" cy="1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086" name="Line"/>
              <p:cNvSpPr/>
              <p:nvPr/>
            </p:nvSpPr>
            <p:spPr>
              <a:xfrm flipH="1" flipV="1">
                <a:off x="0" y="0"/>
                <a:ext cx="12700" cy="1"/>
              </a:xfrm>
              <a:prstGeom prst="line">
                <a:avLst/>
              </a:prstGeom>
              <a:noFill/>
              <a:ln w="635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</p:grpSp>
      <p:sp>
        <p:nvSpPr>
          <p:cNvPr id="2089" name="Straight Connector 22"/>
          <p:cNvSpPr/>
          <p:nvPr/>
        </p:nvSpPr>
        <p:spPr>
          <a:xfrm>
            <a:off x="3371864" y="1276350"/>
            <a:ext cx="22452" cy="3080797"/>
          </a:xfrm>
          <a:prstGeom prst="line">
            <a:avLst/>
          </a:prstGeom>
          <a:ln w="34925">
            <a:solidFill>
              <a:srgbClr val="FFFFFF"/>
            </a:solidFill>
            <a:prstDash val="sysDash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90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2961" y="1647468"/>
            <a:ext cx="7017827" cy="225724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093" name="Group 1"/>
          <p:cNvGrpSpPr/>
          <p:nvPr/>
        </p:nvGrpSpPr>
        <p:grpSpPr>
          <a:xfrm>
            <a:off x="2854291" y="82273"/>
            <a:ext cx="3435420" cy="4978956"/>
            <a:chOff x="0" y="0"/>
            <a:chExt cx="3435418" cy="4978955"/>
          </a:xfrm>
        </p:grpSpPr>
        <p:pic>
          <p:nvPicPr>
            <p:cNvPr id="2091" name="Picture 8" descr="Picture 8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435419" cy="49789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92" name="TextBox 16"/>
            <p:cNvSpPr txBox="1"/>
            <p:nvPr/>
          </p:nvSpPr>
          <p:spPr>
            <a:xfrm>
              <a:off x="2644490" y="4540821"/>
              <a:ext cx="556182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2021</a:t>
              </a:r>
            </a:p>
          </p:txBody>
        </p:sp>
      </p:grpSp>
      <p:sp>
        <p:nvSpPr>
          <p:cNvPr id="2094" name="TextBox 66"/>
          <p:cNvSpPr txBox="1"/>
          <p:nvPr/>
        </p:nvSpPr>
        <p:spPr>
          <a:xfrm>
            <a:off x="2806969" y="4914627"/>
            <a:ext cx="3530063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Source: IEA, 2021, Net Zero by 2050: A Roadmap for the Global Energy Sector</a:t>
            </a:r>
          </a:p>
        </p:txBody>
      </p:sp>
      <p:sp>
        <p:nvSpPr>
          <p:cNvPr id="2095" name="Rectangle 2"/>
          <p:cNvSpPr txBox="1"/>
          <p:nvPr/>
        </p:nvSpPr>
        <p:spPr>
          <a:xfrm>
            <a:off x="1026497" y="2187030"/>
            <a:ext cx="7091007" cy="70816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And then there is this…</a:t>
            </a:r>
          </a:p>
        </p:txBody>
      </p:sp>
      <p:sp>
        <p:nvSpPr>
          <p:cNvPr id="2096" name="TextBox 18"/>
          <p:cNvSpPr txBox="1"/>
          <p:nvPr/>
        </p:nvSpPr>
        <p:spPr>
          <a:xfrm>
            <a:off x="3979705" y="1013173"/>
            <a:ext cx="2678229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i="1" sz="2000">
                <a:solidFill>
                  <a:srgbClr val="FFFF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Decreased Energy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1000" fill="hold"/>
                                        <p:tgtEl>
                                          <p:spTgt spid="20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1500"/>
                                        <p:tgtEl>
                                          <p:spTgt spid="2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2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xit" nodeType="clickEffect" presetSubtype="4" presetID="7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9" dur="1822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822" fill="hold"/>
                                        <p:tgtEl>
                                          <p:spTgt spid="2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fill="hold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2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22"/>
                            </p:stCondLst>
                            <p:childTnLst>
                              <p:par>
                                <p:cTn id="23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1000"/>
                                        <p:tgtEl>
                                          <p:spTgt spid="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Class="entr" nodeType="afterEffect" presetSubtype="4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4" dur="1000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9" dur="1000"/>
                                        <p:tgtEl>
                                          <p:spTgt spid="1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Class="entr" nodeType="after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3" dur="1000"/>
                                        <p:tgtEl>
                                          <p:spTgt spid="1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Class="entr" nodeType="after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1000"/>
                                        <p:tgtEl>
                                          <p:spTgt spid="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2" dur="1000"/>
                                        <p:tgtEl>
                                          <p:spTgt spid="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Class="entr" nodeType="after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6" dur="1000"/>
                                        <p:tgtEl>
                                          <p:spTgt spid="1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Class="entr" nodeType="after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0" dur="1000"/>
                                        <p:tgtEl>
                                          <p:spTgt spid="2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Class="entr" nodeType="after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4" dur="1000"/>
                                        <p:tgtEl>
                                          <p:spTgt spid="2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Class="entr" nodeType="afterEffect" presetSubtype="8" presetID="2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8" dur="500"/>
                                        <p:tgtEl>
                                          <p:spTgt spid="1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Class="entr" nodeType="afterEffect" presetSubtype="8" presetID="22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2" dur="1000"/>
                                        <p:tgtEl>
                                          <p:spTgt spid="1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entr" nodeType="clickEffect" presetSubtype="8" presetID="22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7" dur="1000"/>
                                        <p:tgtEl>
                                          <p:spTgt spid="1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Class="entr" nodeType="afterEffect" presetSubtype="8" presetID="22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1" dur="1000"/>
                                        <p:tgtEl>
                                          <p:spTgt spid="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Class="entr" nodeType="afterEffect" presetSubtype="8" presetID="2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4" fill="hold"/>
                                        <p:tgtEl>
                                          <p:spTgt spid="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5" dur="1000"/>
                                        <p:tgtEl>
                                          <p:spTgt spid="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Class="entr" nodeType="clickEffect" presetSubtype="8" presetID="22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90" dur="3000"/>
                                        <p:tgtEl>
                                          <p:spTgt spid="2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Class="entr" nodeType="click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5" dur="500"/>
                                        <p:tgtEl>
                                          <p:spTgt spid="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Class="entr" nodeType="click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0" dur="10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89" grpId="7"/>
      <p:bldP build="whole" bldLvl="1" animBg="1" rev="0" advAuto="0" spid="1990" grpId="11"/>
      <p:bldP build="whole" bldLvl="1" animBg="1" rev="0" advAuto="0" spid="1987" grpId="5"/>
      <p:bldP build="whole" bldLvl="1" animBg="1" rev="0" advAuto="0" spid="2094" grpId="3"/>
      <p:bldP build="whole" bldLvl="1" animBg="1" rev="0" advAuto="0" spid="2090" grpId="22"/>
      <p:bldP build="whole" bldLvl="1" animBg="1" rev="0" advAuto="0" spid="1992" grpId="17"/>
      <p:bldP build="whole" bldLvl="1" animBg="1" rev="0" advAuto="0" spid="2093" grpId="2"/>
      <p:bldP build="whole" bldLvl="1" animBg="1" rev="0" advAuto="0" spid="1993" grpId="16"/>
      <p:bldP build="whole" bldLvl="1" animBg="1" rev="0" advAuto="0" spid="2093" grpId="4"/>
      <p:bldP build="whole" bldLvl="1" animBg="1" rev="0" advAuto="0" spid="2001" grpId="13"/>
      <p:bldP build="whole" bldLvl="1" animBg="1" rev="0" advAuto="0" spid="1999" grpId="9"/>
      <p:bldP build="whole" bldLvl="1" animBg="1" rev="0" advAuto="0" spid="2095" grpId="1"/>
      <p:bldP build="whole" bldLvl="1" animBg="1" rev="0" advAuto="0" spid="2000" grpId="14"/>
      <p:bldP build="whole" bldLvl="1" animBg="1" rev="0" advAuto="0" spid="2088" grpId="20"/>
      <p:bldP build="whole" bldLvl="1" animBg="1" rev="0" advAuto="0" spid="1986" grpId="6"/>
      <p:bldP build="whole" bldLvl="1" animBg="1" rev="0" advAuto="0" spid="1991" grpId="19"/>
      <p:bldP build="whole" bldLvl="1" animBg="1" rev="0" advAuto="0" spid="1995" grpId="8"/>
      <p:bldP build="whole" bldLvl="1" animBg="1" rev="0" advAuto="0" spid="1998" grpId="12"/>
      <p:bldP build="whole" bldLvl="1" animBg="1" rev="0" advAuto="0" spid="1997" grpId="10"/>
      <p:bldP build="whole" bldLvl="1" animBg="1" rev="0" advAuto="0" spid="1994" grpId="18"/>
      <p:bldP build="whole" bldLvl="1" animBg="1" rev="0" advAuto="0" spid="1996" grpId="15"/>
      <p:bldP build="whole" bldLvl="1" animBg="1" rev="0" advAuto="0" spid="2096" grpId="2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8" name="small Picture" descr="small Pictur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169" y="5246811"/>
            <a:ext cx="2676294" cy="1424478"/>
          </a:xfrm>
          <a:prstGeom prst="rect">
            <a:avLst/>
          </a:prstGeom>
          <a:ln w="12700">
            <a:miter lim="400000"/>
          </a:ln>
        </p:spPr>
      </p:pic>
      <p:sp>
        <p:nvSpPr>
          <p:cNvPr id="2099" name="TextBox 66"/>
          <p:cNvSpPr txBox="1"/>
          <p:nvPr/>
        </p:nvSpPr>
        <p:spPr>
          <a:xfrm>
            <a:off x="3174658" y="4705350"/>
            <a:ext cx="2794685" cy="366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1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Note: Historical data source: IEA WEB (2025)</a:t>
            </a:r>
          </a:p>
        </p:txBody>
      </p:sp>
      <p:sp>
        <p:nvSpPr>
          <p:cNvPr id="2100" name="tilte"/>
          <p:cNvSpPr txBox="1"/>
          <p:nvPr/>
        </p:nvSpPr>
        <p:spPr>
          <a:xfrm>
            <a:off x="198120" y="262129"/>
            <a:ext cx="8747760" cy="9287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3000"/>
              </a:lnSpc>
              <a:spcBef>
                <a:spcPts val="600"/>
              </a:spcBef>
              <a:defRPr b="1" sz="32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DNV Energy Transition Outlook, 2025</a:t>
            </a:r>
            <a:endParaRPr>
              <a:solidFill>
                <a:srgbClr val="FFFFFF"/>
              </a:solidFill>
            </a:endParaRPr>
          </a:p>
          <a:p>
            <a:pPr algn="ctr">
              <a:lnSpc>
                <a:spcPts val="3000"/>
              </a:lnSpc>
              <a:spcBef>
                <a:spcPts val="600"/>
              </a:spcBef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Primary Energy Supply (EJ/yr)</a:t>
            </a:r>
          </a:p>
        </p:txBody>
      </p:sp>
      <p:sp>
        <p:nvSpPr>
          <p:cNvPr id="2101" name="Gray Rectangle"/>
          <p:cNvSpPr/>
          <p:nvPr/>
        </p:nvSpPr>
        <p:spPr>
          <a:xfrm flipV="1" rot="10800000">
            <a:off x="897404" y="1331298"/>
            <a:ext cx="6369209" cy="2917619"/>
          </a:xfrm>
          <a:prstGeom prst="rect">
            <a:avLst/>
          </a:prstGeom>
          <a:solidFill>
            <a:srgbClr val="FFFFFF">
              <a:alpha val="80000"/>
            </a:srgbClr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102" name="TextBox 136"/>
          <p:cNvSpPr txBox="1"/>
          <p:nvPr/>
        </p:nvSpPr>
        <p:spPr>
          <a:xfrm>
            <a:off x="1627040" y="4368860"/>
            <a:ext cx="1098054" cy="261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13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2020</a:t>
            </a:r>
          </a:p>
        </p:txBody>
      </p:sp>
      <p:sp>
        <p:nvSpPr>
          <p:cNvPr id="2103" name="TextBox 136"/>
          <p:cNvSpPr txBox="1"/>
          <p:nvPr/>
        </p:nvSpPr>
        <p:spPr>
          <a:xfrm>
            <a:off x="2933165" y="4321373"/>
            <a:ext cx="101112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2030</a:t>
            </a:r>
          </a:p>
        </p:txBody>
      </p:sp>
      <p:sp>
        <p:nvSpPr>
          <p:cNvPr id="2104" name="TextBox 136"/>
          <p:cNvSpPr txBox="1"/>
          <p:nvPr/>
        </p:nvSpPr>
        <p:spPr>
          <a:xfrm>
            <a:off x="6924685" y="4321373"/>
            <a:ext cx="677208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2060</a:t>
            </a:r>
          </a:p>
        </p:txBody>
      </p:sp>
      <p:grpSp>
        <p:nvGrpSpPr>
          <p:cNvPr id="2113" name="Group 13"/>
          <p:cNvGrpSpPr/>
          <p:nvPr/>
        </p:nvGrpSpPr>
        <p:grpSpPr>
          <a:xfrm>
            <a:off x="350519" y="1202410"/>
            <a:ext cx="451504" cy="3190073"/>
            <a:chOff x="0" y="0"/>
            <a:chExt cx="451503" cy="3190072"/>
          </a:xfrm>
        </p:grpSpPr>
        <p:sp>
          <p:nvSpPr>
            <p:cNvPr id="2105" name="TextBox 136"/>
            <p:cNvSpPr txBox="1"/>
            <p:nvPr/>
          </p:nvSpPr>
          <p:spPr>
            <a:xfrm>
              <a:off x="274709" y="2921405"/>
              <a:ext cx="176795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2106" name="TextBox 136"/>
            <p:cNvSpPr txBox="1"/>
            <p:nvPr/>
          </p:nvSpPr>
          <p:spPr>
            <a:xfrm>
              <a:off x="24784" y="2098450"/>
              <a:ext cx="426720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</a:t>
              </a:r>
            </a:p>
          </p:txBody>
        </p:sp>
        <p:sp>
          <p:nvSpPr>
            <p:cNvPr id="2107" name="TextBox 136"/>
            <p:cNvSpPr txBox="1"/>
            <p:nvPr/>
          </p:nvSpPr>
          <p:spPr>
            <a:xfrm>
              <a:off x="0" y="1674784"/>
              <a:ext cx="451504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300</a:t>
              </a:r>
            </a:p>
          </p:txBody>
        </p:sp>
        <p:sp>
          <p:nvSpPr>
            <p:cNvPr id="2108" name="TextBox 136"/>
            <p:cNvSpPr txBox="1"/>
            <p:nvPr/>
          </p:nvSpPr>
          <p:spPr>
            <a:xfrm>
              <a:off x="4049" y="1267235"/>
              <a:ext cx="447455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400</a:t>
              </a:r>
            </a:p>
          </p:txBody>
        </p:sp>
        <p:sp>
          <p:nvSpPr>
            <p:cNvPr id="2109" name="TextBox 136"/>
            <p:cNvSpPr txBox="1"/>
            <p:nvPr/>
          </p:nvSpPr>
          <p:spPr>
            <a:xfrm>
              <a:off x="0" y="853423"/>
              <a:ext cx="451504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500</a:t>
              </a:r>
            </a:p>
          </p:txBody>
        </p:sp>
        <p:sp>
          <p:nvSpPr>
            <p:cNvPr id="2110" name="TextBox 136"/>
            <p:cNvSpPr txBox="1"/>
            <p:nvPr/>
          </p:nvSpPr>
          <p:spPr>
            <a:xfrm>
              <a:off x="4049" y="432322"/>
              <a:ext cx="447455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600</a:t>
              </a:r>
            </a:p>
          </p:txBody>
        </p:sp>
        <p:sp>
          <p:nvSpPr>
            <p:cNvPr id="2111" name="TextBox 136"/>
            <p:cNvSpPr txBox="1"/>
            <p:nvPr/>
          </p:nvSpPr>
          <p:spPr>
            <a:xfrm>
              <a:off x="24784" y="2496033"/>
              <a:ext cx="426720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  <p:sp>
          <p:nvSpPr>
            <p:cNvPr id="2112" name="TextBox 136"/>
            <p:cNvSpPr txBox="1"/>
            <p:nvPr/>
          </p:nvSpPr>
          <p:spPr>
            <a:xfrm>
              <a:off x="4049" y="0"/>
              <a:ext cx="447455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700</a:t>
              </a:r>
            </a:p>
          </p:txBody>
        </p:sp>
      </p:grpSp>
      <p:sp>
        <p:nvSpPr>
          <p:cNvPr id="2114" name="TextBox 136"/>
          <p:cNvSpPr txBox="1"/>
          <p:nvPr/>
        </p:nvSpPr>
        <p:spPr>
          <a:xfrm>
            <a:off x="4176655" y="4321373"/>
            <a:ext cx="1063038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2040</a:t>
            </a:r>
          </a:p>
        </p:txBody>
      </p:sp>
      <p:sp>
        <p:nvSpPr>
          <p:cNvPr id="2115" name="TextBox 136"/>
          <p:cNvSpPr txBox="1"/>
          <p:nvPr/>
        </p:nvSpPr>
        <p:spPr>
          <a:xfrm>
            <a:off x="5664775" y="4321373"/>
            <a:ext cx="654418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2050</a:t>
            </a:r>
          </a:p>
        </p:txBody>
      </p:sp>
      <p:grpSp>
        <p:nvGrpSpPr>
          <p:cNvPr id="2125" name="Group 152"/>
          <p:cNvGrpSpPr/>
          <p:nvPr/>
        </p:nvGrpSpPr>
        <p:grpSpPr>
          <a:xfrm>
            <a:off x="789612" y="1331298"/>
            <a:ext cx="115578" cy="2919104"/>
            <a:chOff x="0" y="0"/>
            <a:chExt cx="115577" cy="2919103"/>
          </a:xfrm>
        </p:grpSpPr>
        <p:sp>
          <p:nvSpPr>
            <p:cNvPr id="2116" name="Straight Connector 153"/>
            <p:cNvSpPr/>
            <p:nvPr/>
          </p:nvSpPr>
          <p:spPr>
            <a:xfrm>
              <a:off x="-1" y="-1"/>
              <a:ext cx="115579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2124" name="Group 154"/>
            <p:cNvGrpSpPr/>
            <p:nvPr/>
          </p:nvGrpSpPr>
          <p:grpSpPr>
            <a:xfrm>
              <a:off x="-1" y="435947"/>
              <a:ext cx="115579" cy="2483157"/>
              <a:chOff x="0" y="0"/>
              <a:chExt cx="115577" cy="2483155"/>
            </a:xfrm>
          </p:grpSpPr>
          <p:sp>
            <p:nvSpPr>
              <p:cNvPr id="2117" name="Straight Connector 157"/>
              <p:cNvSpPr/>
              <p:nvPr/>
            </p:nvSpPr>
            <p:spPr>
              <a:xfrm>
                <a:off x="-1" y="2483155"/>
                <a:ext cx="115579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118" name="Straight Connector 162"/>
              <p:cNvSpPr/>
              <p:nvPr/>
            </p:nvSpPr>
            <p:spPr>
              <a:xfrm>
                <a:off x="-1" y="2065544"/>
                <a:ext cx="115579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119" name="Straight Connector 163"/>
              <p:cNvSpPr/>
              <p:nvPr/>
            </p:nvSpPr>
            <p:spPr>
              <a:xfrm>
                <a:off x="-1" y="827807"/>
                <a:ext cx="115579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120" name="Straight Connector 164"/>
              <p:cNvSpPr/>
              <p:nvPr/>
            </p:nvSpPr>
            <p:spPr>
              <a:xfrm>
                <a:off x="-1" y="-1"/>
                <a:ext cx="115579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121" name="Straight Connector 165"/>
              <p:cNvSpPr/>
              <p:nvPr/>
            </p:nvSpPr>
            <p:spPr>
              <a:xfrm>
                <a:off x="-1" y="1237174"/>
                <a:ext cx="115579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122" name="Straight Connector 166"/>
              <p:cNvSpPr/>
              <p:nvPr/>
            </p:nvSpPr>
            <p:spPr>
              <a:xfrm>
                <a:off x="-1" y="1655051"/>
                <a:ext cx="115579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123" name="Straight Connector 167"/>
              <p:cNvSpPr/>
              <p:nvPr/>
            </p:nvSpPr>
            <p:spPr>
              <a:xfrm>
                <a:off x="-1" y="416188"/>
                <a:ext cx="115579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</p:grpSp>
      <p:sp>
        <p:nvSpPr>
          <p:cNvPr id="2126" name="TextBox 136"/>
          <p:cNvSpPr txBox="1"/>
          <p:nvPr/>
        </p:nvSpPr>
        <p:spPr>
          <a:xfrm>
            <a:off x="7392689" y="1536737"/>
            <a:ext cx="834707" cy="26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1400"/>
              </a:lnSpc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Wind</a:t>
            </a:r>
          </a:p>
        </p:txBody>
      </p:sp>
      <p:sp>
        <p:nvSpPr>
          <p:cNvPr id="2127" name="TextBox 136"/>
          <p:cNvSpPr txBox="1"/>
          <p:nvPr/>
        </p:nvSpPr>
        <p:spPr>
          <a:xfrm>
            <a:off x="7392689" y="2039557"/>
            <a:ext cx="834707" cy="26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1400"/>
              </a:lnSpc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Solar</a:t>
            </a:r>
          </a:p>
        </p:txBody>
      </p:sp>
      <p:sp>
        <p:nvSpPr>
          <p:cNvPr id="2128" name="TextBox 136"/>
          <p:cNvSpPr txBox="1"/>
          <p:nvPr/>
        </p:nvSpPr>
        <p:spPr>
          <a:xfrm>
            <a:off x="7392689" y="2631245"/>
            <a:ext cx="1523527" cy="62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1400"/>
              </a:lnSpc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Hydro, Nuclear, Bio, Geotherm, Other non-Fossil</a:t>
            </a:r>
          </a:p>
        </p:txBody>
      </p:sp>
      <p:sp>
        <p:nvSpPr>
          <p:cNvPr id="2129" name="TextBox 136"/>
          <p:cNvSpPr txBox="1"/>
          <p:nvPr/>
        </p:nvSpPr>
        <p:spPr>
          <a:xfrm>
            <a:off x="7392689" y="3585019"/>
            <a:ext cx="1124551" cy="446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ts val="1400"/>
              </a:lnSpc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Coal, Oil,</a:t>
            </a:r>
            <a:br/>
            <a:r>
              <a:t>Natural Gas</a:t>
            </a:r>
          </a:p>
        </p:txBody>
      </p:sp>
      <p:sp>
        <p:nvSpPr>
          <p:cNvPr id="2130" name="Straight Connector 172"/>
          <p:cNvSpPr/>
          <p:nvPr/>
        </p:nvSpPr>
        <p:spPr>
          <a:xfrm>
            <a:off x="7266613" y="2183705"/>
            <a:ext cx="115578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31" name="Straight Connector 173"/>
          <p:cNvSpPr/>
          <p:nvPr/>
        </p:nvSpPr>
        <p:spPr>
          <a:xfrm>
            <a:off x="7266613" y="1666931"/>
            <a:ext cx="115578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32" name="Straight Connector 174"/>
          <p:cNvSpPr/>
          <p:nvPr/>
        </p:nvSpPr>
        <p:spPr>
          <a:xfrm>
            <a:off x="7266613" y="2863906"/>
            <a:ext cx="115578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33" name="Straight Connector 180"/>
          <p:cNvSpPr/>
          <p:nvPr/>
        </p:nvSpPr>
        <p:spPr>
          <a:xfrm>
            <a:off x="7266613" y="3775130"/>
            <a:ext cx="115578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34" name="TextBox 136"/>
          <p:cNvSpPr txBox="1"/>
          <p:nvPr/>
        </p:nvSpPr>
        <p:spPr>
          <a:xfrm>
            <a:off x="620217" y="4369548"/>
            <a:ext cx="539254" cy="261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13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2010</a:t>
            </a:r>
          </a:p>
        </p:txBody>
      </p:sp>
      <p:sp>
        <p:nvSpPr>
          <p:cNvPr id="2135" name="Straight Connector 182"/>
          <p:cNvSpPr/>
          <p:nvPr/>
        </p:nvSpPr>
        <p:spPr>
          <a:xfrm>
            <a:off x="4708812" y="4252665"/>
            <a:ext cx="1" cy="115578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36" name="Straight Connector 183"/>
          <p:cNvSpPr/>
          <p:nvPr/>
        </p:nvSpPr>
        <p:spPr>
          <a:xfrm>
            <a:off x="896799" y="4252665"/>
            <a:ext cx="1" cy="115578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37" name="Straight Connector 184"/>
          <p:cNvSpPr/>
          <p:nvPr/>
        </p:nvSpPr>
        <p:spPr>
          <a:xfrm>
            <a:off x="3446459" y="4252665"/>
            <a:ext cx="1" cy="115578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38" name="Straight Connector 185"/>
          <p:cNvSpPr/>
          <p:nvPr/>
        </p:nvSpPr>
        <p:spPr>
          <a:xfrm>
            <a:off x="2175143" y="4252665"/>
            <a:ext cx="1" cy="115578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39" name="Straight Connector 187"/>
          <p:cNvSpPr/>
          <p:nvPr/>
        </p:nvSpPr>
        <p:spPr>
          <a:xfrm>
            <a:off x="5982635" y="4252665"/>
            <a:ext cx="1" cy="115578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40" name="Straight Connector 188"/>
          <p:cNvSpPr/>
          <p:nvPr/>
        </p:nvSpPr>
        <p:spPr>
          <a:xfrm>
            <a:off x="7266565" y="4252665"/>
            <a:ext cx="1" cy="115578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41" name="Freeform: Shape 9"/>
          <p:cNvSpPr/>
          <p:nvPr/>
        </p:nvSpPr>
        <p:spPr>
          <a:xfrm>
            <a:off x="905161" y="1348087"/>
            <a:ext cx="6353305" cy="28996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2" fill="norm" stroke="1" extrusionOk="0">
                <a:moveTo>
                  <a:pt x="0" y="21469"/>
                </a:moveTo>
                <a:lnTo>
                  <a:pt x="21600" y="21542"/>
                </a:lnTo>
                <a:lnTo>
                  <a:pt x="21583" y="913"/>
                </a:lnTo>
                <a:cubicBezTo>
                  <a:pt x="21583" y="913"/>
                  <a:pt x="19934" y="833"/>
                  <a:pt x="17537" y="642"/>
                </a:cubicBezTo>
                <a:cubicBezTo>
                  <a:pt x="14592" y="407"/>
                  <a:pt x="14101" y="249"/>
                  <a:pt x="11826" y="36"/>
                </a:cubicBezTo>
                <a:cubicBezTo>
                  <a:pt x="11349" y="-9"/>
                  <a:pt x="9834" y="-58"/>
                  <a:pt x="9043" y="204"/>
                </a:cubicBezTo>
                <a:cubicBezTo>
                  <a:pt x="8198" y="483"/>
                  <a:pt x="7225" y="1082"/>
                  <a:pt x="7225" y="1082"/>
                </a:cubicBezTo>
                <a:cubicBezTo>
                  <a:pt x="7225" y="1082"/>
                  <a:pt x="6585" y="1334"/>
                  <a:pt x="6510" y="1377"/>
                </a:cubicBezTo>
                <a:cubicBezTo>
                  <a:pt x="6017" y="1661"/>
                  <a:pt x="5432" y="2300"/>
                  <a:pt x="5377" y="2354"/>
                </a:cubicBezTo>
                <a:cubicBezTo>
                  <a:pt x="5372" y="2358"/>
                  <a:pt x="4759" y="2704"/>
                  <a:pt x="4759" y="2704"/>
                </a:cubicBezTo>
                <a:lnTo>
                  <a:pt x="4333" y="3748"/>
                </a:lnTo>
                <a:lnTo>
                  <a:pt x="3899" y="3110"/>
                </a:lnTo>
                <a:cubicBezTo>
                  <a:pt x="3899" y="3110"/>
                  <a:pt x="3714" y="3199"/>
                  <a:pt x="3461" y="3341"/>
                </a:cubicBezTo>
                <a:cubicBezTo>
                  <a:pt x="3093" y="3546"/>
                  <a:pt x="2683" y="4087"/>
                  <a:pt x="2600" y="4111"/>
                </a:cubicBezTo>
                <a:cubicBezTo>
                  <a:pt x="2452" y="4154"/>
                  <a:pt x="2281" y="4232"/>
                  <a:pt x="2281" y="4232"/>
                </a:cubicBezTo>
                <a:lnTo>
                  <a:pt x="1721" y="4298"/>
                </a:lnTo>
                <a:cubicBezTo>
                  <a:pt x="1721" y="4298"/>
                  <a:pt x="1344" y="4484"/>
                  <a:pt x="910" y="4716"/>
                </a:cubicBezTo>
                <a:cubicBezTo>
                  <a:pt x="366" y="5005"/>
                  <a:pt x="0" y="5206"/>
                  <a:pt x="0" y="5206"/>
                </a:cubicBezTo>
                <a:lnTo>
                  <a:pt x="0" y="21468"/>
                </a:lnTo>
                <a:close/>
              </a:path>
            </a:pathLst>
          </a:custGeom>
          <a:solidFill>
            <a:srgbClr val="FFC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142" name="Freeform: Shape 10"/>
          <p:cNvSpPr/>
          <p:nvPr/>
        </p:nvSpPr>
        <p:spPr>
          <a:xfrm>
            <a:off x="905161" y="1430626"/>
            <a:ext cx="6353305" cy="2807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1" fill="norm" stroke="1" extrusionOk="0">
                <a:moveTo>
                  <a:pt x="0" y="21485"/>
                </a:moveTo>
                <a:lnTo>
                  <a:pt x="21600" y="21561"/>
                </a:lnTo>
                <a:lnTo>
                  <a:pt x="21583" y="3430"/>
                </a:lnTo>
                <a:cubicBezTo>
                  <a:pt x="21583" y="3430"/>
                  <a:pt x="19949" y="2926"/>
                  <a:pt x="17537" y="2098"/>
                </a:cubicBezTo>
                <a:cubicBezTo>
                  <a:pt x="14613" y="1093"/>
                  <a:pt x="13369" y="557"/>
                  <a:pt x="11089" y="117"/>
                </a:cubicBezTo>
                <a:cubicBezTo>
                  <a:pt x="10614" y="25"/>
                  <a:pt x="9676" y="-39"/>
                  <a:pt x="9043" y="27"/>
                </a:cubicBezTo>
                <a:cubicBezTo>
                  <a:pt x="8190" y="116"/>
                  <a:pt x="7225" y="860"/>
                  <a:pt x="7225" y="860"/>
                </a:cubicBezTo>
                <a:cubicBezTo>
                  <a:pt x="7225" y="860"/>
                  <a:pt x="6586" y="1017"/>
                  <a:pt x="6510" y="1053"/>
                </a:cubicBezTo>
                <a:cubicBezTo>
                  <a:pt x="6017" y="1281"/>
                  <a:pt x="5432" y="2008"/>
                  <a:pt x="5377" y="2063"/>
                </a:cubicBezTo>
                <a:cubicBezTo>
                  <a:pt x="5372" y="2068"/>
                  <a:pt x="4776" y="2388"/>
                  <a:pt x="4776" y="2388"/>
                </a:cubicBezTo>
                <a:lnTo>
                  <a:pt x="4333" y="3429"/>
                </a:lnTo>
                <a:lnTo>
                  <a:pt x="3883" y="2733"/>
                </a:lnTo>
                <a:cubicBezTo>
                  <a:pt x="3883" y="2733"/>
                  <a:pt x="3714" y="2788"/>
                  <a:pt x="3461" y="2934"/>
                </a:cubicBezTo>
                <a:cubicBezTo>
                  <a:pt x="3093" y="3146"/>
                  <a:pt x="2684" y="3669"/>
                  <a:pt x="2601" y="3693"/>
                </a:cubicBezTo>
                <a:cubicBezTo>
                  <a:pt x="2453" y="3737"/>
                  <a:pt x="2283" y="3846"/>
                  <a:pt x="2283" y="3846"/>
                </a:cubicBezTo>
                <a:lnTo>
                  <a:pt x="1721" y="3887"/>
                </a:lnTo>
                <a:cubicBezTo>
                  <a:pt x="1721" y="3887"/>
                  <a:pt x="1334" y="4123"/>
                  <a:pt x="910" y="4319"/>
                </a:cubicBezTo>
                <a:cubicBezTo>
                  <a:pt x="363" y="4572"/>
                  <a:pt x="0" y="4863"/>
                  <a:pt x="0" y="4863"/>
                </a:cubicBezTo>
                <a:lnTo>
                  <a:pt x="0" y="21487"/>
                </a:lnTo>
                <a:close/>
              </a:path>
            </a:pathLst>
          </a:custGeom>
          <a:solidFill>
            <a:srgbClr val="FFFF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143" name="Freeform: Shape 11"/>
          <p:cNvSpPr/>
          <p:nvPr/>
        </p:nvSpPr>
        <p:spPr>
          <a:xfrm>
            <a:off x="905161" y="1589400"/>
            <a:ext cx="6353305" cy="2653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27" fill="norm" stroke="1" extrusionOk="0">
                <a:moveTo>
                  <a:pt x="0" y="21447"/>
                </a:moveTo>
                <a:lnTo>
                  <a:pt x="21600" y="21527"/>
                </a:lnTo>
                <a:lnTo>
                  <a:pt x="21583" y="7346"/>
                </a:lnTo>
                <a:cubicBezTo>
                  <a:pt x="21583" y="7346"/>
                  <a:pt x="19378" y="5902"/>
                  <a:pt x="17083" y="4314"/>
                </a:cubicBezTo>
                <a:cubicBezTo>
                  <a:pt x="14243" y="2350"/>
                  <a:pt x="13508" y="1695"/>
                  <a:pt x="11089" y="544"/>
                </a:cubicBezTo>
                <a:cubicBezTo>
                  <a:pt x="10622" y="322"/>
                  <a:pt x="9542" y="-73"/>
                  <a:pt x="8910" y="12"/>
                </a:cubicBezTo>
                <a:cubicBezTo>
                  <a:pt x="7930" y="144"/>
                  <a:pt x="7120" y="370"/>
                  <a:pt x="7120" y="370"/>
                </a:cubicBezTo>
                <a:cubicBezTo>
                  <a:pt x="7120" y="370"/>
                  <a:pt x="6513" y="406"/>
                  <a:pt x="6437" y="443"/>
                </a:cubicBezTo>
                <a:cubicBezTo>
                  <a:pt x="5944" y="683"/>
                  <a:pt x="5431" y="1070"/>
                  <a:pt x="5377" y="1130"/>
                </a:cubicBezTo>
                <a:cubicBezTo>
                  <a:pt x="5372" y="1135"/>
                  <a:pt x="4776" y="1394"/>
                  <a:pt x="4776" y="1394"/>
                </a:cubicBezTo>
                <a:lnTo>
                  <a:pt x="4333" y="2493"/>
                </a:lnTo>
                <a:lnTo>
                  <a:pt x="3916" y="1758"/>
                </a:lnTo>
                <a:cubicBezTo>
                  <a:pt x="3916" y="1758"/>
                  <a:pt x="3714" y="1776"/>
                  <a:pt x="3461" y="1930"/>
                </a:cubicBezTo>
                <a:cubicBezTo>
                  <a:pt x="3093" y="2154"/>
                  <a:pt x="2684" y="2706"/>
                  <a:pt x="2601" y="2732"/>
                </a:cubicBezTo>
                <a:cubicBezTo>
                  <a:pt x="2453" y="2779"/>
                  <a:pt x="2477" y="2814"/>
                  <a:pt x="2299" y="2814"/>
                </a:cubicBezTo>
                <a:cubicBezTo>
                  <a:pt x="2122" y="2814"/>
                  <a:pt x="1941" y="2840"/>
                  <a:pt x="1721" y="2896"/>
                </a:cubicBezTo>
                <a:cubicBezTo>
                  <a:pt x="1291" y="3006"/>
                  <a:pt x="1329" y="3052"/>
                  <a:pt x="910" y="3313"/>
                </a:cubicBezTo>
                <a:cubicBezTo>
                  <a:pt x="341" y="3667"/>
                  <a:pt x="0" y="3847"/>
                  <a:pt x="0" y="3847"/>
                </a:cubicBezTo>
                <a:lnTo>
                  <a:pt x="0" y="21447"/>
                </a:lnTo>
                <a:close/>
              </a:path>
            </a:pathLst>
          </a:custGeom>
          <a:solidFill>
            <a:srgbClr val="00B0F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144" name="Freeform: Shape 12"/>
          <p:cNvSpPr/>
          <p:nvPr/>
        </p:nvSpPr>
        <p:spPr>
          <a:xfrm>
            <a:off x="905161" y="2087016"/>
            <a:ext cx="6353305" cy="2160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0" fill="norm" stroke="1" extrusionOk="0">
                <a:moveTo>
                  <a:pt x="0" y="21372"/>
                </a:moveTo>
                <a:lnTo>
                  <a:pt x="21600" y="21470"/>
                </a:lnTo>
                <a:lnTo>
                  <a:pt x="21583" y="11126"/>
                </a:lnTo>
                <a:cubicBezTo>
                  <a:pt x="21583" y="11126"/>
                  <a:pt x="18942" y="9004"/>
                  <a:pt x="17083" y="7054"/>
                </a:cubicBezTo>
                <a:cubicBezTo>
                  <a:pt x="15223" y="5103"/>
                  <a:pt x="13038" y="2685"/>
                  <a:pt x="10635" y="1175"/>
                </a:cubicBezTo>
                <a:cubicBezTo>
                  <a:pt x="10170" y="883"/>
                  <a:pt x="9574" y="419"/>
                  <a:pt x="8999" y="255"/>
                </a:cubicBezTo>
                <a:cubicBezTo>
                  <a:pt x="8021" y="-22"/>
                  <a:pt x="7120" y="82"/>
                  <a:pt x="7120" y="82"/>
                </a:cubicBezTo>
                <a:cubicBezTo>
                  <a:pt x="7120" y="82"/>
                  <a:pt x="6728" y="-130"/>
                  <a:pt x="6185" y="127"/>
                </a:cubicBezTo>
                <a:cubicBezTo>
                  <a:pt x="5641" y="384"/>
                  <a:pt x="5350" y="628"/>
                  <a:pt x="5350" y="628"/>
                </a:cubicBezTo>
                <a:lnTo>
                  <a:pt x="4769" y="1000"/>
                </a:lnTo>
                <a:lnTo>
                  <a:pt x="4316" y="2194"/>
                </a:lnTo>
                <a:lnTo>
                  <a:pt x="3921" y="1240"/>
                </a:lnTo>
                <a:cubicBezTo>
                  <a:pt x="3921" y="1240"/>
                  <a:pt x="3679" y="1303"/>
                  <a:pt x="3426" y="1492"/>
                </a:cubicBezTo>
                <a:cubicBezTo>
                  <a:pt x="3080" y="1751"/>
                  <a:pt x="2687" y="2162"/>
                  <a:pt x="2601" y="2194"/>
                </a:cubicBezTo>
                <a:cubicBezTo>
                  <a:pt x="2453" y="2252"/>
                  <a:pt x="2477" y="2295"/>
                  <a:pt x="2299" y="2295"/>
                </a:cubicBezTo>
                <a:cubicBezTo>
                  <a:pt x="2122" y="2295"/>
                  <a:pt x="1741" y="2308"/>
                  <a:pt x="1523" y="2424"/>
                </a:cubicBezTo>
                <a:cubicBezTo>
                  <a:pt x="1261" y="2562"/>
                  <a:pt x="1489" y="2395"/>
                  <a:pt x="910" y="2711"/>
                </a:cubicBezTo>
                <a:cubicBezTo>
                  <a:pt x="331" y="3027"/>
                  <a:pt x="0" y="3319"/>
                  <a:pt x="0" y="3319"/>
                </a:cubicBezTo>
                <a:lnTo>
                  <a:pt x="0" y="21372"/>
                </a:lnTo>
                <a:close/>
              </a:path>
            </a:pathLst>
          </a:custGeom>
          <a:solidFill>
            <a:srgbClr val="00B05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145" name="TextBox 66"/>
          <p:cNvSpPr txBox="1"/>
          <p:nvPr/>
        </p:nvSpPr>
        <p:spPr>
          <a:xfrm>
            <a:off x="2765072" y="4916961"/>
            <a:ext cx="3613856" cy="177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Source: DNV Energy Transition Outlook. 2025</a:t>
            </a:r>
          </a:p>
        </p:txBody>
      </p:sp>
      <p:grpSp>
        <p:nvGrpSpPr>
          <p:cNvPr id="2152" name="Group 8"/>
          <p:cNvGrpSpPr/>
          <p:nvPr/>
        </p:nvGrpSpPr>
        <p:grpSpPr>
          <a:xfrm>
            <a:off x="905160" y="1348087"/>
            <a:ext cx="6353305" cy="2899647"/>
            <a:chOff x="0" y="0"/>
            <a:chExt cx="6353303" cy="2899645"/>
          </a:xfrm>
        </p:grpSpPr>
        <p:sp>
          <p:nvSpPr>
            <p:cNvPr id="2146" name="Freeform: Shape 14"/>
            <p:cNvSpPr/>
            <p:nvPr/>
          </p:nvSpPr>
          <p:spPr>
            <a:xfrm>
              <a:off x="-1" y="0"/>
              <a:ext cx="6353305" cy="2899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2" fill="norm" stroke="1" extrusionOk="0">
                  <a:moveTo>
                    <a:pt x="0" y="21469"/>
                  </a:moveTo>
                  <a:lnTo>
                    <a:pt x="21600" y="21542"/>
                  </a:lnTo>
                  <a:lnTo>
                    <a:pt x="21583" y="913"/>
                  </a:lnTo>
                  <a:cubicBezTo>
                    <a:pt x="21583" y="913"/>
                    <a:pt x="19934" y="833"/>
                    <a:pt x="17537" y="642"/>
                  </a:cubicBezTo>
                  <a:cubicBezTo>
                    <a:pt x="14592" y="407"/>
                    <a:pt x="14101" y="249"/>
                    <a:pt x="11826" y="36"/>
                  </a:cubicBezTo>
                  <a:cubicBezTo>
                    <a:pt x="11349" y="-9"/>
                    <a:pt x="9834" y="-58"/>
                    <a:pt x="9043" y="204"/>
                  </a:cubicBezTo>
                  <a:cubicBezTo>
                    <a:pt x="8198" y="483"/>
                    <a:pt x="7225" y="1082"/>
                    <a:pt x="7225" y="1082"/>
                  </a:cubicBezTo>
                  <a:cubicBezTo>
                    <a:pt x="7225" y="1082"/>
                    <a:pt x="6585" y="1334"/>
                    <a:pt x="6510" y="1377"/>
                  </a:cubicBezTo>
                  <a:cubicBezTo>
                    <a:pt x="6017" y="1661"/>
                    <a:pt x="5432" y="2300"/>
                    <a:pt x="5377" y="2354"/>
                  </a:cubicBezTo>
                  <a:cubicBezTo>
                    <a:pt x="5372" y="2358"/>
                    <a:pt x="4759" y="2704"/>
                    <a:pt x="4759" y="2704"/>
                  </a:cubicBezTo>
                  <a:lnTo>
                    <a:pt x="4333" y="3748"/>
                  </a:lnTo>
                  <a:lnTo>
                    <a:pt x="3899" y="3110"/>
                  </a:lnTo>
                  <a:cubicBezTo>
                    <a:pt x="3899" y="3110"/>
                    <a:pt x="3714" y="3199"/>
                    <a:pt x="3461" y="3341"/>
                  </a:cubicBezTo>
                  <a:cubicBezTo>
                    <a:pt x="3093" y="3546"/>
                    <a:pt x="2683" y="4087"/>
                    <a:pt x="2600" y="4111"/>
                  </a:cubicBezTo>
                  <a:cubicBezTo>
                    <a:pt x="2452" y="4154"/>
                    <a:pt x="2281" y="4232"/>
                    <a:pt x="2281" y="4232"/>
                  </a:cubicBezTo>
                  <a:lnTo>
                    <a:pt x="1721" y="4298"/>
                  </a:lnTo>
                  <a:cubicBezTo>
                    <a:pt x="1721" y="4298"/>
                    <a:pt x="1344" y="4484"/>
                    <a:pt x="910" y="4716"/>
                  </a:cubicBezTo>
                  <a:cubicBezTo>
                    <a:pt x="366" y="5005"/>
                    <a:pt x="0" y="5206"/>
                    <a:pt x="0" y="5206"/>
                  </a:cubicBezTo>
                  <a:lnTo>
                    <a:pt x="0" y="21468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2151" name="Group 15"/>
            <p:cNvGrpSpPr/>
            <p:nvPr/>
          </p:nvGrpSpPr>
          <p:grpSpPr>
            <a:xfrm>
              <a:off x="-1" y="82539"/>
              <a:ext cx="6353305" cy="2817108"/>
              <a:chOff x="0" y="0"/>
              <a:chExt cx="6353303" cy="2817106"/>
            </a:xfrm>
          </p:grpSpPr>
          <p:sp>
            <p:nvSpPr>
              <p:cNvPr id="2147" name="Freeform: Shape 16"/>
              <p:cNvSpPr/>
              <p:nvPr/>
            </p:nvSpPr>
            <p:spPr>
              <a:xfrm>
                <a:off x="0" y="-1"/>
                <a:ext cx="6353304" cy="2807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61" fill="norm" stroke="1" extrusionOk="0">
                    <a:moveTo>
                      <a:pt x="0" y="21485"/>
                    </a:moveTo>
                    <a:lnTo>
                      <a:pt x="21600" y="21561"/>
                    </a:lnTo>
                    <a:lnTo>
                      <a:pt x="21583" y="3430"/>
                    </a:lnTo>
                    <a:cubicBezTo>
                      <a:pt x="21583" y="3430"/>
                      <a:pt x="19949" y="2926"/>
                      <a:pt x="17537" y="2098"/>
                    </a:cubicBezTo>
                    <a:cubicBezTo>
                      <a:pt x="14613" y="1093"/>
                      <a:pt x="13369" y="557"/>
                      <a:pt x="11089" y="117"/>
                    </a:cubicBezTo>
                    <a:cubicBezTo>
                      <a:pt x="10614" y="25"/>
                      <a:pt x="9676" y="-39"/>
                      <a:pt x="9043" y="27"/>
                    </a:cubicBezTo>
                    <a:cubicBezTo>
                      <a:pt x="8190" y="116"/>
                      <a:pt x="7225" y="860"/>
                      <a:pt x="7225" y="860"/>
                    </a:cubicBezTo>
                    <a:cubicBezTo>
                      <a:pt x="7225" y="860"/>
                      <a:pt x="6586" y="1017"/>
                      <a:pt x="6510" y="1053"/>
                    </a:cubicBezTo>
                    <a:cubicBezTo>
                      <a:pt x="6017" y="1281"/>
                      <a:pt x="5432" y="2008"/>
                      <a:pt x="5377" y="2063"/>
                    </a:cubicBezTo>
                    <a:cubicBezTo>
                      <a:pt x="5372" y="2068"/>
                      <a:pt x="4776" y="2388"/>
                      <a:pt x="4776" y="2388"/>
                    </a:cubicBezTo>
                    <a:lnTo>
                      <a:pt x="4333" y="3429"/>
                    </a:lnTo>
                    <a:lnTo>
                      <a:pt x="3883" y="2733"/>
                    </a:lnTo>
                    <a:cubicBezTo>
                      <a:pt x="3883" y="2733"/>
                      <a:pt x="3714" y="2788"/>
                      <a:pt x="3461" y="2934"/>
                    </a:cubicBezTo>
                    <a:cubicBezTo>
                      <a:pt x="3093" y="3146"/>
                      <a:pt x="2684" y="3669"/>
                      <a:pt x="2601" y="3693"/>
                    </a:cubicBezTo>
                    <a:cubicBezTo>
                      <a:pt x="2453" y="3737"/>
                      <a:pt x="2283" y="3846"/>
                      <a:pt x="2283" y="3846"/>
                    </a:cubicBezTo>
                    <a:lnTo>
                      <a:pt x="1721" y="3887"/>
                    </a:lnTo>
                    <a:cubicBezTo>
                      <a:pt x="1721" y="3887"/>
                      <a:pt x="1334" y="4123"/>
                      <a:pt x="910" y="4319"/>
                    </a:cubicBezTo>
                    <a:cubicBezTo>
                      <a:pt x="363" y="4572"/>
                      <a:pt x="0" y="4863"/>
                      <a:pt x="0" y="4863"/>
                    </a:cubicBezTo>
                    <a:lnTo>
                      <a:pt x="0" y="21487"/>
                    </a:lnTo>
                    <a:close/>
                  </a:path>
                </a:pathLst>
              </a:custGeom>
              <a:solidFill>
                <a:srgbClr val="FFFF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2150" name="Group 17"/>
              <p:cNvGrpSpPr/>
              <p:nvPr/>
            </p:nvGrpSpPr>
            <p:grpSpPr>
              <a:xfrm>
                <a:off x="0" y="158773"/>
                <a:ext cx="6353304" cy="2658333"/>
                <a:chOff x="0" y="0"/>
                <a:chExt cx="6353303" cy="2658332"/>
              </a:xfrm>
            </p:grpSpPr>
            <p:sp>
              <p:nvSpPr>
                <p:cNvPr id="2148" name="Freeform: Shape 18"/>
                <p:cNvSpPr/>
                <p:nvPr/>
              </p:nvSpPr>
              <p:spPr>
                <a:xfrm>
                  <a:off x="0" y="-1"/>
                  <a:ext cx="6353304" cy="26534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27" fill="norm" stroke="1" extrusionOk="0">
                      <a:moveTo>
                        <a:pt x="0" y="21447"/>
                      </a:moveTo>
                      <a:lnTo>
                        <a:pt x="21600" y="21527"/>
                      </a:lnTo>
                      <a:lnTo>
                        <a:pt x="21583" y="7346"/>
                      </a:lnTo>
                      <a:cubicBezTo>
                        <a:pt x="21583" y="7346"/>
                        <a:pt x="19378" y="5902"/>
                        <a:pt x="17083" y="4314"/>
                      </a:cubicBezTo>
                      <a:cubicBezTo>
                        <a:pt x="14243" y="2350"/>
                        <a:pt x="13508" y="1695"/>
                        <a:pt x="11089" y="544"/>
                      </a:cubicBezTo>
                      <a:cubicBezTo>
                        <a:pt x="10622" y="322"/>
                        <a:pt x="9542" y="-73"/>
                        <a:pt x="8910" y="12"/>
                      </a:cubicBezTo>
                      <a:cubicBezTo>
                        <a:pt x="7930" y="144"/>
                        <a:pt x="7120" y="370"/>
                        <a:pt x="7120" y="370"/>
                      </a:cubicBezTo>
                      <a:cubicBezTo>
                        <a:pt x="7120" y="370"/>
                        <a:pt x="6513" y="406"/>
                        <a:pt x="6437" y="443"/>
                      </a:cubicBezTo>
                      <a:cubicBezTo>
                        <a:pt x="5944" y="683"/>
                        <a:pt x="5431" y="1070"/>
                        <a:pt x="5377" y="1130"/>
                      </a:cubicBezTo>
                      <a:cubicBezTo>
                        <a:pt x="5372" y="1135"/>
                        <a:pt x="4776" y="1394"/>
                        <a:pt x="4776" y="1394"/>
                      </a:cubicBezTo>
                      <a:lnTo>
                        <a:pt x="4333" y="2493"/>
                      </a:lnTo>
                      <a:lnTo>
                        <a:pt x="3916" y="1758"/>
                      </a:lnTo>
                      <a:cubicBezTo>
                        <a:pt x="3916" y="1758"/>
                        <a:pt x="3714" y="1776"/>
                        <a:pt x="3461" y="1930"/>
                      </a:cubicBezTo>
                      <a:cubicBezTo>
                        <a:pt x="3093" y="2154"/>
                        <a:pt x="2684" y="2706"/>
                        <a:pt x="2601" y="2732"/>
                      </a:cubicBezTo>
                      <a:cubicBezTo>
                        <a:pt x="2453" y="2779"/>
                        <a:pt x="2477" y="2814"/>
                        <a:pt x="2299" y="2814"/>
                      </a:cubicBezTo>
                      <a:cubicBezTo>
                        <a:pt x="2122" y="2814"/>
                        <a:pt x="1941" y="2840"/>
                        <a:pt x="1721" y="2896"/>
                      </a:cubicBezTo>
                      <a:cubicBezTo>
                        <a:pt x="1291" y="3006"/>
                        <a:pt x="1329" y="3052"/>
                        <a:pt x="910" y="3313"/>
                      </a:cubicBezTo>
                      <a:cubicBezTo>
                        <a:pt x="341" y="3667"/>
                        <a:pt x="0" y="3847"/>
                        <a:pt x="0" y="3847"/>
                      </a:cubicBezTo>
                      <a:lnTo>
                        <a:pt x="0" y="2144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49" name="Freeform: Shape 19"/>
                <p:cNvSpPr/>
                <p:nvPr/>
              </p:nvSpPr>
              <p:spPr>
                <a:xfrm>
                  <a:off x="0" y="497616"/>
                  <a:ext cx="6353304" cy="216071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70" fill="norm" stroke="1" extrusionOk="0">
                      <a:moveTo>
                        <a:pt x="0" y="21372"/>
                      </a:moveTo>
                      <a:lnTo>
                        <a:pt x="21600" y="21470"/>
                      </a:lnTo>
                      <a:lnTo>
                        <a:pt x="21583" y="11126"/>
                      </a:lnTo>
                      <a:cubicBezTo>
                        <a:pt x="21583" y="11126"/>
                        <a:pt x="18942" y="9004"/>
                        <a:pt x="17083" y="7054"/>
                      </a:cubicBezTo>
                      <a:cubicBezTo>
                        <a:pt x="15223" y="5103"/>
                        <a:pt x="13038" y="2685"/>
                        <a:pt x="10635" y="1175"/>
                      </a:cubicBezTo>
                      <a:cubicBezTo>
                        <a:pt x="10170" y="883"/>
                        <a:pt x="9574" y="419"/>
                        <a:pt x="8999" y="255"/>
                      </a:cubicBezTo>
                      <a:cubicBezTo>
                        <a:pt x="8021" y="-22"/>
                        <a:pt x="7120" y="82"/>
                        <a:pt x="7120" y="82"/>
                      </a:cubicBezTo>
                      <a:cubicBezTo>
                        <a:pt x="7120" y="82"/>
                        <a:pt x="6728" y="-130"/>
                        <a:pt x="6185" y="127"/>
                      </a:cubicBezTo>
                      <a:cubicBezTo>
                        <a:pt x="5641" y="384"/>
                        <a:pt x="5350" y="628"/>
                        <a:pt x="5350" y="628"/>
                      </a:cubicBezTo>
                      <a:lnTo>
                        <a:pt x="4769" y="1000"/>
                      </a:lnTo>
                      <a:lnTo>
                        <a:pt x="4316" y="2194"/>
                      </a:lnTo>
                      <a:lnTo>
                        <a:pt x="3921" y="1240"/>
                      </a:lnTo>
                      <a:cubicBezTo>
                        <a:pt x="3921" y="1240"/>
                        <a:pt x="3679" y="1303"/>
                        <a:pt x="3426" y="1492"/>
                      </a:cubicBezTo>
                      <a:cubicBezTo>
                        <a:pt x="3080" y="1751"/>
                        <a:pt x="2687" y="2162"/>
                        <a:pt x="2601" y="2194"/>
                      </a:cubicBezTo>
                      <a:cubicBezTo>
                        <a:pt x="2453" y="2252"/>
                        <a:pt x="2477" y="2295"/>
                        <a:pt x="2299" y="2295"/>
                      </a:cubicBezTo>
                      <a:cubicBezTo>
                        <a:pt x="2122" y="2295"/>
                        <a:pt x="1741" y="2308"/>
                        <a:pt x="1523" y="2424"/>
                      </a:cubicBezTo>
                      <a:cubicBezTo>
                        <a:pt x="1261" y="2562"/>
                        <a:pt x="1489" y="2395"/>
                        <a:pt x="910" y="2711"/>
                      </a:cubicBezTo>
                      <a:cubicBezTo>
                        <a:pt x="331" y="3027"/>
                        <a:pt x="0" y="3319"/>
                        <a:pt x="0" y="3319"/>
                      </a:cubicBezTo>
                      <a:lnTo>
                        <a:pt x="0" y="21372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</p:grpSp>
      <p:sp>
        <p:nvSpPr>
          <p:cNvPr id="2153" name="Straight Connector 190"/>
          <p:cNvSpPr/>
          <p:nvPr/>
        </p:nvSpPr>
        <p:spPr>
          <a:xfrm>
            <a:off x="2800933" y="1347526"/>
            <a:ext cx="6163" cy="2926081"/>
          </a:xfrm>
          <a:prstGeom prst="line">
            <a:avLst/>
          </a:prstGeom>
          <a:ln w="34925">
            <a:solidFill>
              <a:srgbClr val="FFFFFF"/>
            </a:solidFill>
            <a:prstDash val="sysDash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154" name="TextBox 1"/>
          <p:cNvSpPr txBox="1"/>
          <p:nvPr/>
        </p:nvSpPr>
        <p:spPr>
          <a:xfrm>
            <a:off x="3785684" y="1276350"/>
            <a:ext cx="3442968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i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Decreased Energy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250"/>
                                        <p:tgtEl>
                                          <p:spTgt spid="2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250"/>
                                        <p:tgtEl>
                                          <p:spTgt spid="2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250"/>
                                        <p:tgtEl>
                                          <p:spTgt spid="2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250"/>
                                        <p:tgtEl>
                                          <p:spTgt spid="2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500"/>
                                        <p:tgtEl>
                                          <p:spTgt spid="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500"/>
                                        <p:tgtEl>
                                          <p:spTgt spid="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42" grpId="3"/>
      <p:bldP build="whole" bldLvl="1" animBg="1" rev="0" advAuto="0" spid="2144" grpId="1"/>
      <p:bldP build="whole" bldLvl="1" animBg="1" rev="0" advAuto="0" spid="2154" grpId="6"/>
      <p:bldP build="whole" bldLvl="1" animBg="1" rev="0" advAuto="0" spid="2141" grpId="4"/>
      <p:bldP build="whole" bldLvl="1" animBg="1" rev="0" advAuto="0" spid="2152" grpId="5"/>
      <p:bldP build="whole" bldLvl="1" animBg="1" rev="0" advAuto="0" spid="2143" grpId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56" name="Chart 18"/>
          <p:cNvGraphicFramePr/>
          <p:nvPr/>
        </p:nvGraphicFramePr>
        <p:xfrm>
          <a:off x="930784" y="1031984"/>
          <a:ext cx="6264025" cy="363124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157" name="Rectangle 15"/>
          <p:cNvSpPr txBox="1"/>
          <p:nvPr/>
        </p:nvSpPr>
        <p:spPr>
          <a:xfrm>
            <a:off x="334452" y="211722"/>
            <a:ext cx="8475096" cy="912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2500"/>
              </a:lnSpc>
              <a:spcBef>
                <a:spcPts val="1200"/>
              </a:spcBef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Global Primary Energy </a:t>
            </a:r>
          </a:p>
          <a:p>
            <a:pPr algn="ctr">
              <a:lnSpc>
                <a:spcPts val="2500"/>
              </a:lnSpc>
              <a:spcBef>
                <a:spcPts val="1200"/>
              </a:spcBef>
              <a:defRPr b="1" i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Scenario</a:t>
            </a:r>
          </a:p>
        </p:txBody>
      </p:sp>
      <p:sp>
        <p:nvSpPr>
          <p:cNvPr id="2158" name="TextBox 66"/>
          <p:cNvSpPr txBox="1"/>
          <p:nvPr/>
        </p:nvSpPr>
        <p:spPr>
          <a:xfrm>
            <a:off x="1607819" y="4914627"/>
            <a:ext cx="5928361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Energy. World Bank for historical GDP data. Future Scenario Tinker</a:t>
            </a:r>
          </a:p>
        </p:txBody>
      </p:sp>
      <p:grpSp>
        <p:nvGrpSpPr>
          <p:cNvPr id="2165" name="Group 28"/>
          <p:cNvGrpSpPr/>
          <p:nvPr/>
        </p:nvGrpSpPr>
        <p:grpSpPr>
          <a:xfrm>
            <a:off x="3694919" y="3269529"/>
            <a:ext cx="2556575" cy="1073116"/>
            <a:chOff x="0" y="0"/>
            <a:chExt cx="2556574" cy="1073114"/>
          </a:xfrm>
        </p:grpSpPr>
        <p:sp>
          <p:nvSpPr>
            <p:cNvPr id="2159" name="Freeform: Shape 29"/>
            <p:cNvSpPr/>
            <p:nvPr/>
          </p:nvSpPr>
          <p:spPr>
            <a:xfrm>
              <a:off x="-1" y="0"/>
              <a:ext cx="2556576" cy="10731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2" fill="norm" stroke="1" extrusionOk="0">
                  <a:moveTo>
                    <a:pt x="0" y="21469"/>
                  </a:moveTo>
                  <a:lnTo>
                    <a:pt x="21600" y="21542"/>
                  </a:lnTo>
                  <a:lnTo>
                    <a:pt x="21583" y="913"/>
                  </a:lnTo>
                  <a:cubicBezTo>
                    <a:pt x="21583" y="913"/>
                    <a:pt x="19934" y="833"/>
                    <a:pt x="17537" y="642"/>
                  </a:cubicBezTo>
                  <a:cubicBezTo>
                    <a:pt x="14592" y="407"/>
                    <a:pt x="14101" y="249"/>
                    <a:pt x="11826" y="36"/>
                  </a:cubicBezTo>
                  <a:cubicBezTo>
                    <a:pt x="11349" y="-9"/>
                    <a:pt x="9834" y="-58"/>
                    <a:pt x="9043" y="204"/>
                  </a:cubicBezTo>
                  <a:cubicBezTo>
                    <a:pt x="8198" y="483"/>
                    <a:pt x="7225" y="1082"/>
                    <a:pt x="7225" y="1082"/>
                  </a:cubicBezTo>
                  <a:cubicBezTo>
                    <a:pt x="7225" y="1082"/>
                    <a:pt x="6585" y="1334"/>
                    <a:pt x="6510" y="1377"/>
                  </a:cubicBezTo>
                  <a:cubicBezTo>
                    <a:pt x="6017" y="1661"/>
                    <a:pt x="5432" y="2300"/>
                    <a:pt x="5377" y="2354"/>
                  </a:cubicBezTo>
                  <a:cubicBezTo>
                    <a:pt x="5372" y="2358"/>
                    <a:pt x="4759" y="2704"/>
                    <a:pt x="4759" y="2704"/>
                  </a:cubicBezTo>
                  <a:lnTo>
                    <a:pt x="4333" y="3748"/>
                  </a:lnTo>
                  <a:lnTo>
                    <a:pt x="3899" y="3110"/>
                  </a:lnTo>
                  <a:cubicBezTo>
                    <a:pt x="3899" y="3110"/>
                    <a:pt x="3714" y="3199"/>
                    <a:pt x="3461" y="3341"/>
                  </a:cubicBezTo>
                  <a:cubicBezTo>
                    <a:pt x="3093" y="3546"/>
                    <a:pt x="2683" y="4087"/>
                    <a:pt x="2600" y="4111"/>
                  </a:cubicBezTo>
                  <a:cubicBezTo>
                    <a:pt x="2452" y="4154"/>
                    <a:pt x="2281" y="4232"/>
                    <a:pt x="2281" y="4232"/>
                  </a:cubicBezTo>
                  <a:lnTo>
                    <a:pt x="1721" y="4298"/>
                  </a:lnTo>
                  <a:cubicBezTo>
                    <a:pt x="1721" y="4298"/>
                    <a:pt x="1344" y="4484"/>
                    <a:pt x="910" y="4716"/>
                  </a:cubicBezTo>
                  <a:cubicBezTo>
                    <a:pt x="366" y="5005"/>
                    <a:pt x="0" y="5206"/>
                    <a:pt x="0" y="5206"/>
                  </a:cubicBezTo>
                  <a:lnTo>
                    <a:pt x="0" y="21468"/>
                  </a:lnTo>
                  <a:close/>
                </a:path>
              </a:pathLst>
            </a:custGeom>
            <a:solidFill>
              <a:srgbClr val="FFFF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2164" name="Group 30"/>
            <p:cNvGrpSpPr/>
            <p:nvPr/>
          </p:nvGrpSpPr>
          <p:grpSpPr>
            <a:xfrm>
              <a:off x="-1" y="30546"/>
              <a:ext cx="2556576" cy="1042569"/>
              <a:chOff x="0" y="0"/>
              <a:chExt cx="2556574" cy="1042568"/>
            </a:xfrm>
          </p:grpSpPr>
          <p:sp>
            <p:nvSpPr>
              <p:cNvPr id="2160" name="Freeform: Shape 31"/>
              <p:cNvSpPr/>
              <p:nvPr/>
            </p:nvSpPr>
            <p:spPr>
              <a:xfrm>
                <a:off x="-1" y="-1"/>
                <a:ext cx="2556576" cy="10389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61" fill="norm" stroke="1" extrusionOk="0">
                    <a:moveTo>
                      <a:pt x="0" y="21485"/>
                    </a:moveTo>
                    <a:lnTo>
                      <a:pt x="21600" y="21561"/>
                    </a:lnTo>
                    <a:lnTo>
                      <a:pt x="21583" y="3430"/>
                    </a:lnTo>
                    <a:cubicBezTo>
                      <a:pt x="21583" y="3430"/>
                      <a:pt x="19949" y="2926"/>
                      <a:pt x="17537" y="2098"/>
                    </a:cubicBezTo>
                    <a:cubicBezTo>
                      <a:pt x="14613" y="1093"/>
                      <a:pt x="13369" y="557"/>
                      <a:pt x="11089" y="117"/>
                    </a:cubicBezTo>
                    <a:cubicBezTo>
                      <a:pt x="10614" y="25"/>
                      <a:pt x="9676" y="-39"/>
                      <a:pt x="9043" y="27"/>
                    </a:cubicBezTo>
                    <a:cubicBezTo>
                      <a:pt x="8190" y="116"/>
                      <a:pt x="7225" y="860"/>
                      <a:pt x="7225" y="860"/>
                    </a:cubicBezTo>
                    <a:cubicBezTo>
                      <a:pt x="7225" y="860"/>
                      <a:pt x="6586" y="1017"/>
                      <a:pt x="6510" y="1053"/>
                    </a:cubicBezTo>
                    <a:cubicBezTo>
                      <a:pt x="6017" y="1281"/>
                      <a:pt x="5432" y="2008"/>
                      <a:pt x="5377" y="2063"/>
                    </a:cubicBezTo>
                    <a:cubicBezTo>
                      <a:pt x="5372" y="2068"/>
                      <a:pt x="4776" y="2388"/>
                      <a:pt x="4776" y="2388"/>
                    </a:cubicBezTo>
                    <a:lnTo>
                      <a:pt x="4333" y="3429"/>
                    </a:lnTo>
                    <a:lnTo>
                      <a:pt x="3883" y="2733"/>
                    </a:lnTo>
                    <a:cubicBezTo>
                      <a:pt x="3883" y="2733"/>
                      <a:pt x="3714" y="2788"/>
                      <a:pt x="3461" y="2934"/>
                    </a:cubicBezTo>
                    <a:cubicBezTo>
                      <a:pt x="3093" y="3146"/>
                      <a:pt x="2684" y="3669"/>
                      <a:pt x="2601" y="3693"/>
                    </a:cubicBezTo>
                    <a:cubicBezTo>
                      <a:pt x="2453" y="3737"/>
                      <a:pt x="2283" y="3846"/>
                      <a:pt x="2283" y="3846"/>
                    </a:cubicBezTo>
                    <a:lnTo>
                      <a:pt x="1721" y="3887"/>
                    </a:lnTo>
                    <a:cubicBezTo>
                      <a:pt x="1721" y="3887"/>
                      <a:pt x="1334" y="4123"/>
                      <a:pt x="910" y="4319"/>
                    </a:cubicBezTo>
                    <a:cubicBezTo>
                      <a:pt x="363" y="4572"/>
                      <a:pt x="0" y="4863"/>
                      <a:pt x="0" y="4863"/>
                    </a:cubicBezTo>
                    <a:lnTo>
                      <a:pt x="0" y="21487"/>
                    </a:lnTo>
                    <a:close/>
                  </a:path>
                </a:pathLst>
              </a:custGeom>
              <a:solidFill>
                <a:srgbClr val="FFFF00"/>
              </a:solidFill>
              <a:ln w="317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2163" name="Group 32"/>
              <p:cNvGrpSpPr/>
              <p:nvPr/>
            </p:nvGrpSpPr>
            <p:grpSpPr>
              <a:xfrm>
                <a:off x="-1" y="58759"/>
                <a:ext cx="2556576" cy="983810"/>
                <a:chOff x="0" y="0"/>
                <a:chExt cx="2556574" cy="983808"/>
              </a:xfrm>
            </p:grpSpPr>
            <p:sp>
              <p:nvSpPr>
                <p:cNvPr id="2161" name="Freeform: Shape 33"/>
                <p:cNvSpPr/>
                <p:nvPr/>
              </p:nvSpPr>
              <p:spPr>
                <a:xfrm>
                  <a:off x="-1" y="-1"/>
                  <a:ext cx="2556576" cy="98198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27" fill="norm" stroke="1" extrusionOk="0">
                      <a:moveTo>
                        <a:pt x="0" y="21447"/>
                      </a:moveTo>
                      <a:lnTo>
                        <a:pt x="21600" y="21527"/>
                      </a:lnTo>
                      <a:lnTo>
                        <a:pt x="21583" y="7346"/>
                      </a:lnTo>
                      <a:cubicBezTo>
                        <a:pt x="21583" y="7346"/>
                        <a:pt x="19378" y="5902"/>
                        <a:pt x="17083" y="4314"/>
                      </a:cubicBezTo>
                      <a:cubicBezTo>
                        <a:pt x="14243" y="2350"/>
                        <a:pt x="13508" y="1695"/>
                        <a:pt x="11089" y="544"/>
                      </a:cubicBezTo>
                      <a:cubicBezTo>
                        <a:pt x="10622" y="322"/>
                        <a:pt x="9542" y="-73"/>
                        <a:pt x="8910" y="12"/>
                      </a:cubicBezTo>
                      <a:cubicBezTo>
                        <a:pt x="7930" y="144"/>
                        <a:pt x="7120" y="370"/>
                        <a:pt x="7120" y="370"/>
                      </a:cubicBezTo>
                      <a:cubicBezTo>
                        <a:pt x="7120" y="370"/>
                        <a:pt x="6513" y="406"/>
                        <a:pt x="6437" y="443"/>
                      </a:cubicBezTo>
                      <a:cubicBezTo>
                        <a:pt x="5944" y="683"/>
                        <a:pt x="5431" y="1070"/>
                        <a:pt x="5377" y="1130"/>
                      </a:cubicBezTo>
                      <a:cubicBezTo>
                        <a:pt x="5372" y="1135"/>
                        <a:pt x="4776" y="1394"/>
                        <a:pt x="4776" y="1394"/>
                      </a:cubicBezTo>
                      <a:lnTo>
                        <a:pt x="4333" y="2493"/>
                      </a:lnTo>
                      <a:lnTo>
                        <a:pt x="3916" y="1758"/>
                      </a:lnTo>
                      <a:cubicBezTo>
                        <a:pt x="3916" y="1758"/>
                        <a:pt x="3714" y="1776"/>
                        <a:pt x="3461" y="1930"/>
                      </a:cubicBezTo>
                      <a:cubicBezTo>
                        <a:pt x="3093" y="2154"/>
                        <a:pt x="2684" y="2706"/>
                        <a:pt x="2601" y="2732"/>
                      </a:cubicBezTo>
                      <a:cubicBezTo>
                        <a:pt x="2453" y="2779"/>
                        <a:pt x="2477" y="2814"/>
                        <a:pt x="2299" y="2814"/>
                      </a:cubicBezTo>
                      <a:cubicBezTo>
                        <a:pt x="2122" y="2814"/>
                        <a:pt x="1941" y="2840"/>
                        <a:pt x="1721" y="2896"/>
                      </a:cubicBezTo>
                      <a:cubicBezTo>
                        <a:pt x="1291" y="3006"/>
                        <a:pt x="1329" y="3052"/>
                        <a:pt x="910" y="3313"/>
                      </a:cubicBezTo>
                      <a:cubicBezTo>
                        <a:pt x="341" y="3667"/>
                        <a:pt x="0" y="3847"/>
                        <a:pt x="0" y="3847"/>
                      </a:cubicBezTo>
                      <a:lnTo>
                        <a:pt x="0" y="21447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317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162" name="Freeform: Shape 34"/>
                <p:cNvSpPr/>
                <p:nvPr/>
              </p:nvSpPr>
              <p:spPr>
                <a:xfrm>
                  <a:off x="-1" y="184160"/>
                  <a:ext cx="2556576" cy="7996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470" fill="norm" stroke="1" extrusionOk="0">
                      <a:moveTo>
                        <a:pt x="0" y="21372"/>
                      </a:moveTo>
                      <a:lnTo>
                        <a:pt x="21600" y="21470"/>
                      </a:lnTo>
                      <a:lnTo>
                        <a:pt x="21583" y="11126"/>
                      </a:lnTo>
                      <a:cubicBezTo>
                        <a:pt x="21583" y="11126"/>
                        <a:pt x="18942" y="9004"/>
                        <a:pt x="17083" y="7054"/>
                      </a:cubicBezTo>
                      <a:cubicBezTo>
                        <a:pt x="15223" y="5103"/>
                        <a:pt x="13038" y="2685"/>
                        <a:pt x="10635" y="1175"/>
                      </a:cubicBezTo>
                      <a:cubicBezTo>
                        <a:pt x="10170" y="883"/>
                        <a:pt x="9574" y="419"/>
                        <a:pt x="8999" y="255"/>
                      </a:cubicBezTo>
                      <a:cubicBezTo>
                        <a:pt x="8021" y="-22"/>
                        <a:pt x="7120" y="82"/>
                        <a:pt x="7120" y="82"/>
                      </a:cubicBezTo>
                      <a:cubicBezTo>
                        <a:pt x="7120" y="82"/>
                        <a:pt x="6728" y="-130"/>
                        <a:pt x="6185" y="127"/>
                      </a:cubicBezTo>
                      <a:cubicBezTo>
                        <a:pt x="5641" y="384"/>
                        <a:pt x="5350" y="628"/>
                        <a:pt x="5350" y="628"/>
                      </a:cubicBezTo>
                      <a:lnTo>
                        <a:pt x="4769" y="1000"/>
                      </a:lnTo>
                      <a:lnTo>
                        <a:pt x="4316" y="2194"/>
                      </a:lnTo>
                      <a:lnTo>
                        <a:pt x="3921" y="1240"/>
                      </a:lnTo>
                      <a:cubicBezTo>
                        <a:pt x="3921" y="1240"/>
                        <a:pt x="3679" y="1303"/>
                        <a:pt x="3426" y="1492"/>
                      </a:cubicBezTo>
                      <a:cubicBezTo>
                        <a:pt x="3080" y="1751"/>
                        <a:pt x="2687" y="2162"/>
                        <a:pt x="2601" y="2194"/>
                      </a:cubicBezTo>
                      <a:cubicBezTo>
                        <a:pt x="2453" y="2252"/>
                        <a:pt x="2477" y="2295"/>
                        <a:pt x="2299" y="2295"/>
                      </a:cubicBezTo>
                      <a:cubicBezTo>
                        <a:pt x="2122" y="2295"/>
                        <a:pt x="1741" y="2308"/>
                        <a:pt x="1523" y="2424"/>
                      </a:cubicBezTo>
                      <a:cubicBezTo>
                        <a:pt x="1261" y="2562"/>
                        <a:pt x="1489" y="2395"/>
                        <a:pt x="910" y="2711"/>
                      </a:cubicBezTo>
                      <a:cubicBezTo>
                        <a:pt x="331" y="3027"/>
                        <a:pt x="0" y="3319"/>
                        <a:pt x="0" y="3319"/>
                      </a:cubicBezTo>
                      <a:lnTo>
                        <a:pt x="0" y="21372"/>
                      </a:lnTo>
                      <a:close/>
                    </a:path>
                  </a:pathLst>
                </a:custGeom>
                <a:solidFill>
                  <a:srgbClr val="00B050"/>
                </a:solidFill>
                <a:ln w="3175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</p:grpSp>
      <p:pic>
        <p:nvPicPr>
          <p:cNvPr id="216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9512335" y="-60584"/>
            <a:ext cx="9144001" cy="509428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95" name="Group 4"/>
          <p:cNvGrpSpPr/>
          <p:nvPr/>
        </p:nvGrpSpPr>
        <p:grpSpPr>
          <a:xfrm>
            <a:off x="3132813" y="3397080"/>
            <a:ext cx="2584176" cy="976773"/>
            <a:chOff x="0" y="0"/>
            <a:chExt cx="2584174" cy="976772"/>
          </a:xfrm>
        </p:grpSpPr>
        <p:sp>
          <p:nvSpPr>
            <p:cNvPr id="2167" name="Straight Connector 5"/>
            <p:cNvSpPr/>
            <p:nvPr/>
          </p:nvSpPr>
          <p:spPr>
            <a:xfrm>
              <a:off x="0" y="17641"/>
              <a:ext cx="43811" cy="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68" name="Straight Connector 9"/>
            <p:cNvSpPr/>
            <p:nvPr/>
          </p:nvSpPr>
          <p:spPr>
            <a:xfrm flipV="1">
              <a:off x="44114" y="949407"/>
              <a:ext cx="1" cy="27366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69" name="Straight Connector 11"/>
            <p:cNvSpPr/>
            <p:nvPr/>
          </p:nvSpPr>
          <p:spPr>
            <a:xfrm flipV="1">
              <a:off x="1059594" y="949407"/>
              <a:ext cx="1" cy="27366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70" name="Straight Connector 13"/>
            <p:cNvSpPr/>
            <p:nvPr/>
          </p:nvSpPr>
          <p:spPr>
            <a:xfrm flipV="1">
              <a:off x="1568057" y="949407"/>
              <a:ext cx="1" cy="27366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71" name="Straight Connector 21"/>
            <p:cNvSpPr/>
            <p:nvPr/>
          </p:nvSpPr>
          <p:spPr>
            <a:xfrm flipV="1">
              <a:off x="2583539" y="949407"/>
              <a:ext cx="1" cy="27366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72" name="Straight Connector 24"/>
            <p:cNvSpPr/>
            <p:nvPr/>
          </p:nvSpPr>
          <p:spPr>
            <a:xfrm flipV="1">
              <a:off x="2076521" y="949407"/>
              <a:ext cx="1" cy="27366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73" name="Straight Connector 36"/>
            <p:cNvSpPr/>
            <p:nvPr/>
          </p:nvSpPr>
          <p:spPr>
            <a:xfrm>
              <a:off x="0" y="172522"/>
              <a:ext cx="43811" cy="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74" name="Straight Connector 37"/>
            <p:cNvSpPr/>
            <p:nvPr/>
          </p:nvSpPr>
          <p:spPr>
            <a:xfrm flipV="1">
              <a:off x="551131" y="949407"/>
              <a:ext cx="1" cy="27366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75" name="Freeform 29"/>
            <p:cNvSpPr/>
            <p:nvPr/>
          </p:nvSpPr>
          <p:spPr>
            <a:xfrm>
              <a:off x="43282" y="141279"/>
              <a:ext cx="2540893" cy="6204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2" fill="norm" stroke="1" extrusionOk="0">
                  <a:moveTo>
                    <a:pt x="1936" y="7287"/>
                  </a:moveTo>
                  <a:cubicBezTo>
                    <a:pt x="2373" y="6541"/>
                    <a:pt x="2714" y="5919"/>
                    <a:pt x="2961" y="5629"/>
                  </a:cubicBezTo>
                  <a:cubicBezTo>
                    <a:pt x="3227" y="5380"/>
                    <a:pt x="3417" y="5215"/>
                    <a:pt x="3625" y="5339"/>
                  </a:cubicBezTo>
                  <a:cubicBezTo>
                    <a:pt x="3834" y="5463"/>
                    <a:pt x="3929" y="5629"/>
                    <a:pt x="4062" y="5215"/>
                  </a:cubicBezTo>
                  <a:cubicBezTo>
                    <a:pt x="4176" y="4759"/>
                    <a:pt x="4233" y="4344"/>
                    <a:pt x="4498" y="4012"/>
                  </a:cubicBezTo>
                  <a:cubicBezTo>
                    <a:pt x="4745" y="3639"/>
                    <a:pt x="5353" y="3349"/>
                    <a:pt x="5618" y="3142"/>
                  </a:cubicBezTo>
                  <a:cubicBezTo>
                    <a:pt x="5884" y="2976"/>
                    <a:pt x="6169" y="2851"/>
                    <a:pt x="6340" y="2851"/>
                  </a:cubicBezTo>
                  <a:cubicBezTo>
                    <a:pt x="6529" y="2893"/>
                    <a:pt x="6833" y="3100"/>
                    <a:pt x="7137" y="2686"/>
                  </a:cubicBezTo>
                  <a:cubicBezTo>
                    <a:pt x="7459" y="2230"/>
                    <a:pt x="7706" y="1815"/>
                    <a:pt x="7839" y="1732"/>
                  </a:cubicBezTo>
                  <a:cubicBezTo>
                    <a:pt x="7972" y="1691"/>
                    <a:pt x="8276" y="1566"/>
                    <a:pt x="8370" y="2022"/>
                  </a:cubicBezTo>
                  <a:cubicBezTo>
                    <a:pt x="8465" y="2437"/>
                    <a:pt x="8579" y="2976"/>
                    <a:pt x="8731" y="3017"/>
                  </a:cubicBezTo>
                  <a:cubicBezTo>
                    <a:pt x="8902" y="3017"/>
                    <a:pt x="9301" y="2893"/>
                    <a:pt x="9547" y="3017"/>
                  </a:cubicBezTo>
                  <a:cubicBezTo>
                    <a:pt x="9794" y="3142"/>
                    <a:pt x="10439" y="3681"/>
                    <a:pt x="11123" y="5090"/>
                  </a:cubicBezTo>
                  <a:cubicBezTo>
                    <a:pt x="11787" y="6500"/>
                    <a:pt x="12413" y="8241"/>
                    <a:pt x="12812" y="9319"/>
                  </a:cubicBezTo>
                  <a:cubicBezTo>
                    <a:pt x="13230" y="10355"/>
                    <a:pt x="14444" y="12926"/>
                    <a:pt x="15014" y="14087"/>
                  </a:cubicBezTo>
                  <a:cubicBezTo>
                    <a:pt x="15564" y="15248"/>
                    <a:pt x="16494" y="16947"/>
                    <a:pt x="17026" y="17611"/>
                  </a:cubicBezTo>
                  <a:cubicBezTo>
                    <a:pt x="17557" y="18274"/>
                    <a:pt x="18639" y="19311"/>
                    <a:pt x="19873" y="20264"/>
                  </a:cubicBezTo>
                  <a:cubicBezTo>
                    <a:pt x="20651" y="20844"/>
                    <a:pt x="21239" y="21176"/>
                    <a:pt x="21600" y="21342"/>
                  </a:cubicBezTo>
                  <a:cubicBezTo>
                    <a:pt x="21600" y="18108"/>
                    <a:pt x="21600" y="18108"/>
                    <a:pt x="21600" y="18108"/>
                  </a:cubicBezTo>
                  <a:cubicBezTo>
                    <a:pt x="21144" y="17942"/>
                    <a:pt x="20423" y="17569"/>
                    <a:pt x="19740" y="17155"/>
                  </a:cubicBezTo>
                  <a:cubicBezTo>
                    <a:pt x="18639" y="16450"/>
                    <a:pt x="17709" y="15579"/>
                    <a:pt x="16665" y="14170"/>
                  </a:cubicBezTo>
                  <a:cubicBezTo>
                    <a:pt x="15602" y="12760"/>
                    <a:pt x="14976" y="11350"/>
                    <a:pt x="14539" y="10604"/>
                  </a:cubicBezTo>
                  <a:cubicBezTo>
                    <a:pt x="14103" y="9858"/>
                    <a:pt x="13590" y="8697"/>
                    <a:pt x="13230" y="7909"/>
                  </a:cubicBezTo>
                  <a:cubicBezTo>
                    <a:pt x="12850" y="7163"/>
                    <a:pt x="12186" y="5463"/>
                    <a:pt x="11692" y="4302"/>
                  </a:cubicBezTo>
                  <a:cubicBezTo>
                    <a:pt x="11180" y="3183"/>
                    <a:pt x="10610" y="2271"/>
                    <a:pt x="10136" y="1773"/>
                  </a:cubicBezTo>
                  <a:cubicBezTo>
                    <a:pt x="9680" y="1235"/>
                    <a:pt x="9452" y="1193"/>
                    <a:pt x="8997" y="1359"/>
                  </a:cubicBezTo>
                  <a:cubicBezTo>
                    <a:pt x="8522" y="1525"/>
                    <a:pt x="8579" y="1235"/>
                    <a:pt x="8370" y="488"/>
                  </a:cubicBezTo>
                  <a:cubicBezTo>
                    <a:pt x="8181" y="-258"/>
                    <a:pt x="8048" y="74"/>
                    <a:pt x="7915" y="74"/>
                  </a:cubicBezTo>
                  <a:cubicBezTo>
                    <a:pt x="7782" y="74"/>
                    <a:pt x="7611" y="405"/>
                    <a:pt x="7346" y="820"/>
                  </a:cubicBezTo>
                  <a:cubicBezTo>
                    <a:pt x="7080" y="1235"/>
                    <a:pt x="6852" y="1483"/>
                    <a:pt x="6548" y="1400"/>
                  </a:cubicBezTo>
                  <a:cubicBezTo>
                    <a:pt x="6245" y="1317"/>
                    <a:pt x="6188" y="1359"/>
                    <a:pt x="5789" y="1566"/>
                  </a:cubicBezTo>
                  <a:cubicBezTo>
                    <a:pt x="5391" y="1815"/>
                    <a:pt x="4935" y="2105"/>
                    <a:pt x="4631" y="2312"/>
                  </a:cubicBezTo>
                  <a:cubicBezTo>
                    <a:pt x="4328" y="2520"/>
                    <a:pt x="4271" y="2976"/>
                    <a:pt x="4081" y="3556"/>
                  </a:cubicBezTo>
                  <a:cubicBezTo>
                    <a:pt x="3910" y="4178"/>
                    <a:pt x="3815" y="3971"/>
                    <a:pt x="3701" y="3805"/>
                  </a:cubicBezTo>
                  <a:cubicBezTo>
                    <a:pt x="3587" y="3639"/>
                    <a:pt x="3511" y="3639"/>
                    <a:pt x="3265" y="3722"/>
                  </a:cubicBezTo>
                  <a:cubicBezTo>
                    <a:pt x="3018" y="3805"/>
                    <a:pt x="2828" y="4137"/>
                    <a:pt x="2524" y="4676"/>
                  </a:cubicBezTo>
                  <a:cubicBezTo>
                    <a:pt x="2202" y="5215"/>
                    <a:pt x="2069" y="5297"/>
                    <a:pt x="1784" y="5754"/>
                  </a:cubicBezTo>
                  <a:cubicBezTo>
                    <a:pt x="1518" y="6210"/>
                    <a:pt x="1310" y="6790"/>
                    <a:pt x="968" y="7453"/>
                  </a:cubicBezTo>
                  <a:cubicBezTo>
                    <a:pt x="740" y="7868"/>
                    <a:pt x="266" y="8158"/>
                    <a:pt x="0" y="8282"/>
                  </a:cubicBezTo>
                  <a:cubicBezTo>
                    <a:pt x="0" y="9775"/>
                    <a:pt x="0" y="9775"/>
                    <a:pt x="0" y="9775"/>
                  </a:cubicBezTo>
                  <a:cubicBezTo>
                    <a:pt x="247" y="9692"/>
                    <a:pt x="645" y="9443"/>
                    <a:pt x="911" y="9070"/>
                  </a:cubicBezTo>
                  <a:cubicBezTo>
                    <a:pt x="1291" y="8573"/>
                    <a:pt x="1499" y="8034"/>
                    <a:pt x="1936" y="7287"/>
                  </a:cubicBezTo>
                  <a:close/>
                </a:path>
              </a:pathLst>
            </a:custGeom>
            <a:solidFill>
              <a:srgbClr val="FFFF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6" name="Freeform 31"/>
            <p:cNvSpPr/>
            <p:nvPr/>
          </p:nvSpPr>
          <p:spPr>
            <a:xfrm>
              <a:off x="43282" y="0"/>
              <a:ext cx="2540893" cy="299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8" fill="norm" stroke="1" extrusionOk="0">
                  <a:moveTo>
                    <a:pt x="1291" y="18336"/>
                  </a:moveTo>
                  <a:cubicBezTo>
                    <a:pt x="1594" y="16787"/>
                    <a:pt x="1651" y="16357"/>
                    <a:pt x="1917" y="15410"/>
                  </a:cubicBezTo>
                  <a:cubicBezTo>
                    <a:pt x="2183" y="14550"/>
                    <a:pt x="2790" y="12484"/>
                    <a:pt x="2942" y="11968"/>
                  </a:cubicBezTo>
                  <a:cubicBezTo>
                    <a:pt x="3094" y="11538"/>
                    <a:pt x="3379" y="10935"/>
                    <a:pt x="3530" y="11107"/>
                  </a:cubicBezTo>
                  <a:cubicBezTo>
                    <a:pt x="3701" y="11366"/>
                    <a:pt x="3720" y="11452"/>
                    <a:pt x="3834" y="11452"/>
                  </a:cubicBezTo>
                  <a:cubicBezTo>
                    <a:pt x="3948" y="11538"/>
                    <a:pt x="3948" y="11624"/>
                    <a:pt x="4062" y="10763"/>
                  </a:cubicBezTo>
                  <a:cubicBezTo>
                    <a:pt x="4176" y="9903"/>
                    <a:pt x="4252" y="9042"/>
                    <a:pt x="4309" y="8698"/>
                  </a:cubicBezTo>
                  <a:cubicBezTo>
                    <a:pt x="4385" y="8354"/>
                    <a:pt x="4460" y="8009"/>
                    <a:pt x="4688" y="7493"/>
                  </a:cubicBezTo>
                  <a:cubicBezTo>
                    <a:pt x="4897" y="7063"/>
                    <a:pt x="5277" y="6374"/>
                    <a:pt x="5485" y="5944"/>
                  </a:cubicBezTo>
                  <a:cubicBezTo>
                    <a:pt x="5694" y="5600"/>
                    <a:pt x="5884" y="5256"/>
                    <a:pt x="6036" y="4997"/>
                  </a:cubicBezTo>
                  <a:cubicBezTo>
                    <a:pt x="6207" y="4825"/>
                    <a:pt x="6378" y="4825"/>
                    <a:pt x="6472" y="4825"/>
                  </a:cubicBezTo>
                  <a:cubicBezTo>
                    <a:pt x="6567" y="4825"/>
                    <a:pt x="6947" y="4653"/>
                    <a:pt x="7213" y="3621"/>
                  </a:cubicBezTo>
                  <a:cubicBezTo>
                    <a:pt x="7478" y="2674"/>
                    <a:pt x="7687" y="1555"/>
                    <a:pt x="7763" y="1211"/>
                  </a:cubicBezTo>
                  <a:cubicBezTo>
                    <a:pt x="7839" y="867"/>
                    <a:pt x="8029" y="523"/>
                    <a:pt x="8105" y="436"/>
                  </a:cubicBezTo>
                  <a:cubicBezTo>
                    <a:pt x="8181" y="350"/>
                    <a:pt x="8276" y="264"/>
                    <a:pt x="8370" y="1125"/>
                  </a:cubicBezTo>
                  <a:cubicBezTo>
                    <a:pt x="8446" y="2072"/>
                    <a:pt x="8541" y="2760"/>
                    <a:pt x="8636" y="3018"/>
                  </a:cubicBezTo>
                  <a:cubicBezTo>
                    <a:pt x="8750" y="3190"/>
                    <a:pt x="8769" y="3018"/>
                    <a:pt x="8883" y="2674"/>
                  </a:cubicBezTo>
                  <a:cubicBezTo>
                    <a:pt x="8997" y="2330"/>
                    <a:pt x="9338" y="1899"/>
                    <a:pt x="9566" y="1899"/>
                  </a:cubicBezTo>
                  <a:cubicBezTo>
                    <a:pt x="9794" y="1985"/>
                    <a:pt x="10041" y="2158"/>
                    <a:pt x="10515" y="2846"/>
                  </a:cubicBezTo>
                  <a:cubicBezTo>
                    <a:pt x="10971" y="3534"/>
                    <a:pt x="11502" y="4567"/>
                    <a:pt x="11920" y="5600"/>
                  </a:cubicBezTo>
                  <a:cubicBezTo>
                    <a:pt x="12337" y="6719"/>
                    <a:pt x="12641" y="7751"/>
                    <a:pt x="12774" y="8095"/>
                  </a:cubicBezTo>
                  <a:cubicBezTo>
                    <a:pt x="12888" y="8354"/>
                    <a:pt x="13002" y="8440"/>
                    <a:pt x="13267" y="8698"/>
                  </a:cubicBezTo>
                  <a:cubicBezTo>
                    <a:pt x="13533" y="8956"/>
                    <a:pt x="14767" y="9989"/>
                    <a:pt x="15640" y="10419"/>
                  </a:cubicBezTo>
                  <a:cubicBezTo>
                    <a:pt x="16513" y="10849"/>
                    <a:pt x="17083" y="11193"/>
                    <a:pt x="17842" y="11107"/>
                  </a:cubicBezTo>
                  <a:cubicBezTo>
                    <a:pt x="18449" y="11021"/>
                    <a:pt x="20746" y="11021"/>
                    <a:pt x="21600" y="11021"/>
                  </a:cubicBezTo>
                  <a:cubicBezTo>
                    <a:pt x="21600" y="7493"/>
                    <a:pt x="21600" y="7493"/>
                    <a:pt x="21600" y="7493"/>
                  </a:cubicBezTo>
                  <a:cubicBezTo>
                    <a:pt x="20765" y="7665"/>
                    <a:pt x="18905" y="8009"/>
                    <a:pt x="17899" y="8268"/>
                  </a:cubicBezTo>
                  <a:cubicBezTo>
                    <a:pt x="16760" y="8526"/>
                    <a:pt x="15849" y="8268"/>
                    <a:pt x="15166" y="8009"/>
                  </a:cubicBezTo>
                  <a:cubicBezTo>
                    <a:pt x="14501" y="7837"/>
                    <a:pt x="13438" y="7235"/>
                    <a:pt x="13211" y="7149"/>
                  </a:cubicBezTo>
                  <a:cubicBezTo>
                    <a:pt x="12964" y="6977"/>
                    <a:pt x="12926" y="6977"/>
                    <a:pt x="12774" y="6632"/>
                  </a:cubicBezTo>
                  <a:cubicBezTo>
                    <a:pt x="12622" y="6288"/>
                    <a:pt x="12243" y="5170"/>
                    <a:pt x="11863" y="4309"/>
                  </a:cubicBezTo>
                  <a:cubicBezTo>
                    <a:pt x="11502" y="3448"/>
                    <a:pt x="10648" y="2158"/>
                    <a:pt x="10288" y="1727"/>
                  </a:cubicBezTo>
                  <a:cubicBezTo>
                    <a:pt x="9908" y="1383"/>
                    <a:pt x="9585" y="1297"/>
                    <a:pt x="9376" y="1383"/>
                  </a:cubicBezTo>
                  <a:cubicBezTo>
                    <a:pt x="9187" y="1469"/>
                    <a:pt x="8978" y="1899"/>
                    <a:pt x="8864" y="2158"/>
                  </a:cubicBezTo>
                  <a:cubicBezTo>
                    <a:pt x="8750" y="2502"/>
                    <a:pt x="8674" y="2760"/>
                    <a:pt x="8598" y="2416"/>
                  </a:cubicBezTo>
                  <a:cubicBezTo>
                    <a:pt x="8522" y="1985"/>
                    <a:pt x="8484" y="1727"/>
                    <a:pt x="8370" y="781"/>
                  </a:cubicBezTo>
                  <a:cubicBezTo>
                    <a:pt x="8257" y="-252"/>
                    <a:pt x="8143" y="6"/>
                    <a:pt x="8067" y="92"/>
                  </a:cubicBezTo>
                  <a:cubicBezTo>
                    <a:pt x="8010" y="178"/>
                    <a:pt x="7839" y="350"/>
                    <a:pt x="7744" y="781"/>
                  </a:cubicBezTo>
                  <a:cubicBezTo>
                    <a:pt x="7649" y="1211"/>
                    <a:pt x="7421" y="2416"/>
                    <a:pt x="7137" y="3448"/>
                  </a:cubicBezTo>
                  <a:cubicBezTo>
                    <a:pt x="6871" y="4395"/>
                    <a:pt x="6491" y="4395"/>
                    <a:pt x="6264" y="4395"/>
                  </a:cubicBezTo>
                  <a:cubicBezTo>
                    <a:pt x="6036" y="4481"/>
                    <a:pt x="5903" y="4739"/>
                    <a:pt x="5618" y="5342"/>
                  </a:cubicBezTo>
                  <a:cubicBezTo>
                    <a:pt x="5334" y="5858"/>
                    <a:pt x="4460" y="7235"/>
                    <a:pt x="4328" y="8009"/>
                  </a:cubicBezTo>
                  <a:cubicBezTo>
                    <a:pt x="4195" y="8698"/>
                    <a:pt x="3986" y="10161"/>
                    <a:pt x="3910" y="10677"/>
                  </a:cubicBezTo>
                  <a:cubicBezTo>
                    <a:pt x="3853" y="11193"/>
                    <a:pt x="3758" y="10763"/>
                    <a:pt x="3625" y="10419"/>
                  </a:cubicBezTo>
                  <a:cubicBezTo>
                    <a:pt x="3492" y="10161"/>
                    <a:pt x="3151" y="10677"/>
                    <a:pt x="3037" y="11107"/>
                  </a:cubicBezTo>
                  <a:cubicBezTo>
                    <a:pt x="2923" y="11538"/>
                    <a:pt x="2600" y="12398"/>
                    <a:pt x="2373" y="13173"/>
                  </a:cubicBezTo>
                  <a:cubicBezTo>
                    <a:pt x="2126" y="14033"/>
                    <a:pt x="1841" y="15066"/>
                    <a:pt x="1518" y="16615"/>
                  </a:cubicBezTo>
                  <a:cubicBezTo>
                    <a:pt x="1196" y="18164"/>
                    <a:pt x="797" y="19713"/>
                    <a:pt x="493" y="20315"/>
                  </a:cubicBezTo>
                  <a:cubicBezTo>
                    <a:pt x="304" y="20660"/>
                    <a:pt x="133" y="20832"/>
                    <a:pt x="0" y="20918"/>
                  </a:cubicBezTo>
                  <a:cubicBezTo>
                    <a:pt x="0" y="21348"/>
                    <a:pt x="0" y="21348"/>
                    <a:pt x="0" y="21348"/>
                  </a:cubicBezTo>
                  <a:cubicBezTo>
                    <a:pt x="114" y="21348"/>
                    <a:pt x="304" y="21176"/>
                    <a:pt x="475" y="20918"/>
                  </a:cubicBezTo>
                  <a:cubicBezTo>
                    <a:pt x="759" y="20401"/>
                    <a:pt x="987" y="19799"/>
                    <a:pt x="1291" y="18336"/>
                  </a:cubicBezTo>
                  <a:close/>
                </a:path>
              </a:pathLst>
            </a:custGeom>
            <a:solidFill>
              <a:srgbClr val="FFFF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7" name="Freeform 32"/>
            <p:cNvSpPr/>
            <p:nvPr/>
          </p:nvSpPr>
          <p:spPr>
            <a:xfrm>
              <a:off x="552214" y="16164"/>
              <a:ext cx="2031959" cy="448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7" fill="norm" stroke="1" extrusionOk="0">
                  <a:moveTo>
                    <a:pt x="15856" y="11536"/>
                  </a:moveTo>
                  <a:cubicBezTo>
                    <a:pt x="14550" y="10727"/>
                    <a:pt x="13364" y="9745"/>
                    <a:pt x="12367" y="8763"/>
                  </a:cubicBezTo>
                  <a:cubicBezTo>
                    <a:pt x="11370" y="7724"/>
                    <a:pt x="10871" y="7320"/>
                    <a:pt x="10586" y="6800"/>
                  </a:cubicBezTo>
                  <a:cubicBezTo>
                    <a:pt x="10302" y="6222"/>
                    <a:pt x="9756" y="5009"/>
                    <a:pt x="9352" y="4432"/>
                  </a:cubicBezTo>
                  <a:cubicBezTo>
                    <a:pt x="8972" y="3797"/>
                    <a:pt x="8403" y="2699"/>
                    <a:pt x="8023" y="2295"/>
                  </a:cubicBezTo>
                  <a:cubicBezTo>
                    <a:pt x="7667" y="1891"/>
                    <a:pt x="6955" y="1255"/>
                    <a:pt x="6551" y="1255"/>
                  </a:cubicBezTo>
                  <a:cubicBezTo>
                    <a:pt x="6171" y="1198"/>
                    <a:pt x="5863" y="1371"/>
                    <a:pt x="5720" y="1544"/>
                  </a:cubicBezTo>
                  <a:cubicBezTo>
                    <a:pt x="5578" y="1717"/>
                    <a:pt x="5459" y="1833"/>
                    <a:pt x="5364" y="1660"/>
                  </a:cubicBezTo>
                  <a:cubicBezTo>
                    <a:pt x="5269" y="1429"/>
                    <a:pt x="5103" y="851"/>
                    <a:pt x="5008" y="447"/>
                  </a:cubicBezTo>
                  <a:cubicBezTo>
                    <a:pt x="4913" y="43"/>
                    <a:pt x="4866" y="-73"/>
                    <a:pt x="4676" y="43"/>
                  </a:cubicBezTo>
                  <a:cubicBezTo>
                    <a:pt x="4486" y="100"/>
                    <a:pt x="4510" y="43"/>
                    <a:pt x="4273" y="562"/>
                  </a:cubicBezTo>
                  <a:cubicBezTo>
                    <a:pt x="4035" y="1024"/>
                    <a:pt x="3822" y="1544"/>
                    <a:pt x="3513" y="2122"/>
                  </a:cubicBezTo>
                  <a:cubicBezTo>
                    <a:pt x="3228" y="2699"/>
                    <a:pt x="2635" y="2815"/>
                    <a:pt x="2374" y="2815"/>
                  </a:cubicBezTo>
                  <a:cubicBezTo>
                    <a:pt x="2136" y="2815"/>
                    <a:pt x="1780" y="3046"/>
                    <a:pt x="1353" y="3508"/>
                  </a:cubicBezTo>
                  <a:cubicBezTo>
                    <a:pt x="949" y="3912"/>
                    <a:pt x="237" y="4605"/>
                    <a:pt x="0" y="5067"/>
                  </a:cubicBezTo>
                  <a:cubicBezTo>
                    <a:pt x="166" y="4836"/>
                    <a:pt x="1733" y="3219"/>
                    <a:pt x="2018" y="3046"/>
                  </a:cubicBezTo>
                  <a:cubicBezTo>
                    <a:pt x="2350" y="2930"/>
                    <a:pt x="2587" y="3046"/>
                    <a:pt x="3015" y="2815"/>
                  </a:cubicBezTo>
                  <a:cubicBezTo>
                    <a:pt x="3442" y="2584"/>
                    <a:pt x="3513" y="2468"/>
                    <a:pt x="3869" y="1717"/>
                  </a:cubicBezTo>
                  <a:cubicBezTo>
                    <a:pt x="4225" y="967"/>
                    <a:pt x="4367" y="447"/>
                    <a:pt x="4629" y="389"/>
                  </a:cubicBezTo>
                  <a:cubicBezTo>
                    <a:pt x="4913" y="274"/>
                    <a:pt x="4866" y="331"/>
                    <a:pt x="5008" y="851"/>
                  </a:cubicBezTo>
                  <a:cubicBezTo>
                    <a:pt x="5151" y="1371"/>
                    <a:pt x="5341" y="2122"/>
                    <a:pt x="5436" y="2122"/>
                  </a:cubicBezTo>
                  <a:cubicBezTo>
                    <a:pt x="5554" y="2122"/>
                    <a:pt x="5649" y="1891"/>
                    <a:pt x="5982" y="1660"/>
                  </a:cubicBezTo>
                  <a:cubicBezTo>
                    <a:pt x="6314" y="1429"/>
                    <a:pt x="6836" y="1544"/>
                    <a:pt x="7596" y="2641"/>
                  </a:cubicBezTo>
                  <a:cubicBezTo>
                    <a:pt x="8331" y="3739"/>
                    <a:pt x="8640" y="3854"/>
                    <a:pt x="9376" y="5818"/>
                  </a:cubicBezTo>
                  <a:cubicBezTo>
                    <a:pt x="10088" y="7782"/>
                    <a:pt x="10373" y="8590"/>
                    <a:pt x="10753" y="9399"/>
                  </a:cubicBezTo>
                  <a:cubicBezTo>
                    <a:pt x="11132" y="10207"/>
                    <a:pt x="11844" y="11189"/>
                    <a:pt x="12462" y="12171"/>
                  </a:cubicBezTo>
                  <a:cubicBezTo>
                    <a:pt x="13079" y="13153"/>
                    <a:pt x="14408" y="15463"/>
                    <a:pt x="15524" y="16791"/>
                  </a:cubicBezTo>
                  <a:cubicBezTo>
                    <a:pt x="16615" y="18120"/>
                    <a:pt x="18633" y="20025"/>
                    <a:pt x="21600" y="21527"/>
                  </a:cubicBezTo>
                  <a:cubicBezTo>
                    <a:pt x="21600" y="13384"/>
                    <a:pt x="21600" y="13384"/>
                    <a:pt x="21600" y="13384"/>
                  </a:cubicBezTo>
                  <a:cubicBezTo>
                    <a:pt x="21220" y="13326"/>
                    <a:pt x="20674" y="13153"/>
                    <a:pt x="20057" y="13037"/>
                  </a:cubicBezTo>
                  <a:cubicBezTo>
                    <a:pt x="18918" y="12806"/>
                    <a:pt x="17161" y="12344"/>
                    <a:pt x="15856" y="11536"/>
                  </a:cubicBezTo>
                  <a:close/>
                </a:path>
              </a:pathLst>
            </a:custGeom>
            <a:solidFill>
              <a:srgbClr val="FFFF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8" name="Freeform 33"/>
            <p:cNvSpPr/>
            <p:nvPr/>
          </p:nvSpPr>
          <p:spPr>
            <a:xfrm>
              <a:off x="43282" y="23078"/>
              <a:ext cx="2540893" cy="4872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9" fill="norm" stroke="1" extrusionOk="0">
                  <a:moveTo>
                    <a:pt x="1537" y="10126"/>
                  </a:moveTo>
                  <a:cubicBezTo>
                    <a:pt x="1860" y="9272"/>
                    <a:pt x="2031" y="9006"/>
                    <a:pt x="2278" y="8472"/>
                  </a:cubicBezTo>
                  <a:cubicBezTo>
                    <a:pt x="2543" y="7939"/>
                    <a:pt x="2885" y="7139"/>
                    <a:pt x="3056" y="6926"/>
                  </a:cubicBezTo>
                  <a:cubicBezTo>
                    <a:pt x="3208" y="6659"/>
                    <a:pt x="3360" y="6499"/>
                    <a:pt x="3549" y="6606"/>
                  </a:cubicBezTo>
                  <a:cubicBezTo>
                    <a:pt x="3758" y="6766"/>
                    <a:pt x="3891" y="7246"/>
                    <a:pt x="4005" y="6712"/>
                  </a:cubicBezTo>
                  <a:cubicBezTo>
                    <a:pt x="4119" y="6179"/>
                    <a:pt x="4233" y="5539"/>
                    <a:pt x="4290" y="5272"/>
                  </a:cubicBezTo>
                  <a:cubicBezTo>
                    <a:pt x="4366" y="5006"/>
                    <a:pt x="4460" y="4899"/>
                    <a:pt x="4631" y="4739"/>
                  </a:cubicBezTo>
                  <a:cubicBezTo>
                    <a:pt x="4802" y="4579"/>
                    <a:pt x="5713" y="3672"/>
                    <a:pt x="5865" y="3512"/>
                  </a:cubicBezTo>
                  <a:cubicBezTo>
                    <a:pt x="6017" y="3352"/>
                    <a:pt x="6169" y="3352"/>
                    <a:pt x="6415" y="3299"/>
                  </a:cubicBezTo>
                  <a:cubicBezTo>
                    <a:pt x="6643" y="3299"/>
                    <a:pt x="6890" y="3246"/>
                    <a:pt x="7175" y="2766"/>
                  </a:cubicBezTo>
                  <a:cubicBezTo>
                    <a:pt x="7440" y="2232"/>
                    <a:pt x="7630" y="1486"/>
                    <a:pt x="7744" y="1326"/>
                  </a:cubicBezTo>
                  <a:cubicBezTo>
                    <a:pt x="7877" y="1112"/>
                    <a:pt x="7953" y="1112"/>
                    <a:pt x="8086" y="1006"/>
                  </a:cubicBezTo>
                  <a:cubicBezTo>
                    <a:pt x="8219" y="952"/>
                    <a:pt x="8257" y="899"/>
                    <a:pt x="8333" y="1379"/>
                  </a:cubicBezTo>
                  <a:cubicBezTo>
                    <a:pt x="8427" y="1859"/>
                    <a:pt x="8541" y="2339"/>
                    <a:pt x="8598" y="2552"/>
                  </a:cubicBezTo>
                  <a:cubicBezTo>
                    <a:pt x="8655" y="2766"/>
                    <a:pt x="8674" y="2712"/>
                    <a:pt x="8788" y="2552"/>
                  </a:cubicBezTo>
                  <a:cubicBezTo>
                    <a:pt x="8902" y="2446"/>
                    <a:pt x="9149" y="2126"/>
                    <a:pt x="9452" y="2232"/>
                  </a:cubicBezTo>
                  <a:cubicBezTo>
                    <a:pt x="9737" y="2392"/>
                    <a:pt x="10003" y="2659"/>
                    <a:pt x="10420" y="3352"/>
                  </a:cubicBezTo>
                  <a:cubicBezTo>
                    <a:pt x="10819" y="4046"/>
                    <a:pt x="11180" y="4686"/>
                    <a:pt x="11426" y="5326"/>
                  </a:cubicBezTo>
                  <a:cubicBezTo>
                    <a:pt x="11692" y="5966"/>
                    <a:pt x="12034" y="7086"/>
                    <a:pt x="12243" y="7672"/>
                  </a:cubicBezTo>
                  <a:cubicBezTo>
                    <a:pt x="12432" y="8312"/>
                    <a:pt x="12831" y="9432"/>
                    <a:pt x="13002" y="9859"/>
                  </a:cubicBezTo>
                  <a:cubicBezTo>
                    <a:pt x="13192" y="10339"/>
                    <a:pt x="13533" y="11086"/>
                    <a:pt x="13951" y="11939"/>
                  </a:cubicBezTo>
                  <a:cubicBezTo>
                    <a:pt x="14122" y="12259"/>
                    <a:pt x="14387" y="12792"/>
                    <a:pt x="14691" y="13379"/>
                  </a:cubicBezTo>
                  <a:cubicBezTo>
                    <a:pt x="14729" y="13486"/>
                    <a:pt x="14767" y="13539"/>
                    <a:pt x="14824" y="13646"/>
                  </a:cubicBezTo>
                  <a:cubicBezTo>
                    <a:pt x="14824" y="13646"/>
                    <a:pt x="14824" y="13699"/>
                    <a:pt x="14843" y="13699"/>
                  </a:cubicBezTo>
                  <a:cubicBezTo>
                    <a:pt x="14881" y="13752"/>
                    <a:pt x="14919" y="13859"/>
                    <a:pt x="14957" y="13912"/>
                  </a:cubicBezTo>
                  <a:cubicBezTo>
                    <a:pt x="14976" y="13966"/>
                    <a:pt x="14995" y="13966"/>
                    <a:pt x="14995" y="14019"/>
                  </a:cubicBezTo>
                  <a:cubicBezTo>
                    <a:pt x="15033" y="14072"/>
                    <a:pt x="15071" y="14126"/>
                    <a:pt x="15090" y="14179"/>
                  </a:cubicBezTo>
                  <a:cubicBezTo>
                    <a:pt x="15109" y="14232"/>
                    <a:pt x="15128" y="14232"/>
                    <a:pt x="15147" y="14286"/>
                  </a:cubicBezTo>
                  <a:cubicBezTo>
                    <a:pt x="15166" y="14339"/>
                    <a:pt x="15204" y="14392"/>
                    <a:pt x="15222" y="14446"/>
                  </a:cubicBezTo>
                  <a:cubicBezTo>
                    <a:pt x="15241" y="14446"/>
                    <a:pt x="15260" y="14499"/>
                    <a:pt x="15279" y="14552"/>
                  </a:cubicBezTo>
                  <a:cubicBezTo>
                    <a:pt x="15298" y="14606"/>
                    <a:pt x="15336" y="14606"/>
                    <a:pt x="15355" y="14659"/>
                  </a:cubicBezTo>
                  <a:cubicBezTo>
                    <a:pt x="15374" y="14712"/>
                    <a:pt x="15393" y="14766"/>
                    <a:pt x="15412" y="14766"/>
                  </a:cubicBezTo>
                  <a:cubicBezTo>
                    <a:pt x="15431" y="14819"/>
                    <a:pt x="15469" y="14872"/>
                    <a:pt x="15488" y="14926"/>
                  </a:cubicBezTo>
                  <a:cubicBezTo>
                    <a:pt x="15507" y="14926"/>
                    <a:pt x="15526" y="14979"/>
                    <a:pt x="15545" y="14979"/>
                  </a:cubicBezTo>
                  <a:cubicBezTo>
                    <a:pt x="15564" y="15032"/>
                    <a:pt x="15583" y="15086"/>
                    <a:pt x="15621" y="15139"/>
                  </a:cubicBezTo>
                  <a:cubicBezTo>
                    <a:pt x="15621" y="15139"/>
                    <a:pt x="15640" y="15192"/>
                    <a:pt x="15659" y="15192"/>
                  </a:cubicBezTo>
                  <a:cubicBezTo>
                    <a:pt x="15697" y="15246"/>
                    <a:pt x="15735" y="15352"/>
                    <a:pt x="15773" y="15406"/>
                  </a:cubicBezTo>
                  <a:cubicBezTo>
                    <a:pt x="16285" y="16206"/>
                    <a:pt x="16969" y="17432"/>
                    <a:pt x="17595" y="18179"/>
                  </a:cubicBezTo>
                  <a:cubicBezTo>
                    <a:pt x="18202" y="18926"/>
                    <a:pt x="19455" y="20099"/>
                    <a:pt x="20006" y="20526"/>
                  </a:cubicBezTo>
                  <a:cubicBezTo>
                    <a:pt x="20385" y="20792"/>
                    <a:pt x="21144" y="21272"/>
                    <a:pt x="21600" y="21539"/>
                  </a:cubicBezTo>
                  <a:cubicBezTo>
                    <a:pt x="21600" y="19566"/>
                    <a:pt x="21600" y="19566"/>
                    <a:pt x="21600" y="19566"/>
                  </a:cubicBezTo>
                  <a:cubicBezTo>
                    <a:pt x="19227" y="18179"/>
                    <a:pt x="17614" y="16419"/>
                    <a:pt x="16741" y="15192"/>
                  </a:cubicBezTo>
                  <a:cubicBezTo>
                    <a:pt x="15849" y="13966"/>
                    <a:pt x="14786" y="11832"/>
                    <a:pt x="14292" y="10926"/>
                  </a:cubicBezTo>
                  <a:cubicBezTo>
                    <a:pt x="13799" y="10019"/>
                    <a:pt x="13230" y="9112"/>
                    <a:pt x="12926" y="8366"/>
                  </a:cubicBezTo>
                  <a:cubicBezTo>
                    <a:pt x="12622" y="7619"/>
                    <a:pt x="12394" y="6872"/>
                    <a:pt x="11825" y="5059"/>
                  </a:cubicBezTo>
                  <a:cubicBezTo>
                    <a:pt x="11237" y="3246"/>
                    <a:pt x="10990" y="3139"/>
                    <a:pt x="10401" y="2126"/>
                  </a:cubicBezTo>
                  <a:cubicBezTo>
                    <a:pt x="9794" y="1112"/>
                    <a:pt x="9376" y="1006"/>
                    <a:pt x="9111" y="1219"/>
                  </a:cubicBezTo>
                  <a:cubicBezTo>
                    <a:pt x="8845" y="1432"/>
                    <a:pt x="8769" y="1646"/>
                    <a:pt x="8674" y="1646"/>
                  </a:cubicBezTo>
                  <a:cubicBezTo>
                    <a:pt x="8598" y="1646"/>
                    <a:pt x="8446" y="952"/>
                    <a:pt x="8333" y="472"/>
                  </a:cubicBezTo>
                  <a:cubicBezTo>
                    <a:pt x="8219" y="-8"/>
                    <a:pt x="8257" y="-61"/>
                    <a:pt x="8029" y="46"/>
                  </a:cubicBezTo>
                  <a:cubicBezTo>
                    <a:pt x="7820" y="99"/>
                    <a:pt x="7706" y="579"/>
                    <a:pt x="7421" y="1272"/>
                  </a:cubicBezTo>
                  <a:cubicBezTo>
                    <a:pt x="7137" y="1966"/>
                    <a:pt x="7080" y="2072"/>
                    <a:pt x="6738" y="2286"/>
                  </a:cubicBezTo>
                  <a:cubicBezTo>
                    <a:pt x="6396" y="2499"/>
                    <a:pt x="6207" y="2392"/>
                    <a:pt x="5941" y="2499"/>
                  </a:cubicBezTo>
                  <a:cubicBezTo>
                    <a:pt x="5713" y="2659"/>
                    <a:pt x="4460" y="4152"/>
                    <a:pt x="4328" y="4366"/>
                  </a:cubicBezTo>
                  <a:cubicBezTo>
                    <a:pt x="4328" y="4366"/>
                    <a:pt x="4328" y="4366"/>
                    <a:pt x="4309" y="4366"/>
                  </a:cubicBezTo>
                  <a:cubicBezTo>
                    <a:pt x="4252" y="4579"/>
                    <a:pt x="4176" y="5112"/>
                    <a:pt x="4062" y="5646"/>
                  </a:cubicBezTo>
                  <a:cubicBezTo>
                    <a:pt x="3948" y="6179"/>
                    <a:pt x="3948" y="6126"/>
                    <a:pt x="3834" y="6072"/>
                  </a:cubicBezTo>
                  <a:cubicBezTo>
                    <a:pt x="3720" y="6072"/>
                    <a:pt x="3701" y="6019"/>
                    <a:pt x="3530" y="5859"/>
                  </a:cubicBezTo>
                  <a:cubicBezTo>
                    <a:pt x="3379" y="5752"/>
                    <a:pt x="3094" y="6126"/>
                    <a:pt x="2942" y="6392"/>
                  </a:cubicBezTo>
                  <a:cubicBezTo>
                    <a:pt x="2790" y="6712"/>
                    <a:pt x="2183" y="7992"/>
                    <a:pt x="1917" y="8526"/>
                  </a:cubicBezTo>
                  <a:cubicBezTo>
                    <a:pt x="1651" y="9112"/>
                    <a:pt x="1594" y="9379"/>
                    <a:pt x="1291" y="10339"/>
                  </a:cubicBezTo>
                  <a:cubicBezTo>
                    <a:pt x="987" y="11246"/>
                    <a:pt x="759" y="11619"/>
                    <a:pt x="475" y="11939"/>
                  </a:cubicBezTo>
                  <a:cubicBezTo>
                    <a:pt x="304" y="12099"/>
                    <a:pt x="114" y="12206"/>
                    <a:pt x="0" y="12206"/>
                  </a:cubicBezTo>
                  <a:cubicBezTo>
                    <a:pt x="0" y="12792"/>
                    <a:pt x="0" y="12792"/>
                    <a:pt x="0" y="12792"/>
                  </a:cubicBezTo>
                  <a:cubicBezTo>
                    <a:pt x="95" y="12792"/>
                    <a:pt x="304" y="12739"/>
                    <a:pt x="550" y="12366"/>
                  </a:cubicBezTo>
                  <a:cubicBezTo>
                    <a:pt x="892" y="11886"/>
                    <a:pt x="1234" y="11032"/>
                    <a:pt x="1537" y="10126"/>
                  </a:cubicBezTo>
                  <a:close/>
                </a:path>
              </a:pathLst>
            </a:custGeom>
            <a:solidFill>
              <a:srgbClr val="FFFF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79" name="Freeform 34"/>
            <p:cNvSpPr/>
            <p:nvPr/>
          </p:nvSpPr>
          <p:spPr>
            <a:xfrm>
              <a:off x="550329" y="5221"/>
              <a:ext cx="2033846" cy="290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5" fill="norm" stroke="1" extrusionOk="0">
                  <a:moveTo>
                    <a:pt x="14155" y="10407"/>
                  </a:moveTo>
                  <a:cubicBezTo>
                    <a:pt x="13064" y="9961"/>
                    <a:pt x="11523" y="8890"/>
                    <a:pt x="11191" y="8622"/>
                  </a:cubicBezTo>
                  <a:cubicBezTo>
                    <a:pt x="10859" y="8354"/>
                    <a:pt x="10717" y="8265"/>
                    <a:pt x="10575" y="7997"/>
                  </a:cubicBezTo>
                  <a:cubicBezTo>
                    <a:pt x="10409" y="7640"/>
                    <a:pt x="10029" y="6569"/>
                    <a:pt x="9508" y="5409"/>
                  </a:cubicBezTo>
                  <a:cubicBezTo>
                    <a:pt x="8986" y="4338"/>
                    <a:pt x="8322" y="3267"/>
                    <a:pt x="7753" y="2553"/>
                  </a:cubicBezTo>
                  <a:cubicBezTo>
                    <a:pt x="7160" y="1839"/>
                    <a:pt x="6852" y="1660"/>
                    <a:pt x="6568" y="1571"/>
                  </a:cubicBezTo>
                  <a:cubicBezTo>
                    <a:pt x="6283" y="1571"/>
                    <a:pt x="5856" y="2017"/>
                    <a:pt x="5714" y="2374"/>
                  </a:cubicBezTo>
                  <a:cubicBezTo>
                    <a:pt x="5572" y="2731"/>
                    <a:pt x="5548" y="2910"/>
                    <a:pt x="5406" y="2731"/>
                  </a:cubicBezTo>
                  <a:cubicBezTo>
                    <a:pt x="5287" y="2463"/>
                    <a:pt x="5169" y="1749"/>
                    <a:pt x="5074" y="768"/>
                  </a:cubicBezTo>
                  <a:cubicBezTo>
                    <a:pt x="4955" y="-125"/>
                    <a:pt x="4837" y="-36"/>
                    <a:pt x="4742" y="54"/>
                  </a:cubicBezTo>
                  <a:cubicBezTo>
                    <a:pt x="4647" y="143"/>
                    <a:pt x="4410" y="500"/>
                    <a:pt x="4315" y="857"/>
                  </a:cubicBezTo>
                  <a:cubicBezTo>
                    <a:pt x="4220" y="1214"/>
                    <a:pt x="3960" y="2374"/>
                    <a:pt x="3628" y="3356"/>
                  </a:cubicBezTo>
                  <a:cubicBezTo>
                    <a:pt x="3296" y="4427"/>
                    <a:pt x="2822" y="4606"/>
                    <a:pt x="2703" y="4606"/>
                  </a:cubicBezTo>
                  <a:cubicBezTo>
                    <a:pt x="2584" y="4606"/>
                    <a:pt x="2371" y="4606"/>
                    <a:pt x="2158" y="4784"/>
                  </a:cubicBezTo>
                  <a:cubicBezTo>
                    <a:pt x="1968" y="5052"/>
                    <a:pt x="1731" y="5409"/>
                    <a:pt x="1470" y="5766"/>
                  </a:cubicBezTo>
                  <a:cubicBezTo>
                    <a:pt x="1209" y="6212"/>
                    <a:pt x="735" y="6926"/>
                    <a:pt x="474" y="7373"/>
                  </a:cubicBezTo>
                  <a:cubicBezTo>
                    <a:pt x="190" y="7908"/>
                    <a:pt x="95" y="8265"/>
                    <a:pt x="0" y="8622"/>
                  </a:cubicBezTo>
                  <a:cubicBezTo>
                    <a:pt x="24" y="8622"/>
                    <a:pt x="24" y="8622"/>
                    <a:pt x="24" y="8622"/>
                  </a:cubicBezTo>
                  <a:cubicBezTo>
                    <a:pt x="261" y="7908"/>
                    <a:pt x="972" y="6837"/>
                    <a:pt x="1375" y="6212"/>
                  </a:cubicBezTo>
                  <a:cubicBezTo>
                    <a:pt x="1802" y="5498"/>
                    <a:pt x="2158" y="5141"/>
                    <a:pt x="2395" y="5141"/>
                  </a:cubicBezTo>
                  <a:cubicBezTo>
                    <a:pt x="2656" y="5141"/>
                    <a:pt x="3248" y="4963"/>
                    <a:pt x="3533" y="4070"/>
                  </a:cubicBezTo>
                  <a:cubicBezTo>
                    <a:pt x="3841" y="3177"/>
                    <a:pt x="4054" y="2374"/>
                    <a:pt x="4292" y="1660"/>
                  </a:cubicBezTo>
                  <a:cubicBezTo>
                    <a:pt x="4529" y="857"/>
                    <a:pt x="4505" y="946"/>
                    <a:pt x="4695" y="857"/>
                  </a:cubicBezTo>
                  <a:cubicBezTo>
                    <a:pt x="4884" y="678"/>
                    <a:pt x="4932" y="857"/>
                    <a:pt x="5027" y="1482"/>
                  </a:cubicBezTo>
                  <a:cubicBezTo>
                    <a:pt x="5121" y="2106"/>
                    <a:pt x="5287" y="2999"/>
                    <a:pt x="5382" y="3356"/>
                  </a:cubicBezTo>
                  <a:cubicBezTo>
                    <a:pt x="5477" y="3624"/>
                    <a:pt x="5596" y="3445"/>
                    <a:pt x="5738" y="3177"/>
                  </a:cubicBezTo>
                  <a:cubicBezTo>
                    <a:pt x="5880" y="2910"/>
                    <a:pt x="6188" y="2642"/>
                    <a:pt x="6568" y="2731"/>
                  </a:cubicBezTo>
                  <a:cubicBezTo>
                    <a:pt x="6971" y="2731"/>
                    <a:pt x="7682" y="3713"/>
                    <a:pt x="8038" y="4338"/>
                  </a:cubicBezTo>
                  <a:cubicBezTo>
                    <a:pt x="8417" y="4963"/>
                    <a:pt x="8986" y="6658"/>
                    <a:pt x="9366" y="7640"/>
                  </a:cubicBezTo>
                  <a:cubicBezTo>
                    <a:pt x="9769" y="8533"/>
                    <a:pt x="10314" y="10407"/>
                    <a:pt x="10598" y="11300"/>
                  </a:cubicBezTo>
                  <a:cubicBezTo>
                    <a:pt x="10883" y="12103"/>
                    <a:pt x="11381" y="12728"/>
                    <a:pt x="12377" y="14335"/>
                  </a:cubicBezTo>
                  <a:cubicBezTo>
                    <a:pt x="13373" y="15852"/>
                    <a:pt x="14558" y="17369"/>
                    <a:pt x="15862" y="18619"/>
                  </a:cubicBezTo>
                  <a:cubicBezTo>
                    <a:pt x="17166" y="19868"/>
                    <a:pt x="18921" y="20582"/>
                    <a:pt x="20059" y="20939"/>
                  </a:cubicBezTo>
                  <a:cubicBezTo>
                    <a:pt x="20675" y="21118"/>
                    <a:pt x="21221" y="21386"/>
                    <a:pt x="21600" y="21475"/>
                  </a:cubicBezTo>
                  <a:cubicBezTo>
                    <a:pt x="21600" y="11032"/>
                    <a:pt x="21600" y="11032"/>
                    <a:pt x="21600" y="11032"/>
                  </a:cubicBezTo>
                  <a:cubicBezTo>
                    <a:pt x="20533" y="11032"/>
                    <a:pt x="17664" y="11032"/>
                    <a:pt x="16905" y="11121"/>
                  </a:cubicBezTo>
                  <a:cubicBezTo>
                    <a:pt x="15957" y="11211"/>
                    <a:pt x="15246" y="10854"/>
                    <a:pt x="14155" y="10407"/>
                  </a:cubicBezTo>
                  <a:close/>
                </a:path>
              </a:pathLst>
            </a:custGeom>
            <a:solidFill>
              <a:srgbClr val="FFFF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0" name="Freeform 36"/>
            <p:cNvSpPr/>
            <p:nvPr/>
          </p:nvSpPr>
          <p:spPr>
            <a:xfrm>
              <a:off x="43282" y="693079"/>
              <a:ext cx="2540893" cy="254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9949" y="18938"/>
                  </a:moveTo>
                  <a:cubicBezTo>
                    <a:pt x="19114" y="18631"/>
                    <a:pt x="17861" y="17915"/>
                    <a:pt x="16912" y="17505"/>
                  </a:cubicBezTo>
                  <a:cubicBezTo>
                    <a:pt x="15944" y="17096"/>
                    <a:pt x="14919" y="14946"/>
                    <a:pt x="14463" y="14536"/>
                  </a:cubicBezTo>
                  <a:cubicBezTo>
                    <a:pt x="13989" y="14025"/>
                    <a:pt x="13476" y="13308"/>
                    <a:pt x="12964" y="12182"/>
                  </a:cubicBezTo>
                  <a:cubicBezTo>
                    <a:pt x="12451" y="11056"/>
                    <a:pt x="11958" y="8906"/>
                    <a:pt x="11350" y="7371"/>
                  </a:cubicBezTo>
                  <a:cubicBezTo>
                    <a:pt x="10743" y="5733"/>
                    <a:pt x="10117" y="4095"/>
                    <a:pt x="9718" y="3378"/>
                  </a:cubicBezTo>
                  <a:cubicBezTo>
                    <a:pt x="9320" y="2764"/>
                    <a:pt x="8959" y="2150"/>
                    <a:pt x="8560" y="1126"/>
                  </a:cubicBezTo>
                  <a:cubicBezTo>
                    <a:pt x="8162" y="102"/>
                    <a:pt x="7934" y="307"/>
                    <a:pt x="7459" y="717"/>
                  </a:cubicBezTo>
                  <a:cubicBezTo>
                    <a:pt x="6966" y="1126"/>
                    <a:pt x="6966" y="1331"/>
                    <a:pt x="6719" y="921"/>
                  </a:cubicBezTo>
                  <a:cubicBezTo>
                    <a:pt x="6472" y="512"/>
                    <a:pt x="6150" y="0"/>
                    <a:pt x="5922" y="0"/>
                  </a:cubicBezTo>
                  <a:cubicBezTo>
                    <a:pt x="5694" y="0"/>
                    <a:pt x="5106" y="717"/>
                    <a:pt x="4954" y="717"/>
                  </a:cubicBezTo>
                  <a:cubicBezTo>
                    <a:pt x="4802" y="717"/>
                    <a:pt x="4517" y="1228"/>
                    <a:pt x="4309" y="1945"/>
                  </a:cubicBezTo>
                  <a:cubicBezTo>
                    <a:pt x="4100" y="2662"/>
                    <a:pt x="3929" y="3071"/>
                    <a:pt x="3587" y="3173"/>
                  </a:cubicBezTo>
                  <a:cubicBezTo>
                    <a:pt x="3265" y="3276"/>
                    <a:pt x="3113" y="3583"/>
                    <a:pt x="2904" y="3890"/>
                  </a:cubicBezTo>
                  <a:cubicBezTo>
                    <a:pt x="2676" y="4197"/>
                    <a:pt x="2069" y="5630"/>
                    <a:pt x="1367" y="7268"/>
                  </a:cubicBezTo>
                  <a:cubicBezTo>
                    <a:pt x="873" y="8394"/>
                    <a:pt x="304" y="8804"/>
                    <a:pt x="0" y="9009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9450"/>
                    <a:pt x="21600" y="19450"/>
                    <a:pt x="21600" y="19450"/>
                  </a:cubicBezTo>
                  <a:cubicBezTo>
                    <a:pt x="21125" y="19348"/>
                    <a:pt x="20442" y="19245"/>
                    <a:pt x="19949" y="18938"/>
                  </a:cubicBezTo>
                  <a:close/>
                </a:path>
              </a:pathLst>
            </a:custGeom>
            <a:solidFill>
              <a:srgbClr val="00B05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1" name="Freeform 38"/>
            <p:cNvSpPr/>
            <p:nvPr/>
          </p:nvSpPr>
          <p:spPr>
            <a:xfrm>
              <a:off x="43281" y="44562"/>
              <a:ext cx="1728487" cy="3113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6" fill="norm" stroke="1" extrusionOk="0">
                  <a:moveTo>
                    <a:pt x="2679" y="16315"/>
                  </a:moveTo>
                  <a:cubicBezTo>
                    <a:pt x="2958" y="15481"/>
                    <a:pt x="3209" y="14981"/>
                    <a:pt x="3572" y="14230"/>
                  </a:cubicBezTo>
                  <a:cubicBezTo>
                    <a:pt x="3879" y="13563"/>
                    <a:pt x="4298" y="12646"/>
                    <a:pt x="4633" y="12145"/>
                  </a:cubicBezTo>
                  <a:cubicBezTo>
                    <a:pt x="4633" y="12145"/>
                    <a:pt x="4633" y="12145"/>
                    <a:pt x="4633" y="12145"/>
                  </a:cubicBezTo>
                  <a:cubicBezTo>
                    <a:pt x="4660" y="12145"/>
                    <a:pt x="4660" y="12145"/>
                    <a:pt x="4660" y="12145"/>
                  </a:cubicBezTo>
                  <a:cubicBezTo>
                    <a:pt x="4660" y="12145"/>
                    <a:pt x="4660" y="12145"/>
                    <a:pt x="4688" y="12145"/>
                  </a:cubicBezTo>
                  <a:cubicBezTo>
                    <a:pt x="4716" y="12062"/>
                    <a:pt x="4772" y="12062"/>
                    <a:pt x="4800" y="11979"/>
                  </a:cubicBezTo>
                  <a:cubicBezTo>
                    <a:pt x="5191" y="11645"/>
                    <a:pt x="5358" y="11895"/>
                    <a:pt x="5526" y="12145"/>
                  </a:cubicBezTo>
                  <a:cubicBezTo>
                    <a:pt x="5693" y="12396"/>
                    <a:pt x="5721" y="12396"/>
                    <a:pt x="5888" y="11645"/>
                  </a:cubicBezTo>
                  <a:cubicBezTo>
                    <a:pt x="6056" y="10978"/>
                    <a:pt x="6223" y="10061"/>
                    <a:pt x="6363" y="9560"/>
                  </a:cubicBezTo>
                  <a:cubicBezTo>
                    <a:pt x="6502" y="9060"/>
                    <a:pt x="6949" y="8559"/>
                    <a:pt x="7367" y="8142"/>
                  </a:cubicBezTo>
                  <a:cubicBezTo>
                    <a:pt x="7786" y="7809"/>
                    <a:pt x="8205" y="7308"/>
                    <a:pt x="8651" y="6725"/>
                  </a:cubicBezTo>
                  <a:cubicBezTo>
                    <a:pt x="9098" y="6141"/>
                    <a:pt x="9321" y="6224"/>
                    <a:pt x="9712" y="6224"/>
                  </a:cubicBezTo>
                  <a:cubicBezTo>
                    <a:pt x="10102" y="6224"/>
                    <a:pt x="10353" y="5807"/>
                    <a:pt x="10688" y="5140"/>
                  </a:cubicBezTo>
                  <a:cubicBezTo>
                    <a:pt x="10995" y="4389"/>
                    <a:pt x="11219" y="3639"/>
                    <a:pt x="11414" y="3139"/>
                  </a:cubicBezTo>
                  <a:cubicBezTo>
                    <a:pt x="11581" y="2722"/>
                    <a:pt x="11693" y="2805"/>
                    <a:pt x="11833" y="2722"/>
                  </a:cubicBezTo>
                  <a:cubicBezTo>
                    <a:pt x="12056" y="2555"/>
                    <a:pt x="12140" y="2555"/>
                    <a:pt x="12251" y="3222"/>
                  </a:cubicBezTo>
                  <a:cubicBezTo>
                    <a:pt x="12363" y="3889"/>
                    <a:pt x="12586" y="4890"/>
                    <a:pt x="12698" y="5223"/>
                  </a:cubicBezTo>
                  <a:cubicBezTo>
                    <a:pt x="12781" y="5557"/>
                    <a:pt x="12837" y="5307"/>
                    <a:pt x="13060" y="4973"/>
                  </a:cubicBezTo>
                  <a:cubicBezTo>
                    <a:pt x="13284" y="4640"/>
                    <a:pt x="13674" y="4306"/>
                    <a:pt x="13981" y="4306"/>
                  </a:cubicBezTo>
                  <a:cubicBezTo>
                    <a:pt x="14288" y="4306"/>
                    <a:pt x="14623" y="4389"/>
                    <a:pt x="15209" y="5223"/>
                  </a:cubicBezTo>
                  <a:cubicBezTo>
                    <a:pt x="15823" y="6141"/>
                    <a:pt x="16326" y="6558"/>
                    <a:pt x="16716" y="7642"/>
                  </a:cubicBezTo>
                  <a:cubicBezTo>
                    <a:pt x="17107" y="8726"/>
                    <a:pt x="17498" y="9560"/>
                    <a:pt x="17916" y="10811"/>
                  </a:cubicBezTo>
                  <a:cubicBezTo>
                    <a:pt x="18140" y="11478"/>
                    <a:pt x="18447" y="12312"/>
                    <a:pt x="18781" y="13230"/>
                  </a:cubicBezTo>
                  <a:cubicBezTo>
                    <a:pt x="19256" y="14564"/>
                    <a:pt x="19423" y="14898"/>
                    <a:pt x="19674" y="15481"/>
                  </a:cubicBezTo>
                  <a:cubicBezTo>
                    <a:pt x="21572" y="19401"/>
                    <a:pt x="21572" y="19401"/>
                    <a:pt x="21572" y="19401"/>
                  </a:cubicBezTo>
                  <a:cubicBezTo>
                    <a:pt x="21572" y="19401"/>
                    <a:pt x="21572" y="19401"/>
                    <a:pt x="21600" y="19401"/>
                  </a:cubicBezTo>
                  <a:cubicBezTo>
                    <a:pt x="21153" y="18484"/>
                    <a:pt x="20763" y="17650"/>
                    <a:pt x="20512" y="17149"/>
                  </a:cubicBezTo>
                  <a:cubicBezTo>
                    <a:pt x="19898" y="15815"/>
                    <a:pt x="19395" y="14647"/>
                    <a:pt x="19116" y="13897"/>
                  </a:cubicBezTo>
                  <a:cubicBezTo>
                    <a:pt x="18865" y="13230"/>
                    <a:pt x="18279" y="11478"/>
                    <a:pt x="18000" y="10478"/>
                  </a:cubicBezTo>
                  <a:cubicBezTo>
                    <a:pt x="17693" y="9560"/>
                    <a:pt x="17191" y="7809"/>
                    <a:pt x="16800" y="6808"/>
                  </a:cubicBezTo>
                  <a:cubicBezTo>
                    <a:pt x="16437" y="5807"/>
                    <a:pt x="15907" y="4806"/>
                    <a:pt x="15321" y="3722"/>
                  </a:cubicBezTo>
                  <a:cubicBezTo>
                    <a:pt x="14707" y="2638"/>
                    <a:pt x="14316" y="2221"/>
                    <a:pt x="13898" y="1971"/>
                  </a:cubicBezTo>
                  <a:cubicBezTo>
                    <a:pt x="13451" y="1804"/>
                    <a:pt x="13088" y="2305"/>
                    <a:pt x="12921" y="2471"/>
                  </a:cubicBezTo>
                  <a:cubicBezTo>
                    <a:pt x="12753" y="2722"/>
                    <a:pt x="12726" y="2805"/>
                    <a:pt x="12642" y="2471"/>
                  </a:cubicBezTo>
                  <a:cubicBezTo>
                    <a:pt x="12558" y="2138"/>
                    <a:pt x="12391" y="1387"/>
                    <a:pt x="12251" y="637"/>
                  </a:cubicBezTo>
                  <a:cubicBezTo>
                    <a:pt x="12140" y="-114"/>
                    <a:pt x="12084" y="-31"/>
                    <a:pt x="11888" y="53"/>
                  </a:cubicBezTo>
                  <a:cubicBezTo>
                    <a:pt x="11693" y="220"/>
                    <a:pt x="11581" y="220"/>
                    <a:pt x="11386" y="553"/>
                  </a:cubicBezTo>
                  <a:cubicBezTo>
                    <a:pt x="11219" y="803"/>
                    <a:pt x="10940" y="1971"/>
                    <a:pt x="10549" y="2805"/>
                  </a:cubicBezTo>
                  <a:cubicBezTo>
                    <a:pt x="10130" y="3555"/>
                    <a:pt x="9767" y="3639"/>
                    <a:pt x="9433" y="3639"/>
                  </a:cubicBezTo>
                  <a:cubicBezTo>
                    <a:pt x="9070" y="3722"/>
                    <a:pt x="8847" y="3722"/>
                    <a:pt x="8623" y="3972"/>
                  </a:cubicBezTo>
                  <a:cubicBezTo>
                    <a:pt x="8400" y="4223"/>
                    <a:pt x="7060" y="5640"/>
                    <a:pt x="6809" y="5891"/>
                  </a:cubicBezTo>
                  <a:cubicBezTo>
                    <a:pt x="6558" y="6141"/>
                    <a:pt x="6419" y="6308"/>
                    <a:pt x="6307" y="6725"/>
                  </a:cubicBezTo>
                  <a:cubicBezTo>
                    <a:pt x="6223" y="7142"/>
                    <a:pt x="6056" y="8142"/>
                    <a:pt x="5888" y="8976"/>
                  </a:cubicBezTo>
                  <a:cubicBezTo>
                    <a:pt x="5721" y="9810"/>
                    <a:pt x="5526" y="9060"/>
                    <a:pt x="5219" y="8810"/>
                  </a:cubicBezTo>
                  <a:cubicBezTo>
                    <a:pt x="4940" y="8643"/>
                    <a:pt x="4716" y="8893"/>
                    <a:pt x="4493" y="9310"/>
                  </a:cubicBezTo>
                  <a:cubicBezTo>
                    <a:pt x="4242" y="9644"/>
                    <a:pt x="3740" y="10894"/>
                    <a:pt x="3349" y="11728"/>
                  </a:cubicBezTo>
                  <a:cubicBezTo>
                    <a:pt x="2986" y="12562"/>
                    <a:pt x="2735" y="12979"/>
                    <a:pt x="2260" y="14314"/>
                  </a:cubicBezTo>
                  <a:cubicBezTo>
                    <a:pt x="1814" y="15732"/>
                    <a:pt x="1312" y="17066"/>
                    <a:pt x="809" y="17817"/>
                  </a:cubicBezTo>
                  <a:cubicBezTo>
                    <a:pt x="447" y="18400"/>
                    <a:pt x="140" y="18484"/>
                    <a:pt x="0" y="18484"/>
                  </a:cubicBezTo>
                  <a:cubicBezTo>
                    <a:pt x="0" y="21486"/>
                    <a:pt x="0" y="21486"/>
                    <a:pt x="0" y="21486"/>
                  </a:cubicBezTo>
                  <a:cubicBezTo>
                    <a:pt x="335" y="21319"/>
                    <a:pt x="1033" y="20735"/>
                    <a:pt x="1423" y="19651"/>
                  </a:cubicBezTo>
                  <a:cubicBezTo>
                    <a:pt x="1981" y="18233"/>
                    <a:pt x="2400" y="17233"/>
                    <a:pt x="2679" y="16315"/>
                  </a:cubicBezTo>
                  <a:close/>
                </a:path>
              </a:pathLst>
            </a:custGeom>
            <a:solidFill>
              <a:srgbClr val="FFFF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2" name="Freeform 39"/>
            <p:cNvSpPr/>
            <p:nvPr/>
          </p:nvSpPr>
          <p:spPr>
            <a:xfrm>
              <a:off x="43282" y="190732"/>
              <a:ext cx="2540893" cy="667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9" fill="norm" stroke="1" extrusionOk="0">
                  <a:moveTo>
                    <a:pt x="1917" y="10127"/>
                  </a:moveTo>
                  <a:cubicBezTo>
                    <a:pt x="2240" y="9816"/>
                    <a:pt x="2638" y="9274"/>
                    <a:pt x="2942" y="9041"/>
                  </a:cubicBezTo>
                  <a:cubicBezTo>
                    <a:pt x="3227" y="8808"/>
                    <a:pt x="3417" y="8847"/>
                    <a:pt x="3606" y="8886"/>
                  </a:cubicBezTo>
                  <a:cubicBezTo>
                    <a:pt x="3815" y="8886"/>
                    <a:pt x="3834" y="9157"/>
                    <a:pt x="4100" y="8614"/>
                  </a:cubicBezTo>
                  <a:cubicBezTo>
                    <a:pt x="4385" y="8110"/>
                    <a:pt x="4574" y="8071"/>
                    <a:pt x="4897" y="7839"/>
                  </a:cubicBezTo>
                  <a:cubicBezTo>
                    <a:pt x="5220" y="7567"/>
                    <a:pt x="5561" y="7567"/>
                    <a:pt x="5789" y="7412"/>
                  </a:cubicBezTo>
                  <a:cubicBezTo>
                    <a:pt x="6017" y="7257"/>
                    <a:pt x="6169" y="7218"/>
                    <a:pt x="6321" y="7257"/>
                  </a:cubicBezTo>
                  <a:cubicBezTo>
                    <a:pt x="6472" y="7335"/>
                    <a:pt x="6947" y="7490"/>
                    <a:pt x="7308" y="7218"/>
                  </a:cubicBezTo>
                  <a:cubicBezTo>
                    <a:pt x="7687" y="6908"/>
                    <a:pt x="8105" y="6830"/>
                    <a:pt x="8238" y="7063"/>
                  </a:cubicBezTo>
                  <a:cubicBezTo>
                    <a:pt x="8351" y="7257"/>
                    <a:pt x="8522" y="7684"/>
                    <a:pt x="8598" y="7878"/>
                  </a:cubicBezTo>
                  <a:cubicBezTo>
                    <a:pt x="8674" y="8110"/>
                    <a:pt x="8940" y="8033"/>
                    <a:pt x="9149" y="8110"/>
                  </a:cubicBezTo>
                  <a:cubicBezTo>
                    <a:pt x="9357" y="8188"/>
                    <a:pt x="10041" y="8925"/>
                    <a:pt x="10382" y="9467"/>
                  </a:cubicBezTo>
                  <a:cubicBezTo>
                    <a:pt x="10724" y="9972"/>
                    <a:pt x="11464" y="11213"/>
                    <a:pt x="12072" y="12337"/>
                  </a:cubicBezTo>
                  <a:cubicBezTo>
                    <a:pt x="12660" y="13462"/>
                    <a:pt x="13040" y="14160"/>
                    <a:pt x="13438" y="14625"/>
                  </a:cubicBezTo>
                  <a:cubicBezTo>
                    <a:pt x="13856" y="15090"/>
                    <a:pt x="14729" y="16331"/>
                    <a:pt x="15298" y="17029"/>
                  </a:cubicBezTo>
                  <a:cubicBezTo>
                    <a:pt x="15868" y="17727"/>
                    <a:pt x="16703" y="18581"/>
                    <a:pt x="17709" y="19279"/>
                  </a:cubicBezTo>
                  <a:cubicBezTo>
                    <a:pt x="18696" y="19938"/>
                    <a:pt x="19626" y="20636"/>
                    <a:pt x="20461" y="21024"/>
                  </a:cubicBezTo>
                  <a:cubicBezTo>
                    <a:pt x="20879" y="21218"/>
                    <a:pt x="21296" y="21373"/>
                    <a:pt x="21600" y="21489"/>
                  </a:cubicBezTo>
                  <a:cubicBezTo>
                    <a:pt x="21600" y="18387"/>
                    <a:pt x="21600" y="18387"/>
                    <a:pt x="21600" y="18387"/>
                  </a:cubicBezTo>
                  <a:cubicBezTo>
                    <a:pt x="21239" y="18232"/>
                    <a:pt x="20651" y="17921"/>
                    <a:pt x="19873" y="17378"/>
                  </a:cubicBezTo>
                  <a:cubicBezTo>
                    <a:pt x="18639" y="16486"/>
                    <a:pt x="17557" y="15517"/>
                    <a:pt x="17026" y="14897"/>
                  </a:cubicBezTo>
                  <a:cubicBezTo>
                    <a:pt x="16494" y="14276"/>
                    <a:pt x="15564" y="12686"/>
                    <a:pt x="15014" y="11600"/>
                  </a:cubicBezTo>
                  <a:cubicBezTo>
                    <a:pt x="14444" y="10514"/>
                    <a:pt x="13230" y="8110"/>
                    <a:pt x="12812" y="7141"/>
                  </a:cubicBezTo>
                  <a:cubicBezTo>
                    <a:pt x="12413" y="6132"/>
                    <a:pt x="11787" y="4504"/>
                    <a:pt x="11123" y="3185"/>
                  </a:cubicBezTo>
                  <a:cubicBezTo>
                    <a:pt x="10439" y="1867"/>
                    <a:pt x="9794" y="1363"/>
                    <a:pt x="9547" y="1246"/>
                  </a:cubicBezTo>
                  <a:cubicBezTo>
                    <a:pt x="9301" y="1130"/>
                    <a:pt x="8902" y="1246"/>
                    <a:pt x="8731" y="1246"/>
                  </a:cubicBezTo>
                  <a:cubicBezTo>
                    <a:pt x="8579" y="1207"/>
                    <a:pt x="8465" y="703"/>
                    <a:pt x="8370" y="316"/>
                  </a:cubicBezTo>
                  <a:cubicBezTo>
                    <a:pt x="8276" y="-111"/>
                    <a:pt x="7972" y="5"/>
                    <a:pt x="7839" y="44"/>
                  </a:cubicBezTo>
                  <a:cubicBezTo>
                    <a:pt x="7706" y="122"/>
                    <a:pt x="7459" y="509"/>
                    <a:pt x="7137" y="936"/>
                  </a:cubicBezTo>
                  <a:cubicBezTo>
                    <a:pt x="6833" y="1324"/>
                    <a:pt x="6529" y="1130"/>
                    <a:pt x="6340" y="1091"/>
                  </a:cubicBezTo>
                  <a:cubicBezTo>
                    <a:pt x="6169" y="1091"/>
                    <a:pt x="5884" y="1207"/>
                    <a:pt x="5618" y="1363"/>
                  </a:cubicBezTo>
                  <a:cubicBezTo>
                    <a:pt x="5353" y="1557"/>
                    <a:pt x="4745" y="1828"/>
                    <a:pt x="4498" y="2177"/>
                  </a:cubicBezTo>
                  <a:cubicBezTo>
                    <a:pt x="4233" y="2487"/>
                    <a:pt x="4176" y="2875"/>
                    <a:pt x="4062" y="3302"/>
                  </a:cubicBezTo>
                  <a:cubicBezTo>
                    <a:pt x="3929" y="3689"/>
                    <a:pt x="3834" y="3534"/>
                    <a:pt x="3625" y="3418"/>
                  </a:cubicBezTo>
                  <a:cubicBezTo>
                    <a:pt x="3417" y="3302"/>
                    <a:pt x="3227" y="3457"/>
                    <a:pt x="2961" y="3689"/>
                  </a:cubicBezTo>
                  <a:cubicBezTo>
                    <a:pt x="2714" y="3961"/>
                    <a:pt x="2373" y="4543"/>
                    <a:pt x="1936" y="5241"/>
                  </a:cubicBezTo>
                  <a:cubicBezTo>
                    <a:pt x="1499" y="5939"/>
                    <a:pt x="1291" y="6443"/>
                    <a:pt x="911" y="6908"/>
                  </a:cubicBezTo>
                  <a:cubicBezTo>
                    <a:pt x="645" y="7257"/>
                    <a:pt x="247" y="7490"/>
                    <a:pt x="0" y="7567"/>
                  </a:cubicBezTo>
                  <a:cubicBezTo>
                    <a:pt x="0" y="11911"/>
                    <a:pt x="0" y="11911"/>
                    <a:pt x="0" y="11911"/>
                  </a:cubicBezTo>
                  <a:cubicBezTo>
                    <a:pt x="285" y="11872"/>
                    <a:pt x="778" y="11755"/>
                    <a:pt x="1025" y="11445"/>
                  </a:cubicBezTo>
                  <a:cubicBezTo>
                    <a:pt x="1348" y="10980"/>
                    <a:pt x="1575" y="10398"/>
                    <a:pt x="1917" y="10127"/>
                  </a:cubicBezTo>
                  <a:close/>
                </a:path>
              </a:pathLst>
            </a:custGeom>
            <a:solidFill>
              <a:srgbClr val="00B05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3" name="Freeform 40"/>
            <p:cNvSpPr/>
            <p:nvPr/>
          </p:nvSpPr>
          <p:spPr>
            <a:xfrm>
              <a:off x="43282" y="94217"/>
              <a:ext cx="2540893" cy="57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3" fill="norm" stroke="1" extrusionOk="0">
                  <a:moveTo>
                    <a:pt x="1784" y="8027"/>
                  </a:moveTo>
                  <a:cubicBezTo>
                    <a:pt x="2069" y="7530"/>
                    <a:pt x="2202" y="7439"/>
                    <a:pt x="2524" y="6852"/>
                  </a:cubicBezTo>
                  <a:cubicBezTo>
                    <a:pt x="2828" y="6265"/>
                    <a:pt x="3018" y="5903"/>
                    <a:pt x="3265" y="5813"/>
                  </a:cubicBezTo>
                  <a:cubicBezTo>
                    <a:pt x="3511" y="5722"/>
                    <a:pt x="3587" y="5722"/>
                    <a:pt x="3701" y="5903"/>
                  </a:cubicBezTo>
                  <a:cubicBezTo>
                    <a:pt x="3815" y="6084"/>
                    <a:pt x="3910" y="6310"/>
                    <a:pt x="4081" y="5632"/>
                  </a:cubicBezTo>
                  <a:cubicBezTo>
                    <a:pt x="4271" y="4999"/>
                    <a:pt x="4328" y="4502"/>
                    <a:pt x="4631" y="4276"/>
                  </a:cubicBezTo>
                  <a:cubicBezTo>
                    <a:pt x="4935" y="4050"/>
                    <a:pt x="5391" y="3734"/>
                    <a:pt x="5789" y="3463"/>
                  </a:cubicBezTo>
                  <a:cubicBezTo>
                    <a:pt x="6188" y="3237"/>
                    <a:pt x="6245" y="3192"/>
                    <a:pt x="6548" y="3282"/>
                  </a:cubicBezTo>
                  <a:cubicBezTo>
                    <a:pt x="6852" y="3372"/>
                    <a:pt x="7080" y="3101"/>
                    <a:pt x="7346" y="2649"/>
                  </a:cubicBezTo>
                  <a:cubicBezTo>
                    <a:pt x="7611" y="2198"/>
                    <a:pt x="7782" y="1836"/>
                    <a:pt x="7915" y="1836"/>
                  </a:cubicBezTo>
                  <a:cubicBezTo>
                    <a:pt x="8048" y="1836"/>
                    <a:pt x="8181" y="1475"/>
                    <a:pt x="8370" y="2288"/>
                  </a:cubicBezTo>
                  <a:cubicBezTo>
                    <a:pt x="8579" y="3101"/>
                    <a:pt x="8522" y="3418"/>
                    <a:pt x="8997" y="3237"/>
                  </a:cubicBezTo>
                  <a:cubicBezTo>
                    <a:pt x="9452" y="3056"/>
                    <a:pt x="9680" y="3101"/>
                    <a:pt x="10136" y="3689"/>
                  </a:cubicBezTo>
                  <a:cubicBezTo>
                    <a:pt x="10610" y="4231"/>
                    <a:pt x="11180" y="5225"/>
                    <a:pt x="11692" y="6445"/>
                  </a:cubicBezTo>
                  <a:cubicBezTo>
                    <a:pt x="12186" y="7711"/>
                    <a:pt x="12850" y="9563"/>
                    <a:pt x="13230" y="10377"/>
                  </a:cubicBezTo>
                  <a:cubicBezTo>
                    <a:pt x="13590" y="11235"/>
                    <a:pt x="14103" y="12501"/>
                    <a:pt x="14539" y="13314"/>
                  </a:cubicBezTo>
                  <a:cubicBezTo>
                    <a:pt x="14976" y="14127"/>
                    <a:pt x="15602" y="15664"/>
                    <a:pt x="16665" y="17200"/>
                  </a:cubicBezTo>
                  <a:cubicBezTo>
                    <a:pt x="17709" y="18737"/>
                    <a:pt x="18639" y="19685"/>
                    <a:pt x="19740" y="20454"/>
                  </a:cubicBezTo>
                  <a:cubicBezTo>
                    <a:pt x="20423" y="20906"/>
                    <a:pt x="21144" y="21312"/>
                    <a:pt x="21600" y="21493"/>
                  </a:cubicBezTo>
                  <a:cubicBezTo>
                    <a:pt x="21600" y="17290"/>
                    <a:pt x="21600" y="17290"/>
                    <a:pt x="21600" y="17290"/>
                  </a:cubicBezTo>
                  <a:cubicBezTo>
                    <a:pt x="21220" y="17110"/>
                    <a:pt x="20651" y="16793"/>
                    <a:pt x="20082" y="16387"/>
                  </a:cubicBezTo>
                  <a:cubicBezTo>
                    <a:pt x="19095" y="15754"/>
                    <a:pt x="18032" y="14715"/>
                    <a:pt x="16988" y="13449"/>
                  </a:cubicBezTo>
                  <a:cubicBezTo>
                    <a:pt x="15925" y="12229"/>
                    <a:pt x="15185" y="10693"/>
                    <a:pt x="14596" y="9744"/>
                  </a:cubicBezTo>
                  <a:cubicBezTo>
                    <a:pt x="14008" y="8750"/>
                    <a:pt x="13647" y="8027"/>
                    <a:pt x="13267" y="7349"/>
                  </a:cubicBezTo>
                  <a:cubicBezTo>
                    <a:pt x="12888" y="6671"/>
                    <a:pt x="12527" y="5948"/>
                    <a:pt x="11996" y="4547"/>
                  </a:cubicBezTo>
                  <a:cubicBezTo>
                    <a:pt x="11464" y="3192"/>
                    <a:pt x="10819" y="2198"/>
                    <a:pt x="10477" y="1746"/>
                  </a:cubicBezTo>
                  <a:cubicBezTo>
                    <a:pt x="10117" y="1249"/>
                    <a:pt x="9528" y="932"/>
                    <a:pt x="9187" y="1113"/>
                  </a:cubicBezTo>
                  <a:cubicBezTo>
                    <a:pt x="8826" y="1294"/>
                    <a:pt x="8693" y="1655"/>
                    <a:pt x="8598" y="1384"/>
                  </a:cubicBezTo>
                  <a:cubicBezTo>
                    <a:pt x="8484" y="1158"/>
                    <a:pt x="8370" y="480"/>
                    <a:pt x="8276" y="209"/>
                  </a:cubicBezTo>
                  <a:cubicBezTo>
                    <a:pt x="8162" y="-107"/>
                    <a:pt x="8124" y="29"/>
                    <a:pt x="8029" y="29"/>
                  </a:cubicBezTo>
                  <a:cubicBezTo>
                    <a:pt x="7953" y="74"/>
                    <a:pt x="7877" y="119"/>
                    <a:pt x="7763" y="345"/>
                  </a:cubicBezTo>
                  <a:cubicBezTo>
                    <a:pt x="7649" y="526"/>
                    <a:pt x="7478" y="978"/>
                    <a:pt x="7194" y="1429"/>
                  </a:cubicBezTo>
                  <a:cubicBezTo>
                    <a:pt x="6909" y="1926"/>
                    <a:pt x="6833" y="1881"/>
                    <a:pt x="6510" y="1926"/>
                  </a:cubicBezTo>
                  <a:cubicBezTo>
                    <a:pt x="6188" y="1972"/>
                    <a:pt x="6150" y="1926"/>
                    <a:pt x="5922" y="2107"/>
                  </a:cubicBezTo>
                  <a:cubicBezTo>
                    <a:pt x="5694" y="2333"/>
                    <a:pt x="5334" y="2604"/>
                    <a:pt x="4992" y="2921"/>
                  </a:cubicBezTo>
                  <a:cubicBezTo>
                    <a:pt x="4650" y="3237"/>
                    <a:pt x="4479" y="3372"/>
                    <a:pt x="4309" y="3644"/>
                  </a:cubicBezTo>
                  <a:cubicBezTo>
                    <a:pt x="4271" y="3779"/>
                    <a:pt x="4252" y="3915"/>
                    <a:pt x="4195" y="4096"/>
                  </a:cubicBezTo>
                  <a:cubicBezTo>
                    <a:pt x="4081" y="4502"/>
                    <a:pt x="3986" y="4909"/>
                    <a:pt x="3910" y="4954"/>
                  </a:cubicBezTo>
                  <a:cubicBezTo>
                    <a:pt x="3834" y="5044"/>
                    <a:pt x="3796" y="4954"/>
                    <a:pt x="3644" y="4773"/>
                  </a:cubicBezTo>
                  <a:cubicBezTo>
                    <a:pt x="3473" y="4547"/>
                    <a:pt x="3398" y="4683"/>
                    <a:pt x="3151" y="4728"/>
                  </a:cubicBezTo>
                  <a:cubicBezTo>
                    <a:pt x="2923" y="4999"/>
                    <a:pt x="2638" y="5496"/>
                    <a:pt x="2430" y="5858"/>
                  </a:cubicBezTo>
                  <a:cubicBezTo>
                    <a:pt x="2183" y="6265"/>
                    <a:pt x="2012" y="6536"/>
                    <a:pt x="1822" y="6988"/>
                  </a:cubicBezTo>
                  <a:cubicBezTo>
                    <a:pt x="1632" y="7485"/>
                    <a:pt x="1348" y="8027"/>
                    <a:pt x="968" y="8795"/>
                  </a:cubicBezTo>
                  <a:cubicBezTo>
                    <a:pt x="702" y="9383"/>
                    <a:pt x="228" y="9699"/>
                    <a:pt x="0" y="9789"/>
                  </a:cubicBezTo>
                  <a:cubicBezTo>
                    <a:pt x="0" y="10783"/>
                    <a:pt x="0" y="10783"/>
                    <a:pt x="0" y="10783"/>
                  </a:cubicBezTo>
                  <a:cubicBezTo>
                    <a:pt x="266" y="10648"/>
                    <a:pt x="740" y="10331"/>
                    <a:pt x="968" y="9880"/>
                  </a:cubicBezTo>
                  <a:cubicBezTo>
                    <a:pt x="1310" y="9157"/>
                    <a:pt x="1518" y="8524"/>
                    <a:pt x="1784" y="8027"/>
                  </a:cubicBezTo>
                  <a:close/>
                </a:path>
              </a:pathLst>
            </a:custGeom>
            <a:solidFill>
              <a:srgbClr val="FFFF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4" name="Freeform 41"/>
            <p:cNvSpPr/>
            <p:nvPr/>
          </p:nvSpPr>
          <p:spPr>
            <a:xfrm>
              <a:off x="43282" y="405350"/>
              <a:ext cx="2540893" cy="516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74" fill="norm" stroke="1" extrusionOk="0">
                  <a:moveTo>
                    <a:pt x="2904" y="13856"/>
                  </a:moveTo>
                  <a:cubicBezTo>
                    <a:pt x="3113" y="13706"/>
                    <a:pt x="3265" y="13556"/>
                    <a:pt x="3587" y="13506"/>
                  </a:cubicBezTo>
                  <a:cubicBezTo>
                    <a:pt x="3929" y="13455"/>
                    <a:pt x="4100" y="13255"/>
                    <a:pt x="4309" y="12904"/>
                  </a:cubicBezTo>
                  <a:cubicBezTo>
                    <a:pt x="4517" y="12553"/>
                    <a:pt x="4802" y="12303"/>
                    <a:pt x="4954" y="12303"/>
                  </a:cubicBezTo>
                  <a:cubicBezTo>
                    <a:pt x="5106" y="12303"/>
                    <a:pt x="5694" y="11952"/>
                    <a:pt x="5922" y="11952"/>
                  </a:cubicBezTo>
                  <a:cubicBezTo>
                    <a:pt x="6150" y="11952"/>
                    <a:pt x="6472" y="12203"/>
                    <a:pt x="6719" y="12403"/>
                  </a:cubicBezTo>
                  <a:cubicBezTo>
                    <a:pt x="6966" y="12603"/>
                    <a:pt x="6966" y="12503"/>
                    <a:pt x="7459" y="12303"/>
                  </a:cubicBezTo>
                  <a:cubicBezTo>
                    <a:pt x="7934" y="12102"/>
                    <a:pt x="8162" y="12002"/>
                    <a:pt x="8560" y="12503"/>
                  </a:cubicBezTo>
                  <a:cubicBezTo>
                    <a:pt x="8959" y="13004"/>
                    <a:pt x="9320" y="13305"/>
                    <a:pt x="9718" y="13606"/>
                  </a:cubicBezTo>
                  <a:cubicBezTo>
                    <a:pt x="10117" y="13957"/>
                    <a:pt x="10743" y="14758"/>
                    <a:pt x="11350" y="15560"/>
                  </a:cubicBezTo>
                  <a:cubicBezTo>
                    <a:pt x="11958" y="16312"/>
                    <a:pt x="12451" y="17364"/>
                    <a:pt x="12964" y="17916"/>
                  </a:cubicBezTo>
                  <a:cubicBezTo>
                    <a:pt x="13476" y="18467"/>
                    <a:pt x="13989" y="18818"/>
                    <a:pt x="14463" y="19068"/>
                  </a:cubicBezTo>
                  <a:cubicBezTo>
                    <a:pt x="14919" y="19269"/>
                    <a:pt x="15944" y="20321"/>
                    <a:pt x="16912" y="20522"/>
                  </a:cubicBezTo>
                  <a:cubicBezTo>
                    <a:pt x="17861" y="20722"/>
                    <a:pt x="19114" y="21073"/>
                    <a:pt x="19949" y="21223"/>
                  </a:cubicBezTo>
                  <a:cubicBezTo>
                    <a:pt x="20442" y="21374"/>
                    <a:pt x="21125" y="21424"/>
                    <a:pt x="21600" y="21474"/>
                  </a:cubicBezTo>
                  <a:cubicBezTo>
                    <a:pt x="21600" y="18818"/>
                    <a:pt x="21600" y="18818"/>
                    <a:pt x="21600" y="18818"/>
                  </a:cubicBezTo>
                  <a:cubicBezTo>
                    <a:pt x="21296" y="18668"/>
                    <a:pt x="20879" y="18467"/>
                    <a:pt x="20461" y="18216"/>
                  </a:cubicBezTo>
                  <a:cubicBezTo>
                    <a:pt x="19626" y="17715"/>
                    <a:pt x="18696" y="16813"/>
                    <a:pt x="17709" y="15961"/>
                  </a:cubicBezTo>
                  <a:cubicBezTo>
                    <a:pt x="16703" y="15059"/>
                    <a:pt x="15868" y="13957"/>
                    <a:pt x="15298" y="13055"/>
                  </a:cubicBezTo>
                  <a:cubicBezTo>
                    <a:pt x="14729" y="12152"/>
                    <a:pt x="13856" y="10549"/>
                    <a:pt x="13438" y="9947"/>
                  </a:cubicBezTo>
                  <a:cubicBezTo>
                    <a:pt x="13040" y="9346"/>
                    <a:pt x="12660" y="8444"/>
                    <a:pt x="12072" y="6990"/>
                  </a:cubicBezTo>
                  <a:cubicBezTo>
                    <a:pt x="11464" y="5537"/>
                    <a:pt x="10724" y="3933"/>
                    <a:pt x="10382" y="3282"/>
                  </a:cubicBezTo>
                  <a:cubicBezTo>
                    <a:pt x="10041" y="2580"/>
                    <a:pt x="9357" y="1628"/>
                    <a:pt x="9149" y="1528"/>
                  </a:cubicBezTo>
                  <a:cubicBezTo>
                    <a:pt x="8940" y="1428"/>
                    <a:pt x="8674" y="1528"/>
                    <a:pt x="8598" y="1227"/>
                  </a:cubicBezTo>
                  <a:cubicBezTo>
                    <a:pt x="8522" y="977"/>
                    <a:pt x="8351" y="425"/>
                    <a:pt x="8238" y="175"/>
                  </a:cubicBezTo>
                  <a:cubicBezTo>
                    <a:pt x="8105" y="-126"/>
                    <a:pt x="7687" y="-26"/>
                    <a:pt x="7308" y="375"/>
                  </a:cubicBezTo>
                  <a:cubicBezTo>
                    <a:pt x="6947" y="726"/>
                    <a:pt x="6472" y="526"/>
                    <a:pt x="6321" y="425"/>
                  </a:cubicBezTo>
                  <a:cubicBezTo>
                    <a:pt x="6169" y="375"/>
                    <a:pt x="6017" y="425"/>
                    <a:pt x="5789" y="626"/>
                  </a:cubicBezTo>
                  <a:cubicBezTo>
                    <a:pt x="5561" y="826"/>
                    <a:pt x="5220" y="826"/>
                    <a:pt x="4897" y="1177"/>
                  </a:cubicBezTo>
                  <a:cubicBezTo>
                    <a:pt x="4574" y="1478"/>
                    <a:pt x="4385" y="1528"/>
                    <a:pt x="4100" y="2179"/>
                  </a:cubicBezTo>
                  <a:cubicBezTo>
                    <a:pt x="3834" y="2881"/>
                    <a:pt x="3815" y="2530"/>
                    <a:pt x="3606" y="2530"/>
                  </a:cubicBezTo>
                  <a:cubicBezTo>
                    <a:pt x="3417" y="2480"/>
                    <a:pt x="3227" y="2430"/>
                    <a:pt x="2942" y="2731"/>
                  </a:cubicBezTo>
                  <a:cubicBezTo>
                    <a:pt x="2638" y="3031"/>
                    <a:pt x="2240" y="3733"/>
                    <a:pt x="1917" y="4134"/>
                  </a:cubicBezTo>
                  <a:cubicBezTo>
                    <a:pt x="1575" y="4485"/>
                    <a:pt x="1348" y="5236"/>
                    <a:pt x="1025" y="5838"/>
                  </a:cubicBezTo>
                  <a:cubicBezTo>
                    <a:pt x="778" y="6239"/>
                    <a:pt x="285" y="6389"/>
                    <a:pt x="0" y="6439"/>
                  </a:cubicBezTo>
                  <a:cubicBezTo>
                    <a:pt x="0" y="16362"/>
                    <a:pt x="0" y="16362"/>
                    <a:pt x="0" y="16362"/>
                  </a:cubicBezTo>
                  <a:cubicBezTo>
                    <a:pt x="304" y="16262"/>
                    <a:pt x="873" y="16061"/>
                    <a:pt x="1367" y="15510"/>
                  </a:cubicBezTo>
                  <a:cubicBezTo>
                    <a:pt x="2069" y="14708"/>
                    <a:pt x="2676" y="14007"/>
                    <a:pt x="2904" y="13856"/>
                  </a:cubicBezTo>
                  <a:close/>
                </a:path>
              </a:pathLst>
            </a:custGeom>
            <a:solidFill>
              <a:srgbClr val="00B05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5" name="Freeform 45"/>
            <p:cNvSpPr/>
            <p:nvPr/>
          </p:nvSpPr>
          <p:spPr>
            <a:xfrm>
              <a:off x="414614" y="83353"/>
              <a:ext cx="2169561" cy="450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fill="norm" stroke="1" extrusionOk="0">
                  <a:moveTo>
                    <a:pt x="16911" y="16768"/>
                  </a:moveTo>
                  <a:cubicBezTo>
                    <a:pt x="16178" y="15962"/>
                    <a:pt x="15378" y="14637"/>
                    <a:pt x="14778" y="13773"/>
                  </a:cubicBezTo>
                  <a:cubicBezTo>
                    <a:pt x="14733" y="13715"/>
                    <a:pt x="14689" y="13600"/>
                    <a:pt x="14644" y="13543"/>
                  </a:cubicBezTo>
                  <a:cubicBezTo>
                    <a:pt x="14622" y="13543"/>
                    <a:pt x="14600" y="13485"/>
                    <a:pt x="14600" y="13485"/>
                  </a:cubicBezTo>
                  <a:cubicBezTo>
                    <a:pt x="14556" y="13427"/>
                    <a:pt x="14533" y="13370"/>
                    <a:pt x="14511" y="13312"/>
                  </a:cubicBezTo>
                  <a:cubicBezTo>
                    <a:pt x="14489" y="13312"/>
                    <a:pt x="14467" y="13255"/>
                    <a:pt x="14444" y="13255"/>
                  </a:cubicBezTo>
                  <a:cubicBezTo>
                    <a:pt x="14422" y="13197"/>
                    <a:pt x="14378" y="13139"/>
                    <a:pt x="14356" y="13082"/>
                  </a:cubicBezTo>
                  <a:cubicBezTo>
                    <a:pt x="14333" y="13082"/>
                    <a:pt x="14311" y="13024"/>
                    <a:pt x="14289" y="12967"/>
                  </a:cubicBezTo>
                  <a:cubicBezTo>
                    <a:pt x="14267" y="12909"/>
                    <a:pt x="14222" y="12909"/>
                    <a:pt x="14200" y="12851"/>
                  </a:cubicBezTo>
                  <a:cubicBezTo>
                    <a:pt x="14178" y="12794"/>
                    <a:pt x="14156" y="12736"/>
                    <a:pt x="14133" y="12736"/>
                  </a:cubicBezTo>
                  <a:cubicBezTo>
                    <a:pt x="14111" y="12679"/>
                    <a:pt x="14067" y="12621"/>
                    <a:pt x="14044" y="12563"/>
                  </a:cubicBezTo>
                  <a:cubicBezTo>
                    <a:pt x="14022" y="12506"/>
                    <a:pt x="14000" y="12506"/>
                    <a:pt x="13978" y="12448"/>
                  </a:cubicBezTo>
                  <a:cubicBezTo>
                    <a:pt x="13956" y="12391"/>
                    <a:pt x="13911" y="12333"/>
                    <a:pt x="13867" y="12275"/>
                  </a:cubicBezTo>
                  <a:cubicBezTo>
                    <a:pt x="13867" y="12218"/>
                    <a:pt x="13844" y="12218"/>
                    <a:pt x="13822" y="12160"/>
                  </a:cubicBezTo>
                  <a:cubicBezTo>
                    <a:pt x="13778" y="12103"/>
                    <a:pt x="13733" y="11987"/>
                    <a:pt x="13689" y="11930"/>
                  </a:cubicBezTo>
                  <a:cubicBezTo>
                    <a:pt x="13667" y="11930"/>
                    <a:pt x="13667" y="11872"/>
                    <a:pt x="13667" y="11872"/>
                  </a:cubicBezTo>
                  <a:cubicBezTo>
                    <a:pt x="13600" y="11757"/>
                    <a:pt x="13556" y="11699"/>
                    <a:pt x="13511" y="11584"/>
                  </a:cubicBezTo>
                  <a:cubicBezTo>
                    <a:pt x="13489" y="11584"/>
                    <a:pt x="13489" y="11584"/>
                    <a:pt x="13489" y="11584"/>
                  </a:cubicBezTo>
                  <a:cubicBezTo>
                    <a:pt x="11978" y="8877"/>
                    <a:pt x="11978" y="8877"/>
                    <a:pt x="11978" y="8877"/>
                  </a:cubicBezTo>
                  <a:cubicBezTo>
                    <a:pt x="11778" y="8474"/>
                    <a:pt x="11644" y="8243"/>
                    <a:pt x="11267" y="7322"/>
                  </a:cubicBezTo>
                  <a:cubicBezTo>
                    <a:pt x="11000" y="6688"/>
                    <a:pt x="10756" y="6112"/>
                    <a:pt x="10578" y="5651"/>
                  </a:cubicBezTo>
                  <a:cubicBezTo>
                    <a:pt x="10244" y="4787"/>
                    <a:pt x="9933" y="4211"/>
                    <a:pt x="9622" y="3463"/>
                  </a:cubicBezTo>
                  <a:cubicBezTo>
                    <a:pt x="9311" y="2714"/>
                    <a:pt x="8911" y="2426"/>
                    <a:pt x="8422" y="1792"/>
                  </a:cubicBezTo>
                  <a:cubicBezTo>
                    <a:pt x="7956" y="1216"/>
                    <a:pt x="7689" y="1159"/>
                    <a:pt x="7444" y="1159"/>
                  </a:cubicBezTo>
                  <a:cubicBezTo>
                    <a:pt x="7200" y="1159"/>
                    <a:pt x="6889" y="1389"/>
                    <a:pt x="6711" y="1619"/>
                  </a:cubicBezTo>
                  <a:cubicBezTo>
                    <a:pt x="6533" y="1850"/>
                    <a:pt x="6489" y="2023"/>
                    <a:pt x="6422" y="1792"/>
                  </a:cubicBezTo>
                  <a:cubicBezTo>
                    <a:pt x="6333" y="1562"/>
                    <a:pt x="6156" y="871"/>
                    <a:pt x="6067" y="410"/>
                  </a:cubicBezTo>
                  <a:cubicBezTo>
                    <a:pt x="5978" y="-51"/>
                    <a:pt x="5911" y="-51"/>
                    <a:pt x="5733" y="64"/>
                  </a:cubicBezTo>
                  <a:cubicBezTo>
                    <a:pt x="5622" y="122"/>
                    <a:pt x="5533" y="64"/>
                    <a:pt x="5400" y="352"/>
                  </a:cubicBezTo>
                  <a:cubicBezTo>
                    <a:pt x="5244" y="698"/>
                    <a:pt x="5067" y="1216"/>
                    <a:pt x="4822" y="1735"/>
                  </a:cubicBezTo>
                  <a:cubicBezTo>
                    <a:pt x="4556" y="2195"/>
                    <a:pt x="4356" y="2483"/>
                    <a:pt x="4044" y="2483"/>
                  </a:cubicBezTo>
                  <a:cubicBezTo>
                    <a:pt x="3733" y="2483"/>
                    <a:pt x="3556" y="2426"/>
                    <a:pt x="3200" y="2829"/>
                  </a:cubicBezTo>
                  <a:cubicBezTo>
                    <a:pt x="2844" y="3232"/>
                    <a:pt x="2511" y="3578"/>
                    <a:pt x="2178" y="3808"/>
                  </a:cubicBezTo>
                  <a:cubicBezTo>
                    <a:pt x="1844" y="4096"/>
                    <a:pt x="1489" y="4442"/>
                    <a:pt x="1378" y="4787"/>
                  </a:cubicBezTo>
                  <a:cubicBezTo>
                    <a:pt x="1267" y="5133"/>
                    <a:pt x="1133" y="5767"/>
                    <a:pt x="1000" y="6227"/>
                  </a:cubicBezTo>
                  <a:cubicBezTo>
                    <a:pt x="867" y="6746"/>
                    <a:pt x="844" y="6746"/>
                    <a:pt x="711" y="6573"/>
                  </a:cubicBezTo>
                  <a:cubicBezTo>
                    <a:pt x="578" y="6400"/>
                    <a:pt x="444" y="6227"/>
                    <a:pt x="133" y="6458"/>
                  </a:cubicBezTo>
                  <a:cubicBezTo>
                    <a:pt x="111" y="6515"/>
                    <a:pt x="67" y="6515"/>
                    <a:pt x="44" y="6573"/>
                  </a:cubicBezTo>
                  <a:cubicBezTo>
                    <a:pt x="22" y="6573"/>
                    <a:pt x="22" y="6573"/>
                    <a:pt x="22" y="6573"/>
                  </a:cubicBezTo>
                  <a:cubicBezTo>
                    <a:pt x="22" y="6573"/>
                    <a:pt x="22" y="6573"/>
                    <a:pt x="0" y="6573"/>
                  </a:cubicBezTo>
                  <a:cubicBezTo>
                    <a:pt x="289" y="6515"/>
                    <a:pt x="378" y="6343"/>
                    <a:pt x="578" y="6631"/>
                  </a:cubicBezTo>
                  <a:cubicBezTo>
                    <a:pt x="756" y="6861"/>
                    <a:pt x="800" y="6976"/>
                    <a:pt x="889" y="6861"/>
                  </a:cubicBezTo>
                  <a:cubicBezTo>
                    <a:pt x="978" y="6803"/>
                    <a:pt x="1089" y="6285"/>
                    <a:pt x="1222" y="5767"/>
                  </a:cubicBezTo>
                  <a:cubicBezTo>
                    <a:pt x="1289" y="5536"/>
                    <a:pt x="1311" y="5363"/>
                    <a:pt x="1356" y="5191"/>
                  </a:cubicBezTo>
                  <a:cubicBezTo>
                    <a:pt x="1356" y="5191"/>
                    <a:pt x="1356" y="5191"/>
                    <a:pt x="1356" y="5191"/>
                  </a:cubicBezTo>
                  <a:cubicBezTo>
                    <a:pt x="1356" y="5191"/>
                    <a:pt x="1356" y="5191"/>
                    <a:pt x="1356" y="5191"/>
                  </a:cubicBezTo>
                  <a:cubicBezTo>
                    <a:pt x="1356" y="5191"/>
                    <a:pt x="1378" y="5133"/>
                    <a:pt x="1378" y="5133"/>
                  </a:cubicBezTo>
                  <a:cubicBezTo>
                    <a:pt x="1378" y="5133"/>
                    <a:pt x="1378" y="5133"/>
                    <a:pt x="1378" y="5133"/>
                  </a:cubicBezTo>
                  <a:cubicBezTo>
                    <a:pt x="1400" y="5075"/>
                    <a:pt x="1400" y="5075"/>
                    <a:pt x="1400" y="5018"/>
                  </a:cubicBezTo>
                  <a:cubicBezTo>
                    <a:pt x="1400" y="5018"/>
                    <a:pt x="1422" y="5018"/>
                    <a:pt x="1422" y="5018"/>
                  </a:cubicBezTo>
                  <a:cubicBezTo>
                    <a:pt x="1422" y="5018"/>
                    <a:pt x="1444" y="4960"/>
                    <a:pt x="1444" y="4960"/>
                  </a:cubicBezTo>
                  <a:cubicBezTo>
                    <a:pt x="1444" y="4960"/>
                    <a:pt x="1467" y="4960"/>
                    <a:pt x="1467" y="4903"/>
                  </a:cubicBezTo>
                  <a:cubicBezTo>
                    <a:pt x="1467" y="4903"/>
                    <a:pt x="1489" y="4903"/>
                    <a:pt x="1489" y="4845"/>
                  </a:cubicBezTo>
                  <a:cubicBezTo>
                    <a:pt x="1489" y="4845"/>
                    <a:pt x="1511" y="4845"/>
                    <a:pt x="1511" y="4845"/>
                  </a:cubicBezTo>
                  <a:cubicBezTo>
                    <a:pt x="1511" y="4787"/>
                    <a:pt x="1533" y="4787"/>
                    <a:pt x="1556" y="4787"/>
                  </a:cubicBezTo>
                  <a:cubicBezTo>
                    <a:pt x="1556" y="4787"/>
                    <a:pt x="1556" y="4730"/>
                    <a:pt x="1556" y="4730"/>
                  </a:cubicBezTo>
                  <a:cubicBezTo>
                    <a:pt x="1578" y="4730"/>
                    <a:pt x="1600" y="4730"/>
                    <a:pt x="1600" y="4672"/>
                  </a:cubicBezTo>
                  <a:cubicBezTo>
                    <a:pt x="1622" y="4672"/>
                    <a:pt x="1622" y="4672"/>
                    <a:pt x="1622" y="4672"/>
                  </a:cubicBezTo>
                  <a:cubicBezTo>
                    <a:pt x="1644" y="4672"/>
                    <a:pt x="1667" y="4615"/>
                    <a:pt x="1689" y="4615"/>
                  </a:cubicBezTo>
                  <a:cubicBezTo>
                    <a:pt x="1689" y="4615"/>
                    <a:pt x="1689" y="4615"/>
                    <a:pt x="1711" y="4557"/>
                  </a:cubicBezTo>
                  <a:cubicBezTo>
                    <a:pt x="1733" y="4557"/>
                    <a:pt x="1756" y="4499"/>
                    <a:pt x="1778" y="4499"/>
                  </a:cubicBezTo>
                  <a:cubicBezTo>
                    <a:pt x="2244" y="4039"/>
                    <a:pt x="2600" y="3693"/>
                    <a:pt x="2822" y="3405"/>
                  </a:cubicBezTo>
                  <a:cubicBezTo>
                    <a:pt x="3067" y="3175"/>
                    <a:pt x="3200" y="2944"/>
                    <a:pt x="3444" y="2829"/>
                  </a:cubicBezTo>
                  <a:cubicBezTo>
                    <a:pt x="3667" y="2714"/>
                    <a:pt x="3711" y="2714"/>
                    <a:pt x="4044" y="2656"/>
                  </a:cubicBezTo>
                  <a:cubicBezTo>
                    <a:pt x="4400" y="2656"/>
                    <a:pt x="4489" y="2541"/>
                    <a:pt x="4756" y="2080"/>
                  </a:cubicBezTo>
                  <a:cubicBezTo>
                    <a:pt x="5000" y="1619"/>
                    <a:pt x="5200" y="1159"/>
                    <a:pt x="5311" y="813"/>
                  </a:cubicBezTo>
                  <a:cubicBezTo>
                    <a:pt x="5444" y="525"/>
                    <a:pt x="5622" y="295"/>
                    <a:pt x="5711" y="295"/>
                  </a:cubicBezTo>
                  <a:cubicBezTo>
                    <a:pt x="5822" y="295"/>
                    <a:pt x="5844" y="64"/>
                    <a:pt x="5956" y="352"/>
                  </a:cubicBezTo>
                  <a:cubicBezTo>
                    <a:pt x="6044" y="640"/>
                    <a:pt x="6156" y="1216"/>
                    <a:pt x="6267" y="1677"/>
                  </a:cubicBezTo>
                  <a:cubicBezTo>
                    <a:pt x="6356" y="2080"/>
                    <a:pt x="6422" y="2195"/>
                    <a:pt x="6511" y="2138"/>
                  </a:cubicBezTo>
                  <a:cubicBezTo>
                    <a:pt x="6578" y="2138"/>
                    <a:pt x="6756" y="1792"/>
                    <a:pt x="6867" y="1677"/>
                  </a:cubicBezTo>
                  <a:cubicBezTo>
                    <a:pt x="7000" y="1619"/>
                    <a:pt x="7244" y="1331"/>
                    <a:pt x="7533" y="1447"/>
                  </a:cubicBezTo>
                  <a:cubicBezTo>
                    <a:pt x="7844" y="1619"/>
                    <a:pt x="8044" y="1619"/>
                    <a:pt x="8444" y="2138"/>
                  </a:cubicBezTo>
                  <a:cubicBezTo>
                    <a:pt x="8867" y="2599"/>
                    <a:pt x="9356" y="3232"/>
                    <a:pt x="9578" y="3751"/>
                  </a:cubicBezTo>
                  <a:cubicBezTo>
                    <a:pt x="9822" y="4269"/>
                    <a:pt x="10200" y="4960"/>
                    <a:pt x="10467" y="5594"/>
                  </a:cubicBezTo>
                  <a:cubicBezTo>
                    <a:pt x="10733" y="6285"/>
                    <a:pt x="11044" y="7379"/>
                    <a:pt x="11311" y="7898"/>
                  </a:cubicBezTo>
                  <a:cubicBezTo>
                    <a:pt x="11556" y="8474"/>
                    <a:pt x="12244" y="9799"/>
                    <a:pt x="12844" y="10893"/>
                  </a:cubicBezTo>
                  <a:cubicBezTo>
                    <a:pt x="13444" y="11987"/>
                    <a:pt x="13911" y="12967"/>
                    <a:pt x="14511" y="14003"/>
                  </a:cubicBezTo>
                  <a:cubicBezTo>
                    <a:pt x="15133" y="15040"/>
                    <a:pt x="15578" y="15731"/>
                    <a:pt x="16422" y="16826"/>
                  </a:cubicBezTo>
                  <a:cubicBezTo>
                    <a:pt x="17289" y="17978"/>
                    <a:pt x="18222" y="18899"/>
                    <a:pt x="19378" y="19879"/>
                  </a:cubicBezTo>
                  <a:cubicBezTo>
                    <a:pt x="20289" y="20685"/>
                    <a:pt x="20933" y="21203"/>
                    <a:pt x="21600" y="21549"/>
                  </a:cubicBezTo>
                  <a:cubicBezTo>
                    <a:pt x="21600" y="20397"/>
                    <a:pt x="21600" y="20397"/>
                    <a:pt x="21600" y="20397"/>
                  </a:cubicBezTo>
                  <a:cubicBezTo>
                    <a:pt x="21067" y="20109"/>
                    <a:pt x="20178" y="19591"/>
                    <a:pt x="19733" y="19303"/>
                  </a:cubicBezTo>
                  <a:cubicBezTo>
                    <a:pt x="19089" y="18842"/>
                    <a:pt x="17622" y="17575"/>
                    <a:pt x="16911" y="16768"/>
                  </a:cubicBezTo>
                  <a:close/>
                </a:path>
              </a:pathLst>
            </a:custGeom>
            <a:solidFill>
              <a:srgbClr val="FFFF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6" name="Freeform 48"/>
            <p:cNvSpPr/>
            <p:nvPr/>
          </p:nvSpPr>
          <p:spPr>
            <a:xfrm>
              <a:off x="550329" y="87300"/>
              <a:ext cx="2033846" cy="4684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63" fill="norm" stroke="1" extrusionOk="0">
                  <a:moveTo>
                    <a:pt x="16076" y="15939"/>
                  </a:moveTo>
                  <a:cubicBezTo>
                    <a:pt x="15175" y="14889"/>
                    <a:pt x="14700" y="14226"/>
                    <a:pt x="14036" y="13232"/>
                  </a:cubicBezTo>
                  <a:cubicBezTo>
                    <a:pt x="13396" y="12237"/>
                    <a:pt x="12898" y="11298"/>
                    <a:pt x="12258" y="10249"/>
                  </a:cubicBezTo>
                  <a:cubicBezTo>
                    <a:pt x="11618" y="9199"/>
                    <a:pt x="10883" y="7928"/>
                    <a:pt x="10622" y="7376"/>
                  </a:cubicBezTo>
                  <a:cubicBezTo>
                    <a:pt x="10338" y="6879"/>
                    <a:pt x="10006" y="5829"/>
                    <a:pt x="9721" y="5166"/>
                  </a:cubicBezTo>
                  <a:cubicBezTo>
                    <a:pt x="9437" y="4559"/>
                    <a:pt x="9034" y="3896"/>
                    <a:pt x="8773" y="3399"/>
                  </a:cubicBezTo>
                  <a:cubicBezTo>
                    <a:pt x="8536" y="2901"/>
                    <a:pt x="8014" y="2294"/>
                    <a:pt x="7564" y="1852"/>
                  </a:cubicBezTo>
                  <a:cubicBezTo>
                    <a:pt x="7137" y="1355"/>
                    <a:pt x="6923" y="1355"/>
                    <a:pt x="6591" y="1189"/>
                  </a:cubicBezTo>
                  <a:cubicBezTo>
                    <a:pt x="6283" y="1078"/>
                    <a:pt x="6022" y="1355"/>
                    <a:pt x="5880" y="1410"/>
                  </a:cubicBezTo>
                  <a:cubicBezTo>
                    <a:pt x="5762" y="1520"/>
                    <a:pt x="5572" y="1852"/>
                    <a:pt x="5501" y="1852"/>
                  </a:cubicBezTo>
                  <a:cubicBezTo>
                    <a:pt x="5406" y="1907"/>
                    <a:pt x="5335" y="1797"/>
                    <a:pt x="5240" y="1410"/>
                  </a:cubicBezTo>
                  <a:cubicBezTo>
                    <a:pt x="5121" y="968"/>
                    <a:pt x="5003" y="415"/>
                    <a:pt x="4908" y="139"/>
                  </a:cubicBezTo>
                  <a:cubicBezTo>
                    <a:pt x="4789" y="-137"/>
                    <a:pt x="4766" y="84"/>
                    <a:pt x="4647" y="84"/>
                  </a:cubicBezTo>
                  <a:cubicBezTo>
                    <a:pt x="4552" y="84"/>
                    <a:pt x="4363" y="305"/>
                    <a:pt x="4220" y="581"/>
                  </a:cubicBezTo>
                  <a:cubicBezTo>
                    <a:pt x="4102" y="913"/>
                    <a:pt x="3888" y="1355"/>
                    <a:pt x="3628" y="1797"/>
                  </a:cubicBezTo>
                  <a:cubicBezTo>
                    <a:pt x="3343" y="2238"/>
                    <a:pt x="3248" y="2349"/>
                    <a:pt x="2869" y="2349"/>
                  </a:cubicBezTo>
                  <a:cubicBezTo>
                    <a:pt x="2513" y="2404"/>
                    <a:pt x="2466" y="2404"/>
                    <a:pt x="2229" y="2515"/>
                  </a:cubicBezTo>
                  <a:cubicBezTo>
                    <a:pt x="1968" y="2625"/>
                    <a:pt x="1826" y="2846"/>
                    <a:pt x="1565" y="3067"/>
                  </a:cubicBezTo>
                  <a:cubicBezTo>
                    <a:pt x="1328" y="3343"/>
                    <a:pt x="948" y="3675"/>
                    <a:pt x="450" y="4117"/>
                  </a:cubicBezTo>
                  <a:cubicBezTo>
                    <a:pt x="427" y="4117"/>
                    <a:pt x="403" y="4172"/>
                    <a:pt x="379" y="4172"/>
                  </a:cubicBezTo>
                  <a:cubicBezTo>
                    <a:pt x="356" y="4227"/>
                    <a:pt x="356" y="4227"/>
                    <a:pt x="356" y="4227"/>
                  </a:cubicBezTo>
                  <a:cubicBezTo>
                    <a:pt x="332" y="4227"/>
                    <a:pt x="308" y="4282"/>
                    <a:pt x="285" y="4282"/>
                  </a:cubicBezTo>
                  <a:cubicBezTo>
                    <a:pt x="285" y="4282"/>
                    <a:pt x="285" y="4282"/>
                    <a:pt x="261" y="4282"/>
                  </a:cubicBezTo>
                  <a:cubicBezTo>
                    <a:pt x="261" y="4338"/>
                    <a:pt x="237" y="4338"/>
                    <a:pt x="213" y="4338"/>
                  </a:cubicBezTo>
                  <a:cubicBezTo>
                    <a:pt x="213" y="4338"/>
                    <a:pt x="213" y="4393"/>
                    <a:pt x="213" y="4393"/>
                  </a:cubicBezTo>
                  <a:cubicBezTo>
                    <a:pt x="190" y="4393"/>
                    <a:pt x="166" y="4393"/>
                    <a:pt x="166" y="4448"/>
                  </a:cubicBezTo>
                  <a:cubicBezTo>
                    <a:pt x="166" y="4448"/>
                    <a:pt x="142" y="4448"/>
                    <a:pt x="142" y="4448"/>
                  </a:cubicBezTo>
                  <a:cubicBezTo>
                    <a:pt x="142" y="4503"/>
                    <a:pt x="119" y="4503"/>
                    <a:pt x="119" y="4503"/>
                  </a:cubicBezTo>
                  <a:cubicBezTo>
                    <a:pt x="119" y="4559"/>
                    <a:pt x="95" y="4559"/>
                    <a:pt x="95" y="4559"/>
                  </a:cubicBezTo>
                  <a:cubicBezTo>
                    <a:pt x="95" y="4559"/>
                    <a:pt x="71" y="4614"/>
                    <a:pt x="71" y="4614"/>
                  </a:cubicBezTo>
                  <a:cubicBezTo>
                    <a:pt x="71" y="4614"/>
                    <a:pt x="71" y="4614"/>
                    <a:pt x="47" y="4614"/>
                  </a:cubicBezTo>
                  <a:cubicBezTo>
                    <a:pt x="47" y="4669"/>
                    <a:pt x="47" y="4669"/>
                    <a:pt x="24" y="4724"/>
                  </a:cubicBezTo>
                  <a:cubicBezTo>
                    <a:pt x="24" y="4724"/>
                    <a:pt x="24" y="4724"/>
                    <a:pt x="24" y="4724"/>
                  </a:cubicBezTo>
                  <a:cubicBezTo>
                    <a:pt x="24" y="4724"/>
                    <a:pt x="0" y="4780"/>
                    <a:pt x="0" y="4780"/>
                  </a:cubicBezTo>
                  <a:cubicBezTo>
                    <a:pt x="0" y="4780"/>
                    <a:pt x="0" y="4780"/>
                    <a:pt x="0" y="4780"/>
                  </a:cubicBezTo>
                  <a:cubicBezTo>
                    <a:pt x="213" y="4448"/>
                    <a:pt x="427" y="4282"/>
                    <a:pt x="854" y="3896"/>
                  </a:cubicBezTo>
                  <a:cubicBezTo>
                    <a:pt x="1280" y="3509"/>
                    <a:pt x="1731" y="3178"/>
                    <a:pt x="2015" y="2901"/>
                  </a:cubicBezTo>
                  <a:cubicBezTo>
                    <a:pt x="2300" y="2680"/>
                    <a:pt x="2347" y="2736"/>
                    <a:pt x="2750" y="2680"/>
                  </a:cubicBezTo>
                  <a:cubicBezTo>
                    <a:pt x="3153" y="2625"/>
                    <a:pt x="3248" y="2680"/>
                    <a:pt x="3604" y="2073"/>
                  </a:cubicBezTo>
                  <a:cubicBezTo>
                    <a:pt x="3960" y="1520"/>
                    <a:pt x="4173" y="968"/>
                    <a:pt x="4315" y="747"/>
                  </a:cubicBezTo>
                  <a:cubicBezTo>
                    <a:pt x="4458" y="471"/>
                    <a:pt x="4552" y="415"/>
                    <a:pt x="4647" y="360"/>
                  </a:cubicBezTo>
                  <a:cubicBezTo>
                    <a:pt x="4766" y="360"/>
                    <a:pt x="4813" y="194"/>
                    <a:pt x="4955" y="581"/>
                  </a:cubicBezTo>
                  <a:cubicBezTo>
                    <a:pt x="5074" y="913"/>
                    <a:pt x="5216" y="1741"/>
                    <a:pt x="5359" y="2017"/>
                  </a:cubicBezTo>
                  <a:cubicBezTo>
                    <a:pt x="5477" y="2349"/>
                    <a:pt x="5643" y="1907"/>
                    <a:pt x="6094" y="1686"/>
                  </a:cubicBezTo>
                  <a:cubicBezTo>
                    <a:pt x="6520" y="1465"/>
                    <a:pt x="7255" y="1852"/>
                    <a:pt x="7706" y="2459"/>
                  </a:cubicBezTo>
                  <a:cubicBezTo>
                    <a:pt x="8133" y="3012"/>
                    <a:pt x="8939" y="4227"/>
                    <a:pt x="9603" y="5884"/>
                  </a:cubicBezTo>
                  <a:cubicBezTo>
                    <a:pt x="10267" y="7597"/>
                    <a:pt x="10717" y="8481"/>
                    <a:pt x="11191" y="9310"/>
                  </a:cubicBezTo>
                  <a:cubicBezTo>
                    <a:pt x="11665" y="10138"/>
                    <a:pt x="12116" y="11022"/>
                    <a:pt x="12851" y="12237"/>
                  </a:cubicBezTo>
                  <a:cubicBezTo>
                    <a:pt x="13586" y="13398"/>
                    <a:pt x="14511" y="15276"/>
                    <a:pt x="15838" y="16767"/>
                  </a:cubicBezTo>
                  <a:cubicBezTo>
                    <a:pt x="17142" y="18314"/>
                    <a:pt x="18470" y="19585"/>
                    <a:pt x="19703" y="20358"/>
                  </a:cubicBezTo>
                  <a:cubicBezTo>
                    <a:pt x="20414" y="20855"/>
                    <a:pt x="21126" y="21242"/>
                    <a:pt x="21600" y="21463"/>
                  </a:cubicBezTo>
                  <a:cubicBezTo>
                    <a:pt x="21600" y="20469"/>
                    <a:pt x="21600" y="20469"/>
                    <a:pt x="21600" y="20469"/>
                  </a:cubicBezTo>
                  <a:cubicBezTo>
                    <a:pt x="20889" y="20137"/>
                    <a:pt x="20201" y="19640"/>
                    <a:pt x="19229" y="18867"/>
                  </a:cubicBezTo>
                  <a:cubicBezTo>
                    <a:pt x="17996" y="17927"/>
                    <a:pt x="17000" y="17044"/>
                    <a:pt x="16076" y="15939"/>
                  </a:cubicBezTo>
                  <a:close/>
                </a:path>
              </a:pathLst>
            </a:custGeom>
            <a:solidFill>
              <a:srgbClr val="FFFF00"/>
            </a:solidFill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187" name="Straight Connector 52"/>
            <p:cNvSpPr/>
            <p:nvPr/>
          </p:nvSpPr>
          <p:spPr>
            <a:xfrm>
              <a:off x="0" y="327402"/>
              <a:ext cx="43811" cy="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188" name="Freeform 14"/>
            <p:cNvSpPr/>
            <p:nvPr/>
          </p:nvSpPr>
          <p:spPr>
            <a:xfrm>
              <a:off x="545812" y="145982"/>
              <a:ext cx="12701" cy="1271"/>
            </a:xfrm>
            <a:prstGeom prst="ellips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2191" name="Freeform 43"/>
            <p:cNvGrpSpPr/>
            <p:nvPr/>
          </p:nvGrpSpPr>
          <p:grpSpPr>
            <a:xfrm>
              <a:off x="552162" y="139632"/>
              <a:ext cx="1" cy="12701"/>
              <a:chOff x="0" y="0"/>
              <a:chExt cx="0" cy="12700"/>
            </a:xfrm>
          </p:grpSpPr>
          <p:sp>
            <p:nvSpPr>
              <p:cNvPr id="2189" name="Line"/>
              <p:cNvSpPr/>
              <p:nvPr/>
            </p:nvSpPr>
            <p:spPr>
              <a:xfrm flipV="1">
                <a:off x="-1" y="0"/>
                <a:ext cx="2" cy="12700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190" name="Line"/>
              <p:cNvSpPr/>
              <p:nvPr/>
            </p:nvSpPr>
            <p:spPr>
              <a:xfrm flipH="1">
                <a:off x="-1" y="0"/>
                <a:ext cx="2" cy="12700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2194" name="Freeform 46"/>
            <p:cNvGrpSpPr/>
            <p:nvPr/>
          </p:nvGrpSpPr>
          <p:grpSpPr>
            <a:xfrm>
              <a:off x="545812" y="145982"/>
              <a:ext cx="12701" cy="1"/>
              <a:chOff x="0" y="0"/>
              <a:chExt cx="12700" cy="0"/>
            </a:xfrm>
          </p:grpSpPr>
          <p:sp>
            <p:nvSpPr>
              <p:cNvPr id="2192" name="Line"/>
              <p:cNvSpPr/>
              <p:nvPr/>
            </p:nvSpPr>
            <p:spPr>
              <a:xfrm>
                <a:off x="0" y="0"/>
                <a:ext cx="12700" cy="1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193" name="Line"/>
              <p:cNvSpPr/>
              <p:nvPr/>
            </p:nvSpPr>
            <p:spPr>
              <a:xfrm flipH="1" flipV="1">
                <a:off x="0" y="0"/>
                <a:ext cx="12700" cy="1"/>
              </a:xfrm>
              <a:prstGeom prst="line">
                <a:avLst/>
              </a:prstGeom>
              <a:noFill/>
              <a:ln w="31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</p:grpSp>
      <p:sp>
        <p:nvSpPr>
          <p:cNvPr id="2196" name="TextBox 14"/>
          <p:cNvSpPr txBox="1"/>
          <p:nvPr/>
        </p:nvSpPr>
        <p:spPr>
          <a:xfrm>
            <a:off x="4420298" y="3786485"/>
            <a:ext cx="132518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DNV ‘25</a:t>
            </a:r>
          </a:p>
        </p:txBody>
      </p:sp>
      <p:sp>
        <p:nvSpPr>
          <p:cNvPr id="2197" name="TextBox 1056"/>
          <p:cNvSpPr txBox="1"/>
          <p:nvPr/>
        </p:nvSpPr>
        <p:spPr>
          <a:xfrm>
            <a:off x="3213159" y="3552500"/>
            <a:ext cx="1286707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IEA</a:t>
            </a:r>
          </a:p>
          <a:p>
            <a:pPr algn="ctr"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NZE ‘21</a:t>
            </a:r>
          </a:p>
        </p:txBody>
      </p:sp>
      <p:sp>
        <p:nvSpPr>
          <p:cNvPr id="2198" name="TextBox 16"/>
          <p:cNvSpPr txBox="1"/>
          <p:nvPr/>
        </p:nvSpPr>
        <p:spPr>
          <a:xfrm rot="792325">
            <a:off x="4285162" y="3671852"/>
            <a:ext cx="158496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Poverty</a:t>
            </a:r>
          </a:p>
        </p:txBody>
      </p:sp>
      <p:sp>
        <p:nvSpPr>
          <p:cNvPr id="2199" name="Straight Connector 19"/>
          <p:cNvSpPr/>
          <p:nvPr/>
        </p:nvSpPr>
        <p:spPr>
          <a:xfrm flipH="1" flipV="1">
            <a:off x="4446847" y="3131670"/>
            <a:ext cx="2651" cy="1196217"/>
          </a:xfrm>
          <a:prstGeom prst="line">
            <a:avLst/>
          </a:prstGeom>
          <a:ln w="12700">
            <a:solidFill>
              <a:srgbClr val="FFFFFF"/>
            </a:solidFill>
            <a:prstDash val="sysDot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00" name="TextBox 1057"/>
          <p:cNvSpPr txBox="1"/>
          <p:nvPr/>
        </p:nvSpPr>
        <p:spPr>
          <a:xfrm rot="792325">
            <a:off x="4711305" y="3328582"/>
            <a:ext cx="158496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Poverty</a:t>
            </a:r>
          </a:p>
        </p:txBody>
      </p:sp>
      <p:grpSp>
        <p:nvGrpSpPr>
          <p:cNvPr id="2203" name="Group 1060"/>
          <p:cNvGrpSpPr/>
          <p:nvPr/>
        </p:nvGrpSpPr>
        <p:grpSpPr>
          <a:xfrm>
            <a:off x="7162490" y="1320082"/>
            <a:ext cx="2029542" cy="2768186"/>
            <a:chOff x="0" y="0"/>
            <a:chExt cx="2029541" cy="2768184"/>
          </a:xfrm>
        </p:grpSpPr>
        <p:sp>
          <p:nvSpPr>
            <p:cNvPr id="2201" name="TextBox 136"/>
            <p:cNvSpPr txBox="1"/>
            <p:nvPr/>
          </p:nvSpPr>
          <p:spPr>
            <a:xfrm>
              <a:off x="0" y="1524963"/>
              <a:ext cx="1609272" cy="124322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Natural Gas</a:t>
              </a:r>
              <a:endParaRPr>
                <a:solidFill>
                  <a:srgbClr val="FFFFFF"/>
                </a:solidFill>
              </a:endParaRPr>
            </a:p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Oil</a:t>
              </a:r>
              <a:endParaRPr>
                <a:solidFill>
                  <a:srgbClr val="FFFFFF"/>
                </a:solidFill>
              </a:endParaRPr>
            </a:p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Coal</a:t>
              </a:r>
            </a:p>
          </p:txBody>
        </p:sp>
        <p:sp>
          <p:nvSpPr>
            <p:cNvPr id="2202" name="TextBox 136"/>
            <p:cNvSpPr txBox="1"/>
            <p:nvPr/>
          </p:nvSpPr>
          <p:spPr>
            <a:xfrm>
              <a:off x="0" y="0"/>
              <a:ext cx="2029542" cy="12432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Geo, Bio</a:t>
              </a:r>
              <a:endParaRPr>
                <a:solidFill>
                  <a:srgbClr val="FFFFFF"/>
                </a:solidFill>
              </a:endParaRPr>
            </a:p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Solar, Wind</a:t>
              </a:r>
              <a:endParaRPr>
                <a:solidFill>
                  <a:srgbClr val="FFFFFF"/>
                </a:solidFill>
              </a:endParaRPr>
            </a:p>
            <a:p>
              <a:pPr>
                <a:lnSpc>
                  <a:spcPct val="150000"/>
                </a:lnSpc>
                <a:defRPr b="1" sz="20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Hydro, Nuclear</a:t>
              </a:r>
            </a:p>
          </p:txBody>
        </p:sp>
      </p:grpSp>
      <p:sp>
        <p:nvSpPr>
          <p:cNvPr id="2204" name="Straight Connector 3"/>
          <p:cNvSpPr/>
          <p:nvPr/>
        </p:nvSpPr>
        <p:spPr>
          <a:xfrm flipH="1">
            <a:off x="6254105" y="2190749"/>
            <a:ext cx="2279" cy="713816"/>
          </a:xfrm>
          <a:prstGeom prst="line">
            <a:avLst/>
          </a:prstGeom>
          <a:ln w="7620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205" name="TextBox 17"/>
          <p:cNvSpPr txBox="1"/>
          <p:nvPr/>
        </p:nvSpPr>
        <p:spPr>
          <a:xfrm rot="20408538">
            <a:off x="5177800" y="2566046"/>
            <a:ext cx="184881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Prosperity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3000"/>
                                        <p:tgtEl>
                                          <p:spTgt spid="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500"/>
                                        <p:tgtEl>
                                          <p:spTgt spid="2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500"/>
                                        <p:tgtEl>
                                          <p:spTgt spid="2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xit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" dur="500" fill="hold"/>
                                        <p:tgtEl>
                                          <p:spTgt spid="2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Class="exit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4" dur="500" fill="hold"/>
                                        <p:tgtEl>
                                          <p:spTgt spid="2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Class="exit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8" dur="500" fill="hold"/>
                                        <p:tgtEl>
                                          <p:spTgt spid="2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Class="entr" nodeType="after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500"/>
                                        <p:tgtEl>
                                          <p:spTgt spid="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7" dur="500"/>
                                        <p:tgtEl>
                                          <p:spTgt spid="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Class="entr" nodeType="after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1" dur="1500"/>
                                        <p:tgtEl>
                                          <p:spTgt spid="2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1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46" dur="1250"/>
                                        <p:tgtEl>
                                          <p:spTgt spid="2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path" nodeType="click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2078 0.219750" origin="layout" pathEditMode="relative">
                                      <p:cBhvr>
                                        <p:cTn id="50" dur="2000" fill="hold"/>
                                        <p:tgtEl>
                                          <p:spTgt spid="2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5" dur="1500"/>
                                        <p:tgtEl>
                                          <p:spTgt spid="2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Class="exit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8" dur="500" fill="hold"/>
                                        <p:tgtEl>
                                          <p:spTgt spid="2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Class="exit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2" dur="500" fill="hold"/>
                                        <p:tgtEl>
                                          <p:spTgt spid="2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Class="exit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6" dur="500" fill="hold"/>
                                        <p:tgtEl>
                                          <p:spTgt spid="2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Class="exit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0" dur="500" fill="hold"/>
                                        <p:tgtEl>
                                          <p:spTgt spid="2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97" grpId="2"/>
      <p:bldP build="whole" bldLvl="1" animBg="1" rev="0" advAuto="0" spid="2204" grpId="13"/>
      <p:bldP build="whole" bldLvl="1" animBg="1" rev="0" advAuto="0" spid="2197" grpId="4"/>
      <p:bldP build="whole" bldLvl="1" animBg="1" rev="0" advAuto="0" spid="2196" grpId="8"/>
      <p:bldP build="whole" bldLvl="1" animBg="1" rev="0" advAuto="0" spid="2200" grpId="16"/>
      <p:bldP build="whole" bldLvl="1" animBg="1" rev="0" advAuto="0" spid="2196" grpId="14"/>
      <p:bldP build="whole" bldLvl="1" animBg="1" rev="0" advAuto="0" spid="2165" grpId="15"/>
      <p:bldP build="whole" bldLvl="1" animBg="1" rev="0" advAuto="0" spid="2198" grpId="3"/>
      <p:bldP build="whole" bldLvl="1" animBg="1" rev="0" advAuto="0" spid="2195" grpId="1"/>
      <p:bldP build="whole" bldLvl="1" animBg="1" rev="0" advAuto="0" spid="2198" grpId="5"/>
      <p:bldP build="whole" bldLvl="1" animBg="1" rev="0" advAuto="0" spid="2205" grpId="12"/>
      <p:bldP build="whole" bldLvl="1" animBg="1" rev="0" advAuto="0" spid="2195" grpId="6"/>
      <p:bldP build="whole" bldLvl="1" animBg="1" rev="0" advAuto="0" spid="2200" grpId="9"/>
      <p:bldP build="whole" bldLvl="1" animBg="1" rev="0" advAuto="0" spid="2204" grpId="10"/>
      <p:bldP build="whole" bldLvl="1" animBg="1" rev="0" advAuto="0" spid="2165" grpId="7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07" name="Chart 23"/>
          <p:cNvGraphicFramePr/>
          <p:nvPr/>
        </p:nvGraphicFramePr>
        <p:xfrm>
          <a:off x="498818" y="981710"/>
          <a:ext cx="8583656" cy="375982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2208" name="Chart 2"/>
          <p:cNvGraphicFramePr/>
          <p:nvPr/>
        </p:nvGraphicFramePr>
        <p:xfrm>
          <a:off x="240056" y="1005536"/>
          <a:ext cx="8569683" cy="3673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209" name="Straight Connector 4"/>
          <p:cNvSpPr/>
          <p:nvPr/>
        </p:nvSpPr>
        <p:spPr>
          <a:xfrm flipV="1">
            <a:off x="4191000" y="1295400"/>
            <a:ext cx="0" cy="3036778"/>
          </a:xfrm>
          <a:prstGeom prst="line">
            <a:avLst/>
          </a:prstGeom>
          <a:ln w="38100">
            <a:solidFill>
              <a:srgbClr val="FFFFFF"/>
            </a:solidFill>
            <a:prstDash val="sysDot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2213" name="Group 18"/>
          <p:cNvGrpSpPr/>
          <p:nvPr/>
        </p:nvGrpSpPr>
        <p:grpSpPr>
          <a:xfrm>
            <a:off x="1180734" y="1885002"/>
            <a:ext cx="5632451" cy="1998256"/>
            <a:chOff x="0" y="0"/>
            <a:chExt cx="5632450" cy="1998254"/>
          </a:xfrm>
        </p:grpSpPr>
        <p:sp>
          <p:nvSpPr>
            <p:cNvPr id="2210" name="TextBox 9"/>
            <p:cNvSpPr txBox="1"/>
            <p:nvPr/>
          </p:nvSpPr>
          <p:spPr>
            <a:xfrm>
              <a:off x="145454" y="1149350"/>
              <a:ext cx="612514" cy="375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79%</a:t>
              </a:r>
            </a:p>
          </p:txBody>
        </p:sp>
        <p:sp>
          <p:nvSpPr>
            <p:cNvPr id="2211" name="TextBox 12"/>
            <p:cNvSpPr txBox="1"/>
            <p:nvPr/>
          </p:nvSpPr>
          <p:spPr>
            <a:xfrm>
              <a:off x="4796394" y="1623023"/>
              <a:ext cx="612513" cy="37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32%</a:t>
              </a:r>
            </a:p>
          </p:txBody>
        </p:sp>
        <p:sp>
          <p:nvSpPr>
            <p:cNvPr id="2212" name="Freeform: Shape 16"/>
            <p:cNvSpPr/>
            <p:nvPr/>
          </p:nvSpPr>
          <p:spPr>
            <a:xfrm>
              <a:off x="0" y="0"/>
              <a:ext cx="5632450" cy="1428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856" y="608"/>
                    <a:pt x="1713" y="1216"/>
                    <a:pt x="2265" y="1824"/>
                  </a:cubicBezTo>
                  <a:cubicBezTo>
                    <a:pt x="2817" y="2432"/>
                    <a:pt x="3064" y="3168"/>
                    <a:pt x="3312" y="3648"/>
                  </a:cubicBezTo>
                  <a:cubicBezTo>
                    <a:pt x="3559" y="4128"/>
                    <a:pt x="3624" y="4528"/>
                    <a:pt x="3750" y="4704"/>
                  </a:cubicBezTo>
                  <a:cubicBezTo>
                    <a:pt x="3876" y="4880"/>
                    <a:pt x="3913" y="4592"/>
                    <a:pt x="4067" y="4704"/>
                  </a:cubicBezTo>
                  <a:cubicBezTo>
                    <a:pt x="4221" y="4816"/>
                    <a:pt x="4509" y="5168"/>
                    <a:pt x="4676" y="5376"/>
                  </a:cubicBezTo>
                  <a:cubicBezTo>
                    <a:pt x="4842" y="5584"/>
                    <a:pt x="4907" y="5776"/>
                    <a:pt x="5065" y="5952"/>
                  </a:cubicBezTo>
                  <a:cubicBezTo>
                    <a:pt x="5223" y="6128"/>
                    <a:pt x="5426" y="6208"/>
                    <a:pt x="5625" y="6432"/>
                  </a:cubicBezTo>
                  <a:cubicBezTo>
                    <a:pt x="5824" y="6656"/>
                    <a:pt x="6035" y="7184"/>
                    <a:pt x="6258" y="7296"/>
                  </a:cubicBezTo>
                  <a:cubicBezTo>
                    <a:pt x="6482" y="7408"/>
                    <a:pt x="6762" y="7168"/>
                    <a:pt x="6965" y="7104"/>
                  </a:cubicBezTo>
                  <a:cubicBezTo>
                    <a:pt x="7168" y="7040"/>
                    <a:pt x="7277" y="7072"/>
                    <a:pt x="7476" y="6912"/>
                  </a:cubicBezTo>
                  <a:cubicBezTo>
                    <a:pt x="7675" y="6752"/>
                    <a:pt x="7849" y="6160"/>
                    <a:pt x="8158" y="6144"/>
                  </a:cubicBezTo>
                  <a:cubicBezTo>
                    <a:pt x="8466" y="6128"/>
                    <a:pt x="8990" y="6496"/>
                    <a:pt x="9327" y="6816"/>
                  </a:cubicBezTo>
                  <a:cubicBezTo>
                    <a:pt x="9664" y="7136"/>
                    <a:pt x="9980" y="7776"/>
                    <a:pt x="10179" y="8064"/>
                  </a:cubicBezTo>
                  <a:cubicBezTo>
                    <a:pt x="10378" y="8352"/>
                    <a:pt x="10414" y="8272"/>
                    <a:pt x="10520" y="8544"/>
                  </a:cubicBezTo>
                  <a:cubicBezTo>
                    <a:pt x="10625" y="8816"/>
                    <a:pt x="10666" y="9536"/>
                    <a:pt x="10812" y="9696"/>
                  </a:cubicBezTo>
                  <a:cubicBezTo>
                    <a:pt x="10958" y="9856"/>
                    <a:pt x="10666" y="8912"/>
                    <a:pt x="11397" y="9504"/>
                  </a:cubicBezTo>
                  <a:cubicBezTo>
                    <a:pt x="12127" y="10096"/>
                    <a:pt x="13893" y="11728"/>
                    <a:pt x="15195" y="13248"/>
                  </a:cubicBezTo>
                  <a:cubicBezTo>
                    <a:pt x="16498" y="14768"/>
                    <a:pt x="18146" y="17232"/>
                    <a:pt x="19214" y="18624"/>
                  </a:cubicBezTo>
                  <a:cubicBezTo>
                    <a:pt x="20281" y="20016"/>
                    <a:pt x="20940" y="20808"/>
                    <a:pt x="21600" y="21600"/>
                  </a:cubicBezTo>
                </a:path>
              </a:pathLst>
            </a:custGeom>
            <a:noFill/>
            <a:ln w="571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217" name="Group 19"/>
          <p:cNvGrpSpPr/>
          <p:nvPr/>
        </p:nvGrpSpPr>
        <p:grpSpPr>
          <a:xfrm>
            <a:off x="1169160" y="1365827"/>
            <a:ext cx="5648874" cy="1207277"/>
            <a:chOff x="0" y="0"/>
            <a:chExt cx="5648873" cy="1207276"/>
          </a:xfrm>
        </p:grpSpPr>
        <p:sp>
          <p:nvSpPr>
            <p:cNvPr id="2214" name="TextBox 10"/>
            <p:cNvSpPr txBox="1"/>
            <p:nvPr/>
          </p:nvSpPr>
          <p:spPr>
            <a:xfrm>
              <a:off x="114445" y="96190"/>
              <a:ext cx="612513" cy="37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15%</a:t>
              </a:r>
            </a:p>
          </p:txBody>
        </p:sp>
        <p:sp>
          <p:nvSpPr>
            <p:cNvPr id="2215" name="TextBox 13"/>
            <p:cNvSpPr txBox="1"/>
            <p:nvPr/>
          </p:nvSpPr>
          <p:spPr>
            <a:xfrm>
              <a:off x="4783512" y="832045"/>
              <a:ext cx="612513" cy="37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44%</a:t>
              </a:r>
            </a:p>
          </p:txBody>
        </p:sp>
        <p:sp>
          <p:nvSpPr>
            <p:cNvPr id="2216" name="Freeform: Shape 17"/>
            <p:cNvSpPr/>
            <p:nvPr/>
          </p:nvSpPr>
          <p:spPr>
            <a:xfrm>
              <a:off x="0" y="-1"/>
              <a:ext cx="5648874" cy="571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fill="norm" stroke="1" extrusionOk="0">
                  <a:moveTo>
                    <a:pt x="0" y="1440"/>
                  </a:moveTo>
                  <a:cubicBezTo>
                    <a:pt x="835" y="683"/>
                    <a:pt x="1669" y="-74"/>
                    <a:pt x="2430" y="6"/>
                  </a:cubicBezTo>
                  <a:cubicBezTo>
                    <a:pt x="3191" y="85"/>
                    <a:pt x="4050" y="1480"/>
                    <a:pt x="4565" y="1919"/>
                  </a:cubicBezTo>
                  <a:cubicBezTo>
                    <a:pt x="5081" y="2357"/>
                    <a:pt x="5220" y="2277"/>
                    <a:pt x="5523" y="2636"/>
                  </a:cubicBezTo>
                  <a:cubicBezTo>
                    <a:pt x="5825" y="2995"/>
                    <a:pt x="6194" y="3991"/>
                    <a:pt x="6382" y="4071"/>
                  </a:cubicBezTo>
                  <a:cubicBezTo>
                    <a:pt x="6570" y="4150"/>
                    <a:pt x="6370" y="3433"/>
                    <a:pt x="6652" y="3114"/>
                  </a:cubicBezTo>
                  <a:cubicBezTo>
                    <a:pt x="6934" y="2795"/>
                    <a:pt x="7576" y="1759"/>
                    <a:pt x="8075" y="2158"/>
                  </a:cubicBezTo>
                  <a:cubicBezTo>
                    <a:pt x="8575" y="2556"/>
                    <a:pt x="9250" y="4868"/>
                    <a:pt x="9646" y="5505"/>
                  </a:cubicBezTo>
                  <a:cubicBezTo>
                    <a:pt x="10043" y="6143"/>
                    <a:pt x="10219" y="5426"/>
                    <a:pt x="10456" y="5984"/>
                  </a:cubicBezTo>
                  <a:cubicBezTo>
                    <a:pt x="10694" y="6542"/>
                    <a:pt x="10861" y="8016"/>
                    <a:pt x="11070" y="8853"/>
                  </a:cubicBezTo>
                  <a:cubicBezTo>
                    <a:pt x="11279" y="9690"/>
                    <a:pt x="11500" y="10726"/>
                    <a:pt x="11708" y="11005"/>
                  </a:cubicBezTo>
                  <a:cubicBezTo>
                    <a:pt x="11917" y="11284"/>
                    <a:pt x="11945" y="10128"/>
                    <a:pt x="12322" y="10527"/>
                  </a:cubicBezTo>
                  <a:cubicBezTo>
                    <a:pt x="12698" y="10925"/>
                    <a:pt x="13279" y="12360"/>
                    <a:pt x="13966" y="13396"/>
                  </a:cubicBezTo>
                  <a:cubicBezTo>
                    <a:pt x="14654" y="14432"/>
                    <a:pt x="15693" y="15708"/>
                    <a:pt x="16445" y="16744"/>
                  </a:cubicBezTo>
                  <a:cubicBezTo>
                    <a:pt x="17198" y="17780"/>
                    <a:pt x="17849" y="18896"/>
                    <a:pt x="18483" y="19613"/>
                  </a:cubicBezTo>
                  <a:cubicBezTo>
                    <a:pt x="19031" y="20330"/>
                    <a:pt x="19730" y="20729"/>
                    <a:pt x="20250" y="21048"/>
                  </a:cubicBezTo>
                  <a:cubicBezTo>
                    <a:pt x="20770" y="21367"/>
                    <a:pt x="21185" y="21446"/>
                    <a:pt x="21600" y="21526"/>
                  </a:cubicBezTo>
                </a:path>
              </a:pathLst>
            </a:custGeom>
            <a:noFill/>
            <a:ln w="571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220" name="Group 20"/>
          <p:cNvGrpSpPr/>
          <p:nvPr/>
        </p:nvGrpSpPr>
        <p:grpSpPr>
          <a:xfrm>
            <a:off x="1397887" y="1047749"/>
            <a:ext cx="5159933" cy="689103"/>
            <a:chOff x="0" y="0"/>
            <a:chExt cx="5159931" cy="689101"/>
          </a:xfrm>
        </p:grpSpPr>
        <p:sp>
          <p:nvSpPr>
            <p:cNvPr id="2218" name="TextBox 14"/>
            <p:cNvSpPr txBox="1"/>
            <p:nvPr/>
          </p:nvSpPr>
          <p:spPr>
            <a:xfrm>
              <a:off x="4547418" y="313871"/>
              <a:ext cx="612514" cy="375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24%</a:t>
              </a:r>
            </a:p>
          </p:txBody>
        </p:sp>
        <p:sp>
          <p:nvSpPr>
            <p:cNvPr id="2219" name="TextBox 11"/>
            <p:cNvSpPr txBox="1"/>
            <p:nvPr/>
          </p:nvSpPr>
          <p:spPr>
            <a:xfrm>
              <a:off x="0" y="0"/>
              <a:ext cx="471250" cy="375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6%</a:t>
              </a:r>
            </a:p>
          </p:txBody>
        </p:sp>
      </p:grpSp>
      <p:sp>
        <p:nvSpPr>
          <p:cNvPr id="2221" name="Rectangle 24"/>
          <p:cNvSpPr txBox="1"/>
          <p:nvPr/>
        </p:nvSpPr>
        <p:spPr>
          <a:xfrm>
            <a:off x="334451" y="287922"/>
            <a:ext cx="8475096" cy="9122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2500"/>
              </a:lnSpc>
              <a:spcBef>
                <a:spcPts val="1200"/>
              </a:spcBef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Global Primary Energy Mix </a:t>
            </a:r>
          </a:p>
          <a:p>
            <a:pPr algn="ctr">
              <a:lnSpc>
                <a:spcPts val="2500"/>
              </a:lnSpc>
              <a:spcBef>
                <a:spcPts val="1200"/>
              </a:spcBef>
              <a:defRPr b="1" i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50/50/50 Scenario</a:t>
            </a:r>
          </a:p>
        </p:txBody>
      </p:sp>
      <p:graphicFrame>
        <p:nvGraphicFramePr>
          <p:cNvPr id="2222" name="Chart 5"/>
          <p:cNvGraphicFramePr/>
          <p:nvPr/>
        </p:nvGraphicFramePr>
        <p:xfrm>
          <a:off x="232172" y="1016483"/>
          <a:ext cx="8569683" cy="367367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grpSp>
        <p:nvGrpSpPr>
          <p:cNvPr id="2225" name="Group 21"/>
          <p:cNvGrpSpPr/>
          <p:nvPr/>
        </p:nvGrpSpPr>
        <p:grpSpPr>
          <a:xfrm>
            <a:off x="1295399" y="1733550"/>
            <a:ext cx="5184706" cy="1978159"/>
            <a:chOff x="0" y="0"/>
            <a:chExt cx="5184704" cy="1978158"/>
          </a:xfrm>
        </p:grpSpPr>
        <p:sp>
          <p:nvSpPr>
            <p:cNvPr id="2223" name="Rectangle 3"/>
            <p:cNvSpPr/>
            <p:nvPr/>
          </p:nvSpPr>
          <p:spPr>
            <a:xfrm>
              <a:off x="0" y="0"/>
              <a:ext cx="4647187" cy="1978159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4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More Options Improve</a:t>
              </a:r>
            </a:p>
            <a:p>
              <a:pPr algn="ctr">
                <a:defRPr b="1" sz="4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Energy Security</a:t>
              </a:r>
            </a:p>
          </p:txBody>
        </p:sp>
        <p:sp>
          <p:nvSpPr>
            <p:cNvPr id="2224" name="Arrow: Right 6"/>
            <p:cNvSpPr/>
            <p:nvPr/>
          </p:nvSpPr>
          <p:spPr>
            <a:xfrm>
              <a:off x="4648200" y="751933"/>
              <a:ext cx="536505" cy="71713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226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Future Scenario Tinker</a:t>
            </a:r>
          </a:p>
        </p:txBody>
      </p:sp>
      <p:sp>
        <p:nvSpPr>
          <p:cNvPr id="2227" name="Rectangle 25"/>
          <p:cNvSpPr/>
          <p:nvPr/>
        </p:nvSpPr>
        <p:spPr>
          <a:xfrm>
            <a:off x="2449430" y="2038350"/>
            <a:ext cx="2871452" cy="13431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Transition</a:t>
            </a:r>
          </a:p>
        </p:txBody>
      </p:sp>
      <p:grpSp>
        <p:nvGrpSpPr>
          <p:cNvPr id="2230" name="Group 1"/>
          <p:cNvGrpSpPr/>
          <p:nvPr/>
        </p:nvGrpSpPr>
        <p:grpSpPr>
          <a:xfrm>
            <a:off x="1272584" y="1427726"/>
            <a:ext cx="5210416" cy="2522525"/>
            <a:chOff x="0" y="0"/>
            <a:chExt cx="5210415" cy="2522524"/>
          </a:xfrm>
        </p:grpSpPr>
        <p:sp>
          <p:nvSpPr>
            <p:cNvPr id="2228" name="Rectangle 8"/>
            <p:cNvSpPr/>
            <p:nvPr/>
          </p:nvSpPr>
          <p:spPr>
            <a:xfrm>
              <a:off x="0" y="544365"/>
              <a:ext cx="4611391" cy="1978160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4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Fewer Options Hinder </a:t>
              </a:r>
            </a:p>
            <a:p>
              <a:pPr algn="ctr">
                <a:defRPr b="1" sz="4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Energy Security</a:t>
              </a:r>
            </a:p>
          </p:txBody>
        </p:sp>
        <p:sp>
          <p:nvSpPr>
            <p:cNvPr id="2229" name="Arrow: Right 15"/>
            <p:cNvSpPr/>
            <p:nvPr/>
          </p:nvSpPr>
          <p:spPr>
            <a:xfrm rot="19539917">
              <a:off x="4185448" y="207777"/>
              <a:ext cx="929776" cy="624777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clickEffect" presetSubtype="0" presetID="6" grpId="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207"/>
                                        </p:tgtEl>
                                      </p:cBhvr>
                                      <p:by x="55000" y="5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path" nodeType="after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81432 -0.001537" origin="layout" pathEditMode="relative">
                                      <p:cBhvr>
                                        <p:cTn id="9" dur="2000" fill="hold"/>
                                        <p:tgtEl>
                                          <p:spTgt spid="2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Class="entr" nodeType="afterEffect" presetSubtype="4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3" dur="2000"/>
                                        <p:tgtEl>
                                          <p:spTgt spid="2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3000"/>
                                        <p:tgtEl>
                                          <p:spTgt spid="2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0"/>
                            </p:stCondLst>
                            <p:childTnLst>
                              <p:par>
                                <p:cTn id="19" presetClass="exit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" dur="2500" fill="hold"/>
                                        <p:tgtEl>
                                          <p:spTgt spid="2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500"/>
                            </p:stCondLst>
                            <p:childTnLst>
                              <p:par>
                                <p:cTn id="23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2000"/>
                                        <p:tgtEl>
                                          <p:spTgt spid="2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27" presetClass="entr" nodeType="after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2000"/>
                                        <p:tgtEl>
                                          <p:spTgt spid="2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500"/>
                            </p:stCondLst>
                            <p:childTnLst>
                              <p:par>
                                <p:cTn id="31" presetClass="entr" nodeType="after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250"/>
                                        <p:tgtEl>
                                          <p:spTgt spid="2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750"/>
                            </p:stCondLst>
                            <p:childTnLst>
                              <p:par>
                                <p:cTn id="35" presetClass="exit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6" dur="500" fill="hold"/>
                                        <p:tgtEl>
                                          <p:spTgt spid="2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16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8" dur="1500"/>
                                        <p:tgtEl>
                                          <p:spTgt spid="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Class="exit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1" dur="500" fill="hold"/>
                                        <p:tgtEl>
                                          <p:spTgt spid="2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Class="exit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5" dur="500" fill="hold"/>
                                        <p:tgtEl>
                                          <p:spTgt spid="2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Class="exit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9" dur="500" fill="hold"/>
                                        <p:tgtEl>
                                          <p:spTgt spid="2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Class="exit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3" dur="500" fill="hold"/>
                                        <p:tgtEl>
                                          <p:spTgt spid="2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ntr" nodeType="click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9" dur="1250"/>
                                        <p:tgtEl>
                                          <p:spTgt spid="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50"/>
                            </p:stCondLst>
                            <p:childTnLst>
                              <p:par>
                                <p:cTn id="71" presetClass="exit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2" dur="750" fill="hold"/>
                                        <p:tgtEl>
                                          <p:spTgt spid="2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Class="exit" nodeType="after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6" dur="750" fill="hold"/>
                                        <p:tgtEl>
                                          <p:spTgt spid="2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750"/>
                            </p:stCondLst>
                            <p:childTnLst>
                              <p:par>
                                <p:cTn id="79" presetClass="entr" nodeType="afterEffect" presetSubtype="8" presetID="2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1" dur="1500"/>
                                        <p:tgtEl>
                                          <p:spTgt spid="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20" grpId="8"/>
      <p:bldP build="whole" bldLvl="1" animBg="1" rev="0" advAuto="0" spid="2217" grpId="7"/>
      <p:bldP build="whole" bldLvl="1" animBg="1" rev="0" advAuto="0" spid="2213" grpId="13"/>
      <p:bldP build="whole" bldLvl="1" animBg="1" rev="0" advAuto="0" spid="2209" grpId="9"/>
      <p:bldP build="whole" bldLvl="1" animBg="1" rev="0" advAuto="0" spid="2208" grpId="17"/>
      <p:bldP build="whole" bldLvl="1" animBg="1" rev="0" advAuto="0" spid="2220" grpId="15"/>
      <p:bldP build="whole" bldLvl="1" animBg="1" rev="0" advAuto="0" spid="2217" grpId="14"/>
      <p:bldP build="whole" bldLvl="1" animBg="1" rev="0" advAuto="0" spid="2230" grpId="19"/>
      <p:bldP build="whole" bldLvl="1" animBg="1" rev="0" advAuto="0" spid="2225" grpId="11"/>
      <p:bldP build="whole" bldLvl="1" animBg="1" rev="0" advAuto="0" spid="2227" grpId="10"/>
      <p:bldP build="whole" bldLvl="1" animBg="1" rev="0" advAuto="0" spid="2208" grpId="4"/>
      <p:bldP build="whole" bldLvl="1" animBg="1" rev="0" advAuto="0" spid="2207" grpId="1"/>
      <p:bldP build="whole" bldLvl="1" animBg="1" rev="0" advAuto="0" spid="2207" grpId="5"/>
      <p:bldP build="whole" bldLvl="1" animBg="1" rev="0" advAuto="0" spid="2227" grpId="12"/>
      <p:bldP build="whole" bldLvl="1" animBg="1" rev="0" advAuto="0" spid="2222" grpId="16"/>
      <p:bldP build="whole" bldLvl="1" animBg="1" rev="0" advAuto="0" spid="2213" grpId="6"/>
      <p:bldP build="whole" bldLvl="1" animBg="1" rev="0" advAuto="0" spid="2209" grpId="3"/>
      <p:bldP build="whole" bldLvl="1" animBg="1" rev="0" advAuto="0" spid="2225" grpId="18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TextBox 10"/>
          <p:cNvSpPr txBox="1"/>
          <p:nvPr/>
        </p:nvSpPr>
        <p:spPr>
          <a:xfrm>
            <a:off x="388620" y="678923"/>
            <a:ext cx="8366760" cy="3552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4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The Mix of primary energy sources is in Transition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i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and</a:t>
            </a:r>
          </a:p>
          <a:p>
            <a:pPr algn="ctr">
              <a:spcBef>
                <a:spcPts val="1200"/>
              </a:spcBef>
              <a:defRPr b="1" sz="4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Consumption of primary energy is in Addition</a:t>
            </a:r>
          </a:p>
        </p:txBody>
      </p:sp>
      <p:sp>
        <p:nvSpPr>
          <p:cNvPr id="2233" name="Rectangle 1"/>
          <p:cNvSpPr/>
          <p:nvPr/>
        </p:nvSpPr>
        <p:spPr>
          <a:xfrm>
            <a:off x="1143000" y="678923"/>
            <a:ext cx="6858000" cy="357171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6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 believe the Real </a:t>
            </a:r>
          </a:p>
          <a:p>
            <a:pPr algn="ctr">
              <a:defRPr b="1" sz="6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Energy Transition</a:t>
            </a:r>
          </a:p>
          <a:p>
            <a:pPr algn="ctr">
              <a:defRPr b="1" sz="6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is from Poverty </a:t>
            </a:r>
          </a:p>
          <a:p>
            <a:pPr algn="ctr">
              <a:defRPr b="1" sz="6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to Prosperity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22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2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22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22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1250"/>
                                        <p:tgtEl>
                                          <p:spTgt spid="2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232" grpId="1"/>
      <p:bldP build="whole" bldLvl="1" animBg="1" rev="0" advAuto="0" spid="2233" grpId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Title 2"/>
          <p:cNvSpPr txBox="1"/>
          <p:nvPr/>
        </p:nvSpPr>
        <p:spPr>
          <a:xfrm>
            <a:off x="4017479" y="3295131"/>
            <a:ext cx="4175761" cy="1029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6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Physics</a:t>
            </a:r>
          </a:p>
        </p:txBody>
      </p:sp>
      <p:pic>
        <p:nvPicPr>
          <p:cNvPr id="2236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1000408"/>
            <a:ext cx="6571920" cy="199924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2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36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8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6800" y="1504950"/>
            <a:ext cx="2304514" cy="3068896"/>
          </a:xfrm>
          <a:prstGeom prst="rect">
            <a:avLst/>
          </a:prstGeom>
          <a:ln w="12700">
            <a:miter lim="400000"/>
          </a:ln>
        </p:spPr>
      </p:pic>
      <p:sp>
        <p:nvSpPr>
          <p:cNvPr id="2239" name="TextBox 1"/>
          <p:cNvSpPr txBox="1"/>
          <p:nvPr/>
        </p:nvSpPr>
        <p:spPr>
          <a:xfrm>
            <a:off x="2941320" y="666750"/>
            <a:ext cx="5928360" cy="2427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“Reality is that which, </a:t>
            </a:r>
          </a:p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when you stop believing in it, </a:t>
            </a:r>
          </a:p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doesn’t go away.”</a:t>
            </a:r>
          </a:p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</a:p>
          <a:p>
            <a:pPr algn="r">
              <a:defRPr b="1" i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-</a:t>
            </a:r>
            <a:r>
              <a:rPr i="0"/>
              <a:t> </a:t>
            </a:r>
            <a:r>
              <a:t>Philip K. Dick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1" name="Rectangle 22"/>
          <p:cNvSpPr/>
          <p:nvPr/>
        </p:nvSpPr>
        <p:spPr>
          <a:xfrm>
            <a:off x="76200" y="1047750"/>
            <a:ext cx="8991600" cy="39624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242" name="Rectangle 6"/>
          <p:cNvSpPr txBox="1"/>
          <p:nvPr/>
        </p:nvSpPr>
        <p:spPr>
          <a:xfrm>
            <a:off x="509056" y="314031"/>
            <a:ext cx="8475096" cy="463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44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through Time</a:t>
            </a:r>
          </a:p>
        </p:txBody>
      </p:sp>
      <p:pic>
        <p:nvPicPr>
          <p:cNvPr id="224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95727" y="1096672"/>
            <a:ext cx="1354271" cy="10178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4" name="Picture 7" descr="Picture 7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47837" y="3451695"/>
            <a:ext cx="1122484" cy="140605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5" name="Picture 14" descr="Picture 1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flipH="1">
            <a:off x="648677" y="3781175"/>
            <a:ext cx="1865923" cy="9507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6" name="Picture 18" descr="Picture 1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38800" y="3822177"/>
            <a:ext cx="1843627" cy="91954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7" name="Picture 19" descr="Picture 1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752600" y="1353741"/>
            <a:ext cx="788475" cy="1317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8" name="Picture 20" descr="Picture 20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895600" y="2419350"/>
            <a:ext cx="642801" cy="13535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9" name="Picture 21" descr="Picture 21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 flipH="1">
            <a:off x="5822443" y="2525807"/>
            <a:ext cx="1416558" cy="799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0" name="Picture 25" descr="Picture 25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7407926" y="1428750"/>
            <a:ext cx="1518472" cy="101787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1" name="Picture 26" descr="Picture 26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667000" y="1276350"/>
            <a:ext cx="1163070" cy="874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2" name="Picture 27" descr="Picture 27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4298555" y="3752529"/>
            <a:ext cx="1035445" cy="1058845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3" name="Picture 30" descr="Picture 30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600200" y="2674817"/>
            <a:ext cx="1119544" cy="10399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4" name="Picture 41" descr="Picture 41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2697664" y="3898677"/>
            <a:ext cx="1264736" cy="882494"/>
          </a:xfrm>
          <a:prstGeom prst="rect">
            <a:avLst/>
          </a:prstGeom>
          <a:ln w="12700">
            <a:miter lim="400000"/>
          </a:ln>
        </p:spPr>
      </p:pic>
      <p:sp>
        <p:nvSpPr>
          <p:cNvPr id="2255" name="Rectangle 4"/>
          <p:cNvSpPr/>
          <p:nvPr/>
        </p:nvSpPr>
        <p:spPr>
          <a:xfrm>
            <a:off x="76200" y="1047750"/>
            <a:ext cx="3912870" cy="3962400"/>
          </a:xfrm>
          <a:prstGeom prst="rect">
            <a:avLst/>
          </a:prstGeom>
          <a:solidFill>
            <a:schemeClr val="accent4">
              <a:alpha val="50000"/>
            </a:schemeClr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256" name="Rectangle 43"/>
          <p:cNvSpPr/>
          <p:nvPr/>
        </p:nvSpPr>
        <p:spPr>
          <a:xfrm>
            <a:off x="7369588" y="1059683"/>
            <a:ext cx="1694806" cy="3962401"/>
          </a:xfrm>
          <a:prstGeom prst="rect">
            <a:avLst/>
          </a:prstGeom>
          <a:solidFill>
            <a:srgbClr val="00CC66">
              <a:alpha val="15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257" name="TextBox 2"/>
          <p:cNvSpPr txBox="1"/>
          <p:nvPr/>
        </p:nvSpPr>
        <p:spPr>
          <a:xfrm>
            <a:off x="198119" y="1003253"/>
            <a:ext cx="1194258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~10,000 BC</a:t>
            </a:r>
          </a:p>
        </p:txBody>
      </p:sp>
      <p:sp>
        <p:nvSpPr>
          <p:cNvPr id="2258" name="TextBox 46"/>
          <p:cNvSpPr txBox="1"/>
          <p:nvPr/>
        </p:nvSpPr>
        <p:spPr>
          <a:xfrm>
            <a:off x="7551146" y="1003253"/>
            <a:ext cx="1017251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16161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~2000 AD</a:t>
            </a:r>
          </a:p>
        </p:txBody>
      </p:sp>
      <p:pic>
        <p:nvPicPr>
          <p:cNvPr id="2259" name="Picture 47" descr="Picture 47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457200" y="2688569"/>
            <a:ext cx="1025120" cy="102618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0" name="Picture 49" descr="Picture 49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4317989" y="1118164"/>
            <a:ext cx="939812" cy="1252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1" name="Picture 50" descr="Picture 50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4041861" y="2370620"/>
            <a:ext cx="1749339" cy="926122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262" name="Chart 23"/>
          <p:cNvGraphicFramePr/>
          <p:nvPr/>
        </p:nvGraphicFramePr>
        <p:xfrm>
          <a:off x="-30010" y="1123829"/>
          <a:ext cx="9230388" cy="395425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7"/>
          </a:graphicData>
        </a:graphic>
      </p:graphicFrame>
      <p:pic>
        <p:nvPicPr>
          <p:cNvPr id="2263" name="Picture 28" descr="Picture 28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2305622" y="819150"/>
            <a:ext cx="4551649" cy="424668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2264" name="Picture 29" descr="Picture 29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7467600" y="3257550"/>
            <a:ext cx="1385554" cy="103916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sp>
        <p:nvSpPr>
          <p:cNvPr id="2265" name="Rectangle 1"/>
          <p:cNvSpPr txBox="1"/>
          <p:nvPr/>
        </p:nvSpPr>
        <p:spPr>
          <a:xfrm>
            <a:off x="3286610" y="870034"/>
            <a:ext cx="2570781" cy="2318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1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https://en.wikipedia.org/wiki/Energy_density</a:t>
            </a:r>
            <a:r>
              <a:rPr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sp>
        <p:nvSpPr>
          <p:cNvPr id="2266" name="TextBox 9"/>
          <p:cNvSpPr txBox="1"/>
          <p:nvPr/>
        </p:nvSpPr>
        <p:spPr>
          <a:xfrm>
            <a:off x="3200400" y="1119484"/>
            <a:ext cx="2758340" cy="43707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by Weight</a:t>
            </a:r>
          </a:p>
        </p:txBody>
      </p:sp>
      <p:grpSp>
        <p:nvGrpSpPr>
          <p:cNvPr id="2269" name="Group 15"/>
          <p:cNvGrpSpPr/>
          <p:nvPr/>
        </p:nvGrpSpPr>
        <p:grpSpPr>
          <a:xfrm>
            <a:off x="2052288" y="2476173"/>
            <a:ext cx="4868329" cy="708160"/>
            <a:chOff x="0" y="0"/>
            <a:chExt cx="4868327" cy="708158"/>
          </a:xfrm>
        </p:grpSpPr>
        <p:sp>
          <p:nvSpPr>
            <p:cNvPr id="2267" name="Straight Arrow Connector 11"/>
            <p:cNvSpPr/>
            <p:nvPr/>
          </p:nvSpPr>
          <p:spPr>
            <a:xfrm>
              <a:off x="0" y="384720"/>
              <a:ext cx="4868328" cy="1"/>
            </a:xfrm>
            <a:prstGeom prst="line">
              <a:avLst/>
            </a:prstGeom>
            <a:noFill/>
            <a:ln w="101600" cap="flat">
              <a:solidFill>
                <a:srgbClr val="0099FF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268" name="TextBox 13"/>
            <p:cNvSpPr txBox="1"/>
            <p:nvPr/>
          </p:nvSpPr>
          <p:spPr>
            <a:xfrm>
              <a:off x="1733133" y="0"/>
              <a:ext cx="1492141" cy="708159"/>
            </a:xfrm>
            <a:prstGeom prst="rect">
              <a:avLst/>
            </a:prstGeom>
            <a:gradFill flip="none" rotWithShape="1">
              <a:gsLst>
                <a:gs pos="0">
                  <a:srgbClr val="00416F"/>
                </a:gs>
                <a:gs pos="50000">
                  <a:srgbClr val="005EA1"/>
                </a:gs>
                <a:gs pos="100000">
                  <a:srgbClr val="0070C0"/>
                </a:gs>
              </a:gsLst>
              <a:lin ang="5400000" scaled="0"/>
            </a:gradFill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4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Time</a:t>
              </a:r>
            </a:p>
          </p:txBody>
        </p:sp>
      </p:grpSp>
      <p:sp>
        <p:nvSpPr>
          <p:cNvPr id="2270" name="TextBox 3"/>
          <p:cNvSpPr txBox="1"/>
          <p:nvPr/>
        </p:nvSpPr>
        <p:spPr>
          <a:xfrm>
            <a:off x="2326866" y="2261770"/>
            <a:ext cx="3926544" cy="37523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Hydro, Geothermal, Wind, Solar</a:t>
            </a:r>
          </a:p>
        </p:txBody>
      </p:sp>
      <p:sp>
        <p:nvSpPr>
          <p:cNvPr id="2271" name="Rectangle 8"/>
          <p:cNvSpPr txBox="1"/>
          <p:nvPr/>
        </p:nvSpPr>
        <p:spPr>
          <a:xfrm>
            <a:off x="509056" y="355292"/>
            <a:ext cx="8475096" cy="463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44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Density</a:t>
            </a:r>
          </a:p>
        </p:txBody>
      </p:sp>
      <p:sp>
        <p:nvSpPr>
          <p:cNvPr id="2272" name="Rectangle 16"/>
          <p:cNvSpPr/>
          <p:nvPr/>
        </p:nvSpPr>
        <p:spPr>
          <a:xfrm>
            <a:off x="2259574" y="1834144"/>
            <a:ext cx="4479193" cy="178932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Nuclear fission is ~ 5,000,000 X denser than coal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path" nodeType="clickEffect" presetSubtype="0" presetID="-1" grpId="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417528 -0.204926" origin="layout" pathEditMode="relative">
                                      <p:cBhvr>
                                        <p:cTn id="6" dur="1500" fill="hold"/>
                                        <p:tgtEl>
                                          <p:spTgt spid="2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mph" nodeType="afterEffect" presetSubtype="0" presetID="6" grpId="2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500" fill="hold"/>
                                        <p:tgtEl>
                                          <p:spTgt spid="226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3" dur="1000"/>
                                        <p:tgtEl>
                                          <p:spTgt spid="2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750"/>
                                        <p:tgtEl>
                                          <p:spTgt spid="2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750"/>
                                        <p:tgtEl>
                                          <p:spTgt spid="2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750"/>
                                        <p:tgtEl>
                                          <p:spTgt spid="2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3" dur="750"/>
                                        <p:tgtEl>
                                          <p:spTgt spid="2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8" dur="750"/>
                                        <p:tgtEl>
                                          <p:spTgt spid="2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3" dur="750"/>
                                        <p:tgtEl>
                                          <p:spTgt spid="2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8" dur="750"/>
                                        <p:tgtEl>
                                          <p:spTgt spid="2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3" dur="1250"/>
                                        <p:tgtEl>
                                          <p:spTgt spid="2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click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8" dur="750"/>
                                        <p:tgtEl>
                                          <p:spTgt spid="2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ntr" nodeType="click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3" dur="750"/>
                                        <p:tgtEl>
                                          <p:spTgt spid="2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Class="entr" nodeType="click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8" dur="750"/>
                                        <p:tgtEl>
                                          <p:spTgt spid="2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click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3" dur="750"/>
                                        <p:tgtEl>
                                          <p:spTgt spid="2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Class="entr" nodeType="click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8" dur="750"/>
                                        <p:tgtEl>
                                          <p:spTgt spid="2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Class="entr" nodeType="click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3" dur="750"/>
                                        <p:tgtEl>
                                          <p:spTgt spid="2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Class="entr" nodeType="click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8" dur="750"/>
                                        <p:tgtEl>
                                          <p:spTgt spid="2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Class="entr" nodeType="clickEffect" presetID="10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3" dur="750"/>
                                        <p:tgtEl>
                                          <p:spTgt spid="2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"/>
                            </p:stCondLst>
                            <p:childTnLst>
                              <p:par>
                                <p:cTn id="95" presetClass="entr" nodeType="afterEffect" presetSubtype="8" presetID="22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97" dur="1250"/>
                                        <p:tgtEl>
                                          <p:spTgt spid="2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Class="exit" nodeType="click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1" dur="1000" fill="hold"/>
                                        <p:tgtEl>
                                          <p:spTgt spid="22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Class="exit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5" dur="1000" fill="hold"/>
                                        <p:tgtEl>
                                          <p:spTgt spid="2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00"/>
                            </p:stCondLst>
                            <p:childTnLst>
                              <p:par>
                                <p:cTn id="108" presetClass="exit" nodeType="after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9" dur="1000" fill="hold"/>
                                        <p:tgtEl>
                                          <p:spTgt spid="2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Class="exit" nodeType="afterEffect" presetID="10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13" dur="1000" fill="hold"/>
                                        <p:tgtEl>
                                          <p:spTgt spid="2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Class="exit" nodeType="afterEffect" presetID="10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17" dur="1000" fill="hold"/>
                                        <p:tgtEl>
                                          <p:spTgt spid="22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0"/>
                            </p:stCondLst>
                            <p:childTnLst>
                              <p:par>
                                <p:cTn id="120" presetClass="exit" nodeType="afterEffect" presetID="10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21" dur="1000" fill="hold"/>
                                        <p:tgtEl>
                                          <p:spTgt spid="2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000"/>
                            </p:stCondLst>
                            <p:childTnLst>
                              <p:par>
                                <p:cTn id="124" presetClass="exit" nodeType="afterEffect" presetID="10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25" dur="1000" fill="hold"/>
                                        <p:tgtEl>
                                          <p:spTgt spid="2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000"/>
                            </p:stCondLst>
                            <p:childTnLst>
                              <p:par>
                                <p:cTn id="128" presetClass="exit" nodeType="afterEffect" presetID="10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29" dur="1000" fill="hold"/>
                                        <p:tgtEl>
                                          <p:spTgt spid="2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8000"/>
                            </p:stCondLst>
                            <p:childTnLst>
                              <p:par>
                                <p:cTn id="132" presetClass="exit" nodeType="afterEffect" presetID="10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33" dur="1000" fill="hold"/>
                                        <p:tgtEl>
                                          <p:spTgt spid="22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000"/>
                            </p:stCondLst>
                            <p:childTnLst>
                              <p:par>
                                <p:cTn id="136" presetClass="exit" nodeType="afterEffect" presetID="10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37" dur="1000" fill="hold"/>
                                        <p:tgtEl>
                                          <p:spTgt spid="2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0" presetClass="exit" nodeType="afterEffect" presetID="10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1" dur="1000" fill="hold"/>
                                        <p:tgtEl>
                                          <p:spTgt spid="2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4" presetClass="exit" nodeType="afterEffect" presetID="10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5" dur="1000" fill="hold"/>
                                        <p:tgtEl>
                                          <p:spTgt spid="2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8" presetClass="exit" nodeType="afterEffect" presetID="10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9" dur="1000" fill="hold"/>
                                        <p:tgtEl>
                                          <p:spTgt spid="22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2" presetClass="exit" nodeType="afterEffect" presetID="10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3" dur="1000" fill="hold"/>
                                        <p:tgtEl>
                                          <p:spTgt spid="2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6" presetClass="exit" nodeType="afterEffect" presetID="10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7" dur="1000" fill="hold"/>
                                        <p:tgtEl>
                                          <p:spTgt spid="2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0" presetClass="entr" nodeType="afterEffect" presetID="10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1" fill="hold"/>
                                        <p:tgtEl>
                                          <p:spTgt spid="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2" dur="1500"/>
                                        <p:tgtEl>
                                          <p:spTgt spid="2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Class="entr" nodeType="clickEffect" presetID="10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6" fill="hold"/>
                                        <p:tgtEl>
                                          <p:spTgt spid="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7" dur="500"/>
                                        <p:tgtEl>
                                          <p:spTgt spid="2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500"/>
                            </p:stCondLst>
                            <p:childTnLst>
                              <p:par>
                                <p:cTn id="169" presetClass="entr" nodeType="afterEffect" presetSubtype="8" presetID="22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0" fill="hold"/>
                                        <p:tgtEl>
                                          <p:spTgt spid="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1" dur="2000"/>
                                        <p:tgtEl>
                                          <p:spTgt spid="2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Class="exit" nodeType="afterEffect" presetID="10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4" dur="1250" fill="hold"/>
                                        <p:tgtEl>
                                          <p:spTgt spid="2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7" presetClass="entr" nodeType="afterEffect" presetID="10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8" fill="hold"/>
                                        <p:tgtEl>
                                          <p:spTgt spid="2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9" dur="1250"/>
                                        <p:tgtEl>
                                          <p:spTgt spid="2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5000"/>
                            </p:stCondLst>
                            <p:childTnLst>
                              <p:par>
                                <p:cTn id="181" presetClass="exit" nodeType="afterEffect" presetID="10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82" dur="500" fill="hold"/>
                                        <p:tgtEl>
                                          <p:spTgt spid="22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500"/>
                            </p:stCondLst>
                            <p:childTnLst>
                              <p:par>
                                <p:cTn id="185" presetClass="exit" nodeType="afterEffect" presetID="10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86" dur="500" fill="hold"/>
                                        <p:tgtEl>
                                          <p:spTgt spid="2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6000"/>
                            </p:stCondLst>
                            <p:childTnLst>
                              <p:par>
                                <p:cTn id="189" presetClass="entr" nodeType="afterEffect" presetID="10" grpId="4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0" fill="hold"/>
                                        <p:tgtEl>
                                          <p:spTgt spid="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1" dur="1000"/>
                                        <p:tgtEl>
                                          <p:spTgt spid="2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7000"/>
                            </p:stCondLst>
                            <p:childTnLst>
                              <p:par>
                                <p:cTn id="193" presetClass="entr" nodeType="afterEffect" presetSubtype="8" presetID="22" grpId="4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4" fill="hold"/>
                                        <p:tgtEl>
                                          <p:spTgt spid="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5" dur="1500"/>
                                        <p:tgtEl>
                                          <p:spTgt spid="2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Class="entr" nodeType="clickEffect" presetID="10" grpId="4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9" fill="hold"/>
                                        <p:tgtEl>
                                          <p:spTgt spid="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0" dur="1250"/>
                                        <p:tgtEl>
                                          <p:spTgt spid="2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250"/>
                            </p:stCondLst>
                            <p:childTnLst>
                              <p:par>
                                <p:cTn id="202" presetClass="exit" nodeType="afterEffect" presetID="10" grpId="4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3" dur="1000" fill="hold"/>
                                        <p:tgtEl>
                                          <p:spTgt spid="22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Class="exit" nodeType="clickEffect" presetID="10" grpId="4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8" dur="500" fill="hold"/>
                                        <p:tgtEl>
                                          <p:spTgt spid="2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00"/>
                            </p:stCondLst>
                            <p:childTnLst>
                              <p:par>
                                <p:cTn id="211" presetClass="exit" nodeType="afterEffect" presetID="10" grpId="4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12" dur="1000" fill="hold"/>
                                        <p:tgtEl>
                                          <p:spTgt spid="2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500"/>
                            </p:stCondLst>
                            <p:childTnLst>
                              <p:par>
                                <p:cTn id="215" presetClass="exit" nodeType="afterEffect" presetID="10" grpId="4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16" dur="1000" fill="hold"/>
                                        <p:tgtEl>
                                          <p:spTgt spid="2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500"/>
                            </p:stCondLst>
                            <p:childTnLst>
                              <p:par>
                                <p:cTn id="219" presetClass="exit" nodeType="afterEffect" presetID="10" grpId="5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0" dur="1000" fill="hold"/>
                                        <p:tgtEl>
                                          <p:spTgt spid="2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23" presetClass="exit" nodeType="afterEffect" presetID="10" grpId="5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4" dur="1000" fill="hold"/>
                                        <p:tgtEl>
                                          <p:spTgt spid="22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27" presetClass="exit" nodeType="afterEffect" presetID="10" grpId="5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8" dur="1000" fill="hold"/>
                                        <p:tgtEl>
                                          <p:spTgt spid="22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Class="entr" nodeType="clickEffect" presetID="10" grpId="5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3" fill="hold"/>
                                        <p:tgtEl>
                                          <p:spTgt spid="2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4" dur="1500"/>
                                        <p:tgtEl>
                                          <p:spTgt spid="2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Class="emph" nodeType="clickEffect" presetSubtype="0" presetID="6" grpId="54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8" dur="2000" fill="hold"/>
                                        <p:tgtEl>
                                          <p:spTgt spid="227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Class="path" nodeType="afterEffect" presetSubtype="0" presetID="-1" grpId="5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56250 0.165740" origin="layout" pathEditMode="relative">
                                      <p:cBhvr>
                                        <p:cTn id="241" dur="2000" fill="hold"/>
                                        <p:tgtEl>
                                          <p:spTgt spid="2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55" grpId="11"/>
      <p:bldP build="whole" bldLvl="1" animBg="1" rev="0" advAuto="0" spid="2263" grpId="41"/>
      <p:bldP build="whole" bldLvl="1" animBg="1" rev="0" advAuto="0" spid="2259" grpId="21"/>
      <p:bldP build="whole" bldLvl="1" animBg="1" rev="0" advAuto="0" spid="2253" grpId="7"/>
      <p:bldP build="whole" bldLvl="1" animBg="1" rev="0" advAuto="0" spid="2247" grpId="23"/>
      <p:bldP build="whole" bldLvl="1" animBg="1" rev="0" advAuto="0" spid="2257" grpId="51"/>
      <p:bldP build="whole" bldLvl="1" animBg="1" rev="0" advAuto="0" spid="2242" grpId="39"/>
      <p:bldP build="whole" bldLvl="1" animBg="1" rev="0" advAuto="0" spid="2251" grpId="9"/>
      <p:bldP build="whole" bldLvl="1" animBg="1" rev="0" advAuto="0" spid="2253" grpId="24"/>
      <p:bldP build="whole" bldLvl="1" animBg="1" rev="0" advAuto="0" spid="2256" grpId="50"/>
      <p:bldP build="whole" bldLvl="1" animBg="1" rev="0" advAuto="0" spid="2250" grpId="19"/>
      <p:bldP build="whole" bldLvl="1" animBg="1" rev="0" advAuto="0" spid="2241" grpId="48"/>
      <p:bldP build="whole" bldLvl="1" animBg="1" rev="0" advAuto="0" spid="2252" grpId="14"/>
      <p:bldP build="whole" bldLvl="1" animBg="1" rev="0" advAuto="0" spid="2244" grpId="18"/>
      <p:bldP build="whole" bldLvl="1" animBg="1" rev="0" advAuto="0" spid="2261" grpId="12"/>
      <p:bldP build="whole" bldLvl="1" animBg="1" rev="0" advAuto="0" spid="2266" grpId="43"/>
      <p:bldP build="whole" bldLvl="1" animBg="1" rev="0" advAuto="0" spid="2265" grpId="37"/>
      <p:bldP build="whole" bldLvl="1" animBg="1" rev="0" advAuto="0" spid="2250" grpId="35"/>
      <p:bldP build="whole" bldLvl="1" animBg="1" rev="0" advAuto="0" spid="2252" grpId="30"/>
      <p:bldP build="whole" bldLvl="1" animBg="1" rev="0" advAuto="0" spid="2251" grpId="26"/>
      <p:bldP build="whole" bldLvl="1" animBg="1" rev="0" advAuto="0" spid="2255" grpId="49"/>
      <p:bldP build="whole" bldLvl="1" animBg="1" rev="0" advAuto="0" spid="2244" grpId="34"/>
      <p:bldP build="whole" bldLvl="1" animBg="1" rev="0" advAuto="0" spid="2269" grpId="44"/>
      <p:bldP build="whole" bldLvl="1" animBg="1" rev="0" advAuto="0" spid="2269" grpId="46"/>
      <p:bldP build="whole" bldLvl="1" animBg="1" rev="0" advAuto="0" spid="2261" grpId="28"/>
      <p:bldP build="whole" bldLvl="1" animBg="1" rev="0" advAuto="0" spid="2258" grpId="52"/>
      <p:bldP build="whole" bldLvl="1" animBg="1" rev="0" advAuto="0" spid="2243" grpId="15"/>
      <p:bldP build="whole" bldLvl="1" animBg="1" rev="0" advAuto="0" spid="2246" grpId="17"/>
      <p:bldP build="whole" bldLvl="1" animBg="1" rev="0" advAuto="0" spid="2248" grpId="10"/>
      <p:bldP build="whole" bldLvl="1" animBg="1" rev="0" advAuto="0" spid="2249" grpId="16"/>
      <p:bldP build="whole" bldLvl="1" animBg="1" rev="0" advAuto="0" spid="2245" grpId="5"/>
      <p:bldP build="whole" bldLvl="1" animBg="1" rev="0" advAuto="0" spid="2262" grpId="38"/>
      <p:bldP build="whole" bldLvl="1" animBg="1" rev="0" advAuto="0" spid="2254" grpId="8"/>
      <p:bldP build="whole" bldLvl="1" animBg="1" rev="0" advAuto="0" spid="2270" grpId="53"/>
      <p:bldP build="whole" bldLvl="1" animBg="1" rev="0" advAuto="0" spid="2270" grpId="54"/>
      <p:bldP build="whole" bldLvl="1" animBg="1" rev="0" advAuto="0" spid="2263" grpId="2"/>
      <p:bldP build="whole" bldLvl="1" animBg="1" rev="0" advAuto="0" spid="2246" grpId="33"/>
      <p:bldP build="whole" bldLvl="1" animBg="1" rev="0" advAuto="0" spid="2243" grpId="31"/>
      <p:bldP build="whole" bldLvl="1" animBg="1" rev="0" advAuto="0" spid="2248" grpId="27"/>
      <p:bldP build="whole" bldLvl="1" animBg="1" rev="0" advAuto="0" spid="2249" grpId="32"/>
      <p:bldP build="whole" bldLvl="1" animBg="1" rev="0" advAuto="0" spid="2245" grpId="22"/>
      <p:bldP build="whole" bldLvl="1" animBg="1" rev="0" advAuto="0" spid="2272" grpId="45"/>
      <p:bldP build="whole" bldLvl="1" animBg="1" rev="0" advAuto="0" spid="2254" grpId="25"/>
      <p:bldP build="whole" bldLvl="1" animBg="1" rev="0" advAuto="0" spid="2272" grpId="47"/>
      <p:bldP build="whole" bldLvl="1" animBg="1" rev="0" advAuto="0" spid="2260" grpId="13"/>
      <p:bldP build="whole" bldLvl="1" animBg="1" rev="0" advAuto="0" spid="2241" grpId="3"/>
      <p:bldP build="whole" bldLvl="1" animBg="1" rev="0" advAuto="0" spid="2271" grpId="40"/>
      <p:bldP build="whole" bldLvl="1" animBg="1" rev="0" advAuto="0" spid="2264" grpId="36"/>
      <p:bldP build="whole" bldLvl="1" animBg="1" rev="0" advAuto="0" spid="2259" grpId="4"/>
      <p:bldP build="whole" bldLvl="1" animBg="1" rev="0" advAuto="0" spid="2264" grpId="42"/>
      <p:bldP build="whole" bldLvl="1" animBg="1" rev="0" advAuto="0" spid="2260" grpId="29"/>
      <p:bldP build="whole" bldLvl="1" animBg="1" rev="0" advAuto="0" spid="2256" grpId="20"/>
      <p:bldP build="whole" bldLvl="1" animBg="1" rev="0" advAuto="0" spid="2247" grpId="6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6" name="Group 45"/>
          <p:cNvGrpSpPr/>
          <p:nvPr/>
        </p:nvGrpSpPr>
        <p:grpSpPr>
          <a:xfrm>
            <a:off x="-838035" y="1114237"/>
            <a:ext cx="9137398" cy="3900035"/>
            <a:chOff x="-912518" y="-736600"/>
            <a:chExt cx="9137396" cy="3900034"/>
          </a:xfrm>
        </p:grpSpPr>
        <p:graphicFrame>
          <p:nvGraphicFramePr>
            <p:cNvPr id="2274" name="Chart 51"/>
            <p:cNvGraphicFramePr/>
            <p:nvPr/>
          </p:nvGraphicFramePr>
          <p:xfrm>
            <a:off x="-912519" y="-736600"/>
            <a:ext cx="9137397" cy="3880565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2275" name="Rectangle 52"/>
            <p:cNvSpPr txBox="1"/>
            <p:nvPr/>
          </p:nvSpPr>
          <p:spPr>
            <a:xfrm>
              <a:off x="0" y="2961017"/>
              <a:ext cx="3577164" cy="2024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800">
                  <a:solidFill>
                    <a:srgbClr val="16161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Smil: https://en.wikipedia.org/wiki/Surface_power_density</a:t>
              </a:r>
            </a:p>
          </p:txBody>
        </p:sp>
      </p:grpSp>
      <p:sp>
        <p:nvSpPr>
          <p:cNvPr id="2277" name="TextBox 53"/>
          <p:cNvSpPr txBox="1"/>
          <p:nvPr/>
        </p:nvSpPr>
        <p:spPr>
          <a:xfrm>
            <a:off x="2148274" y="2107652"/>
            <a:ext cx="1961838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Renewable</a:t>
            </a:r>
          </a:p>
        </p:txBody>
      </p:sp>
      <p:sp>
        <p:nvSpPr>
          <p:cNvPr id="2278" name="TextBox 55"/>
          <p:cNvSpPr txBox="1"/>
          <p:nvPr/>
        </p:nvSpPr>
        <p:spPr>
          <a:xfrm>
            <a:off x="5473431" y="2107652"/>
            <a:ext cx="1487473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Thermal</a:t>
            </a:r>
          </a:p>
        </p:txBody>
      </p:sp>
      <p:sp>
        <p:nvSpPr>
          <p:cNvPr id="2279" name="TextBox 57"/>
          <p:cNvSpPr txBox="1"/>
          <p:nvPr/>
        </p:nvSpPr>
        <p:spPr>
          <a:xfrm>
            <a:off x="5483049" y="2107652"/>
            <a:ext cx="1467853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Reliable</a:t>
            </a:r>
          </a:p>
        </p:txBody>
      </p:sp>
      <p:sp>
        <p:nvSpPr>
          <p:cNvPr id="2280" name="TextBox 58"/>
          <p:cNvSpPr txBox="1"/>
          <p:nvPr/>
        </p:nvSpPr>
        <p:spPr>
          <a:xfrm>
            <a:off x="2098579" y="2107652"/>
            <a:ext cx="2059941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Intermittent</a:t>
            </a:r>
          </a:p>
        </p:txBody>
      </p:sp>
      <p:sp>
        <p:nvSpPr>
          <p:cNvPr id="2281" name="TextBox 62"/>
          <p:cNvSpPr txBox="1"/>
          <p:nvPr/>
        </p:nvSpPr>
        <p:spPr>
          <a:xfrm>
            <a:off x="5302711" y="2107652"/>
            <a:ext cx="1823453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Molecules</a:t>
            </a:r>
          </a:p>
        </p:txBody>
      </p:sp>
      <p:sp>
        <p:nvSpPr>
          <p:cNvPr id="2282" name="TextBox 75"/>
          <p:cNvSpPr txBox="1"/>
          <p:nvPr/>
        </p:nvSpPr>
        <p:spPr>
          <a:xfrm>
            <a:off x="2268498" y="2107652"/>
            <a:ext cx="1724656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Electrons</a:t>
            </a:r>
          </a:p>
        </p:txBody>
      </p:sp>
      <p:sp>
        <p:nvSpPr>
          <p:cNvPr id="2283" name="TextBox 77"/>
          <p:cNvSpPr txBox="1"/>
          <p:nvPr/>
        </p:nvSpPr>
        <p:spPr>
          <a:xfrm>
            <a:off x="1402108" y="2107652"/>
            <a:ext cx="3436849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Weather Dependent</a:t>
            </a:r>
          </a:p>
        </p:txBody>
      </p:sp>
      <p:sp>
        <p:nvSpPr>
          <p:cNvPr id="2284" name="TextBox 88"/>
          <p:cNvSpPr txBox="1"/>
          <p:nvPr/>
        </p:nvSpPr>
        <p:spPr>
          <a:xfrm>
            <a:off x="5783612" y="2107652"/>
            <a:ext cx="874723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Firm</a:t>
            </a:r>
          </a:p>
        </p:txBody>
      </p:sp>
      <p:sp>
        <p:nvSpPr>
          <p:cNvPr id="2285" name="TextBox 23"/>
          <p:cNvSpPr txBox="1"/>
          <p:nvPr/>
        </p:nvSpPr>
        <p:spPr>
          <a:xfrm>
            <a:off x="2552195" y="1123950"/>
            <a:ext cx="4001005" cy="548045"/>
          </a:xfrm>
          <a:prstGeom prst="rect">
            <a:avLst/>
          </a:prstGeom>
          <a:solidFill>
            <a:srgbClr val="F2F2F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Energy by Area   </a:t>
            </a:r>
          </a:p>
        </p:txBody>
      </p:sp>
      <p:sp>
        <p:nvSpPr>
          <p:cNvPr id="2286" name="TextBox 24"/>
          <p:cNvSpPr txBox="1"/>
          <p:nvPr/>
        </p:nvSpPr>
        <p:spPr>
          <a:xfrm>
            <a:off x="4860776" y="1949842"/>
            <a:ext cx="2956617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Cement, Steel, </a:t>
            </a:r>
            <a:endParaRPr>
              <a:solidFill>
                <a:srgbClr val="FFFFFF"/>
              </a:solidFill>
            </a:endParaRPr>
          </a:p>
          <a:p>
            <a:pPr algn="ctr">
              <a:defRPr b="1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Ammonia, Plastics</a:t>
            </a:r>
          </a:p>
        </p:txBody>
      </p:sp>
      <p:sp>
        <p:nvSpPr>
          <p:cNvPr id="2287" name="TextBox 25"/>
          <p:cNvSpPr txBox="1"/>
          <p:nvPr/>
        </p:nvSpPr>
        <p:spPr>
          <a:xfrm>
            <a:off x="5762773" y="2114960"/>
            <a:ext cx="914311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Dirty</a:t>
            </a:r>
          </a:p>
        </p:txBody>
      </p:sp>
      <p:sp>
        <p:nvSpPr>
          <p:cNvPr id="2288" name="TextBox 26"/>
          <p:cNvSpPr txBox="1"/>
          <p:nvPr/>
        </p:nvSpPr>
        <p:spPr>
          <a:xfrm>
            <a:off x="2597915" y="2100756"/>
            <a:ext cx="1072492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Clean</a:t>
            </a:r>
          </a:p>
        </p:txBody>
      </p:sp>
      <p:sp>
        <p:nvSpPr>
          <p:cNvPr id="2289" name="Rectangle 1"/>
          <p:cNvSpPr txBox="1"/>
          <p:nvPr/>
        </p:nvSpPr>
        <p:spPr>
          <a:xfrm>
            <a:off x="334452" y="303014"/>
            <a:ext cx="8475096" cy="463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44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Density</a:t>
            </a:r>
          </a:p>
        </p:txBody>
      </p:sp>
      <p:sp>
        <p:nvSpPr>
          <p:cNvPr id="2290" name="Rectangle 79"/>
          <p:cNvSpPr/>
          <p:nvPr/>
        </p:nvSpPr>
        <p:spPr>
          <a:xfrm>
            <a:off x="753839" y="2221289"/>
            <a:ext cx="7636322" cy="146849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Secure Energy needs</a:t>
            </a:r>
          </a:p>
          <a:p>
            <a:pPr algn="ctr">
              <a:defRPr b="1" sz="4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Electricity </a:t>
            </a:r>
            <a:r>
              <a:rPr i="1" u="sng"/>
              <a:t>and</a:t>
            </a:r>
            <a:r>
              <a:t> Molecules</a:t>
            </a:r>
          </a:p>
        </p:txBody>
      </p:sp>
      <p:grpSp>
        <p:nvGrpSpPr>
          <p:cNvPr id="2295" name="Group 4"/>
          <p:cNvGrpSpPr/>
          <p:nvPr/>
        </p:nvGrpSpPr>
        <p:grpSpPr>
          <a:xfrm>
            <a:off x="121246" y="1123950"/>
            <a:ext cx="8879669" cy="3623958"/>
            <a:chOff x="0" y="0"/>
            <a:chExt cx="8879667" cy="3623957"/>
          </a:xfrm>
        </p:grpSpPr>
        <p:grpSp>
          <p:nvGrpSpPr>
            <p:cNvPr id="2293" name="Group 8"/>
            <p:cNvGrpSpPr/>
            <p:nvPr/>
          </p:nvGrpSpPr>
          <p:grpSpPr>
            <a:xfrm>
              <a:off x="0" y="0"/>
              <a:ext cx="8879668" cy="3623958"/>
              <a:chOff x="0" y="0"/>
              <a:chExt cx="8879667" cy="3623957"/>
            </a:xfrm>
          </p:grpSpPr>
          <p:pic>
            <p:nvPicPr>
              <p:cNvPr id="2291" name="Picture 6" descr="Picture 6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0"/>
                <a:ext cx="8879668" cy="362395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292" name="TextBox 7"/>
              <p:cNvSpPr txBox="1"/>
              <p:nvPr/>
            </p:nvSpPr>
            <p:spPr>
              <a:xfrm>
                <a:off x="1462235" y="1691588"/>
                <a:ext cx="6463148" cy="892608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>
                  <a:defRPr b="1" sz="2800">
                    <a:solidFill>
                      <a:srgbClr val="000000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 Electricity as a Share of </a:t>
                </a:r>
                <a:endParaRPr sz="4000">
                  <a:solidFill>
                    <a:srgbClr val="FFFFFF"/>
                  </a:solidFill>
                </a:endParaRPr>
              </a:p>
              <a:p>
                <a:pPr algn="ctr">
                  <a:defRPr b="1" sz="2800">
                    <a:solidFill>
                      <a:srgbClr val="000000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End Use Energy Consumption</a:t>
                </a:r>
              </a:p>
            </p:txBody>
          </p:sp>
        </p:grpSp>
        <p:sp>
          <p:nvSpPr>
            <p:cNvPr id="2294" name="Rectangle 3"/>
            <p:cNvSpPr txBox="1"/>
            <p:nvPr/>
          </p:nvSpPr>
          <p:spPr>
            <a:xfrm>
              <a:off x="816949" y="227363"/>
              <a:ext cx="3577164" cy="2024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800">
                  <a:solidFill>
                    <a:srgbClr val="16161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Source: Our World in Data</a:t>
              </a:r>
            </a:p>
          </p:txBody>
        </p:sp>
      </p:grpSp>
      <p:sp>
        <p:nvSpPr>
          <p:cNvPr id="2296" name="Freeform: Shape 2"/>
          <p:cNvSpPr/>
          <p:nvPr/>
        </p:nvSpPr>
        <p:spPr>
          <a:xfrm>
            <a:off x="665825" y="1402673"/>
            <a:ext cx="7945516" cy="1074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1882" y="19279"/>
                </a:lnTo>
                <a:cubicBezTo>
                  <a:pt x="2301" y="18744"/>
                  <a:pt x="2253" y="18595"/>
                  <a:pt x="2510" y="18387"/>
                </a:cubicBezTo>
                <a:cubicBezTo>
                  <a:pt x="2767" y="18179"/>
                  <a:pt x="3141" y="18357"/>
                  <a:pt x="3427" y="18030"/>
                </a:cubicBezTo>
                <a:cubicBezTo>
                  <a:pt x="3713" y="17702"/>
                  <a:pt x="3938" y="16750"/>
                  <a:pt x="4223" y="16423"/>
                </a:cubicBezTo>
                <a:cubicBezTo>
                  <a:pt x="4509" y="16096"/>
                  <a:pt x="4811" y="16245"/>
                  <a:pt x="5141" y="16066"/>
                </a:cubicBezTo>
                <a:cubicBezTo>
                  <a:pt x="5470" y="15888"/>
                  <a:pt x="5756" y="15798"/>
                  <a:pt x="6202" y="15352"/>
                </a:cubicBezTo>
                <a:cubicBezTo>
                  <a:pt x="6649" y="14906"/>
                  <a:pt x="7365" y="13775"/>
                  <a:pt x="7819" y="13388"/>
                </a:cubicBezTo>
                <a:cubicBezTo>
                  <a:pt x="8274" y="13002"/>
                  <a:pt x="8664" y="13240"/>
                  <a:pt x="8930" y="13031"/>
                </a:cubicBezTo>
                <a:cubicBezTo>
                  <a:pt x="9195" y="12823"/>
                  <a:pt x="9123" y="12169"/>
                  <a:pt x="9412" y="12139"/>
                </a:cubicBezTo>
                <a:cubicBezTo>
                  <a:pt x="9702" y="12109"/>
                  <a:pt x="9996" y="13269"/>
                  <a:pt x="10667" y="12853"/>
                </a:cubicBezTo>
                <a:cubicBezTo>
                  <a:pt x="11339" y="12436"/>
                  <a:pt x="12884" y="10235"/>
                  <a:pt x="13443" y="9640"/>
                </a:cubicBezTo>
                <a:cubicBezTo>
                  <a:pt x="14002" y="9045"/>
                  <a:pt x="13652" y="9610"/>
                  <a:pt x="14022" y="9283"/>
                </a:cubicBezTo>
                <a:cubicBezTo>
                  <a:pt x="14392" y="8955"/>
                  <a:pt x="15309" y="8122"/>
                  <a:pt x="15663" y="7676"/>
                </a:cubicBezTo>
                <a:cubicBezTo>
                  <a:pt x="16017" y="7230"/>
                  <a:pt x="15985" y="6813"/>
                  <a:pt x="16146" y="6605"/>
                </a:cubicBezTo>
                <a:cubicBezTo>
                  <a:pt x="16307" y="6397"/>
                  <a:pt x="16307" y="6724"/>
                  <a:pt x="16628" y="6426"/>
                </a:cubicBezTo>
                <a:cubicBezTo>
                  <a:pt x="16950" y="6129"/>
                  <a:pt x="17799" y="5117"/>
                  <a:pt x="18076" y="4820"/>
                </a:cubicBezTo>
                <a:cubicBezTo>
                  <a:pt x="18354" y="4522"/>
                  <a:pt x="18185" y="4790"/>
                  <a:pt x="18294" y="4641"/>
                </a:cubicBezTo>
                <a:cubicBezTo>
                  <a:pt x="18402" y="4493"/>
                  <a:pt x="18507" y="4403"/>
                  <a:pt x="18728" y="3927"/>
                </a:cubicBezTo>
                <a:cubicBezTo>
                  <a:pt x="18949" y="3451"/>
                  <a:pt x="19331" y="2261"/>
                  <a:pt x="19621" y="1785"/>
                </a:cubicBezTo>
                <a:cubicBezTo>
                  <a:pt x="19911" y="1309"/>
                  <a:pt x="20216" y="1220"/>
                  <a:pt x="20466" y="1071"/>
                </a:cubicBezTo>
                <a:cubicBezTo>
                  <a:pt x="20715" y="922"/>
                  <a:pt x="20928" y="1071"/>
                  <a:pt x="21117" y="893"/>
                </a:cubicBezTo>
                <a:cubicBezTo>
                  <a:pt x="21306" y="714"/>
                  <a:pt x="21600" y="0"/>
                  <a:pt x="21600" y="0"/>
                </a:cubicBezTo>
              </a:path>
            </a:pathLst>
          </a:custGeom>
          <a:ln w="76200">
            <a:solidFill>
              <a:srgbClr val="0070C0"/>
            </a:solidFill>
            <a:tailEnd type="triangle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297" name="TextBox 5"/>
          <p:cNvSpPr txBox="1"/>
          <p:nvPr/>
        </p:nvSpPr>
        <p:spPr>
          <a:xfrm>
            <a:off x="7535869" y="1660281"/>
            <a:ext cx="1441164" cy="6098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3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 20%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2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500"/>
                                        <p:tgtEl>
                                          <p:spTgt spid="2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500"/>
                                        <p:tgtEl>
                                          <p:spTgt spid="2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1500"/>
                                        <p:tgtEl>
                                          <p:spTgt spid="2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Class="entr" nodeType="after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500"/>
                                        <p:tgtEl>
                                          <p:spTgt spid="2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Class="exit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8" dur="500" fill="hold"/>
                                        <p:tgtEl>
                                          <p:spTgt spid="2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Class="exit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2" dur="500" fill="hold"/>
                                        <p:tgtEl>
                                          <p:spTgt spid="2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500"/>
                                        <p:tgtEl>
                                          <p:spTgt spid="2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Class="entr" nodeType="after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2" dur="1500"/>
                                        <p:tgtEl>
                                          <p:spTgt spid="2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Class="exit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5" dur="500" fill="hold"/>
                                        <p:tgtEl>
                                          <p:spTgt spid="2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Class="exit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9" dur="500" fill="hold"/>
                                        <p:tgtEl>
                                          <p:spTgt spid="2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xit" nodeType="click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4" dur="500" fill="hold"/>
                                        <p:tgtEl>
                                          <p:spTgt spid="2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Class="exit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8" dur="500" fill="hold"/>
                                        <p:tgtEl>
                                          <p:spTgt spid="2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Class="entr" nodeType="after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3" dur="1500"/>
                                        <p:tgtEl>
                                          <p:spTgt spid="2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Class="entr" nodeType="afterEffect" presetSubtype="8" presetID="2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7" dur="1500"/>
                                        <p:tgtEl>
                                          <p:spTgt spid="2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Class="exit" nodeType="click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1" dur="500" fill="hold"/>
                                        <p:tgtEl>
                                          <p:spTgt spid="2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Class="exit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5" dur="500" fill="hold"/>
                                        <p:tgtEl>
                                          <p:spTgt spid="2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Class="entr" nodeType="afterEffect" presetSubtype="8" presetID="22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0" dur="1500"/>
                                        <p:tgtEl>
                                          <p:spTgt spid="2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Class="entr" nodeType="afterEffect" presetSubtype="8" presetID="2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84" dur="1500"/>
                                        <p:tgtEl>
                                          <p:spTgt spid="2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Class="entr" nodeType="clickEffect" presetID="10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9" dur="1000"/>
                                        <p:tgtEl>
                                          <p:spTgt spid="2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Class="exit" nodeType="after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2" dur="500" fill="hold"/>
                                        <p:tgtEl>
                                          <p:spTgt spid="2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Class="exit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6" dur="500" fill="hold"/>
                                        <p:tgtEl>
                                          <p:spTgt spid="2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Class="exit" nodeType="click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1" dur="500" fill="hold"/>
                                        <p:tgtEl>
                                          <p:spTgt spid="2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Class="entr" nodeType="afterEffect" presetSubtype="16" presetID="23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500" fill="hold"/>
                                        <p:tgtEl>
                                          <p:spTgt spid="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500" fill="hold"/>
                                        <p:tgtEl>
                                          <p:spTgt spid="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Class="entr" nodeType="clickEffect" presetSubtype="8" presetID="22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2" dur="1250"/>
                                        <p:tgtEl>
                                          <p:spTgt spid="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14" presetClass="exit" nodeType="afterEffect" presetID="10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15" dur="1250" fill="hold"/>
                                        <p:tgtEl>
                                          <p:spTgt spid="2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18" presetClass="entr" nodeType="afterEffect" presetSubtype="8" presetID="22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fill="hold"/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0" dur="2000"/>
                                        <p:tgtEl>
                                          <p:spTgt spid="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2" presetClass="entr" nodeType="afterEffect" presetID="10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3" fill="hold"/>
                                        <p:tgtEl>
                                          <p:spTgt spid="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4" dur="500"/>
                                        <p:tgtEl>
                                          <p:spTgt spid="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85" grpId="1"/>
      <p:bldP build="whole" bldLvl="1" animBg="1" rev="0" advAuto="0" spid="2295" grpId="25"/>
      <p:bldP build="whole" bldLvl="1" animBg="1" rev="0" advAuto="0" spid="2277" grpId="2"/>
      <p:bldP build="whole" bldLvl="1" animBg="1" rev="0" advAuto="0" spid="2281" grpId="18"/>
      <p:bldP build="whole" bldLvl="1" animBg="1" rev="0" advAuto="0" spid="2280" grpId="9"/>
      <p:bldP build="whole" bldLvl="1" animBg="1" rev="0" advAuto="0" spid="2284" grpId="15"/>
      <p:bldP build="whole" bldLvl="1" animBg="1" rev="0" advAuto="0" spid="2281" grpId="21"/>
      <p:bldP build="whole" bldLvl="1" animBg="1" rev="0" advAuto="0" spid="2284" grpId="17"/>
      <p:bldP build="whole" bldLvl="1" animBg="1" rev="0" advAuto="0" spid="2280" grpId="13"/>
      <p:bldP build="whole" bldLvl="1" animBg="1" rev="0" advAuto="0" spid="2277" grpId="7"/>
      <p:bldP build="whole" bldLvl="1" animBg="1" rev="0" advAuto="0" spid="2290" grpId="24"/>
      <p:bldP build="whole" bldLvl="1" animBg="1" rev="0" advAuto="0" spid="2287" grpId="4"/>
      <p:bldP build="whole" bldLvl="1" animBg="1" rev="0" advAuto="0" spid="2282" grpId="19"/>
      <p:bldP build="whole" bldLvl="1" animBg="1" rev="0" advAuto="0" spid="2279" grpId="8"/>
      <p:bldP build="whole" bldLvl="1" animBg="1" rev="0" advAuto="0" spid="2288" grpId="5"/>
      <p:bldP build="whole" bldLvl="1" animBg="1" rev="0" advAuto="0" spid="2282" grpId="22"/>
      <p:bldP build="whole" bldLvl="1" animBg="1" rev="0" advAuto="0" spid="2279" grpId="12"/>
      <p:bldP build="whole" bldLvl="1" animBg="1" rev="0" advAuto="0" spid="2287" grpId="10"/>
      <p:bldP build="whole" bldLvl="1" animBg="1" rev="0" advAuto="0" spid="2296" grpId="27"/>
      <p:bldP build="whole" bldLvl="1" animBg="1" rev="0" advAuto="0" spid="2288" grpId="11"/>
      <p:bldP build="whole" bldLvl="1" animBg="1" rev="0" advAuto="0" spid="2297" grpId="28"/>
      <p:bldP build="whole" bldLvl="1" animBg="1" rev="0" advAuto="0" spid="2286" grpId="20"/>
      <p:bldP build="whole" bldLvl="1" animBg="1" rev="0" advAuto="0" spid="2276" grpId="26"/>
      <p:bldP build="whole" bldLvl="1" animBg="1" rev="0" advAuto="0" spid="2278" grpId="3"/>
      <p:bldP build="whole" bldLvl="1" animBg="1" rev="0" advAuto="0" spid="2283" grpId="14"/>
      <p:bldP build="whole" bldLvl="1" animBg="1" rev="0" advAuto="0" spid="2286" grpId="23"/>
      <p:bldP build="whole" bldLvl="1" animBg="1" rev="0" advAuto="0" spid="2283" grpId="16"/>
      <p:bldP build="whole" bldLvl="1" animBg="1" rev="0" advAuto="0" spid="2278" grpId="6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TextBox 10"/>
          <p:cNvSpPr txBox="1"/>
          <p:nvPr/>
        </p:nvSpPr>
        <p:spPr>
          <a:xfrm>
            <a:off x="426719" y="909756"/>
            <a:ext cx="8290561" cy="32371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Electricity’s share of end use energy consumption is growing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i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and</a:t>
            </a:r>
          </a:p>
          <a:p>
            <a:pPr algn="ctr">
              <a:spcBef>
                <a:spcPts val="1200"/>
              </a:spcBef>
              <a:defRPr b="1" sz="40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Electricity is less than 25% of </a:t>
            </a:r>
            <a:endParaRPr>
              <a:solidFill>
                <a:srgbClr val="FFFFFF"/>
              </a:solidFill>
            </a:endParaRPr>
          </a:p>
          <a:p>
            <a:pPr algn="ctr">
              <a:defRPr b="1" sz="40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end use energy consumption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250"/>
                                        <p:tgtEl>
                                          <p:spTgt spid="22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250"/>
                                        <p:tgtEl>
                                          <p:spTgt spid="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250"/>
                                        <p:tgtEl>
                                          <p:spTgt spid="2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250"/>
                                        <p:tgtEl>
                                          <p:spTgt spid="2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1250"/>
                                        <p:tgtEl>
                                          <p:spTgt spid="2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299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1" name="Title 2"/>
          <p:cNvSpPr txBox="1"/>
          <p:nvPr/>
        </p:nvSpPr>
        <p:spPr>
          <a:xfrm>
            <a:off x="4236720" y="1999440"/>
            <a:ext cx="4427364" cy="1029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6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Resources</a:t>
            </a:r>
          </a:p>
        </p:txBody>
      </p:sp>
      <p:pic>
        <p:nvPicPr>
          <p:cNvPr id="2302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542482"/>
            <a:ext cx="2971800" cy="40106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02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" name="Rectangle 1"/>
          <p:cNvSpPr txBox="1"/>
          <p:nvPr/>
        </p:nvSpPr>
        <p:spPr>
          <a:xfrm>
            <a:off x="3398520" y="895350"/>
            <a:ext cx="5013960" cy="25833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is wanted is not the will to believe, but the will to find out, which is the exact opposite.</a:t>
            </a:r>
          </a:p>
          <a:p>
            <a:pPr>
              <a:defRPr b="1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algn="r">
              <a:defRPr b="1" i="1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- Bertrand Russell</a:t>
            </a:r>
          </a:p>
        </p:txBody>
      </p:sp>
      <p:pic>
        <p:nvPicPr>
          <p:cNvPr id="230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1581150"/>
            <a:ext cx="2247900" cy="28765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TextBox 66"/>
          <p:cNvSpPr txBox="1"/>
          <p:nvPr/>
        </p:nvSpPr>
        <p:spPr>
          <a:xfrm>
            <a:off x="2209978" y="4894734"/>
            <a:ext cx="4724043" cy="21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9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Sources: LLNL</a:t>
            </a:r>
          </a:p>
        </p:txBody>
      </p:sp>
      <p:sp>
        <p:nvSpPr>
          <p:cNvPr id="2308" name="Rectangle 111"/>
          <p:cNvSpPr txBox="1"/>
          <p:nvPr/>
        </p:nvSpPr>
        <p:spPr>
          <a:xfrm>
            <a:off x="2369820" y="-49655"/>
            <a:ext cx="4404360" cy="892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2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U.S. Energy Consumption in 2024: 94.6 Quads</a:t>
            </a:r>
          </a:p>
        </p:txBody>
      </p:sp>
      <p:pic>
        <p:nvPicPr>
          <p:cNvPr id="2309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24464"/>
            <a:ext cx="4687462" cy="2678551"/>
          </a:xfrm>
          <a:prstGeom prst="rect">
            <a:avLst/>
          </a:prstGeom>
          <a:ln w="12700">
            <a:miter lim="400000"/>
          </a:ln>
        </p:spPr>
      </p:pic>
      <p:sp>
        <p:nvSpPr>
          <p:cNvPr id="2310" name="Rectangle 10"/>
          <p:cNvSpPr/>
          <p:nvPr/>
        </p:nvSpPr>
        <p:spPr>
          <a:xfrm flipV="1" rot="10800000">
            <a:off x="114300" y="828038"/>
            <a:ext cx="8915400" cy="4023361"/>
          </a:xfrm>
          <a:prstGeom prst="rect">
            <a:avLst/>
          </a:prstGeom>
          <a:solidFill>
            <a:srgbClr val="D9D9D9"/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2319" name="Group 19"/>
          <p:cNvGrpSpPr/>
          <p:nvPr/>
        </p:nvGrpSpPr>
        <p:grpSpPr>
          <a:xfrm>
            <a:off x="161566" y="1265509"/>
            <a:ext cx="6158527" cy="1285881"/>
            <a:chOff x="0" y="0"/>
            <a:chExt cx="6158525" cy="1285879"/>
          </a:xfrm>
        </p:grpSpPr>
        <p:grpSp>
          <p:nvGrpSpPr>
            <p:cNvPr id="2313" name="Graphic 12"/>
            <p:cNvGrpSpPr/>
            <p:nvPr/>
          </p:nvGrpSpPr>
          <p:grpSpPr>
            <a:xfrm>
              <a:off x="1089894" y="-1"/>
              <a:ext cx="5068632" cy="1285881"/>
              <a:chOff x="0" y="0"/>
              <a:chExt cx="5068630" cy="1285879"/>
            </a:xfrm>
          </p:grpSpPr>
          <p:sp>
            <p:nvSpPr>
              <p:cNvPr id="2311" name="Freeform: Shape 269"/>
              <p:cNvSpPr/>
              <p:nvPr/>
            </p:nvSpPr>
            <p:spPr>
              <a:xfrm>
                <a:off x="-1" y="-1"/>
                <a:ext cx="2092558" cy="4739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0" y="20870"/>
                    </a:lnTo>
                    <a:cubicBezTo>
                      <a:pt x="0" y="20870"/>
                      <a:pt x="2203" y="20807"/>
                      <a:pt x="2203" y="20807"/>
                    </a:cubicBezTo>
                    <a:cubicBezTo>
                      <a:pt x="2872" y="20787"/>
                      <a:pt x="3505" y="19430"/>
                      <a:pt x="3896" y="17167"/>
                    </a:cubicBezTo>
                    <a:lnTo>
                      <a:pt x="6290" y="3323"/>
                    </a:lnTo>
                    <a:cubicBezTo>
                      <a:pt x="6637" y="1182"/>
                      <a:pt x="7223" y="0"/>
                      <a:pt x="7940" y="0"/>
                    </a:cubicBezTo>
                    <a:lnTo>
                      <a:pt x="21600" y="0"/>
                    </a:lnTo>
                    <a:lnTo>
                      <a:pt x="21600" y="954"/>
                    </a:lnTo>
                    <a:lnTo>
                      <a:pt x="7940" y="954"/>
                    </a:lnTo>
                    <a:cubicBezTo>
                      <a:pt x="7283" y="954"/>
                      <a:pt x="6748" y="1800"/>
                      <a:pt x="6434" y="3737"/>
                    </a:cubicBezTo>
                    <a:lnTo>
                      <a:pt x="4039" y="17586"/>
                    </a:lnTo>
                    <a:cubicBezTo>
                      <a:pt x="3616" y="20033"/>
                      <a:pt x="2930" y="21508"/>
                      <a:pt x="2206" y="21527"/>
                    </a:cubicBezTo>
                    <a:lnTo>
                      <a:pt x="1" y="21590"/>
                    </a:lnTo>
                    <a:close/>
                  </a:path>
                </a:pathLst>
              </a:custGeom>
              <a:solidFill>
                <a:srgbClr val="0066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312" name="Freeform: Shape 270"/>
              <p:cNvSpPr/>
              <p:nvPr/>
            </p:nvSpPr>
            <p:spPr>
              <a:xfrm>
                <a:off x="0" y="462719"/>
                <a:ext cx="5068631" cy="8231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600"/>
                    </a:moveTo>
                    <a:lnTo>
                      <a:pt x="15693" y="21499"/>
                    </a:lnTo>
                    <a:cubicBezTo>
                      <a:pt x="15479" y="21499"/>
                      <a:pt x="15275" y="21244"/>
                      <a:pt x="15131" y="20320"/>
                    </a:cubicBezTo>
                    <a:lnTo>
                      <a:pt x="12260" y="1687"/>
                    </a:lnTo>
                    <a:cubicBezTo>
                      <a:pt x="12137" y="897"/>
                      <a:pt x="11961" y="445"/>
                      <a:pt x="11778" y="445"/>
                    </a:cubicBezTo>
                    <a:lnTo>
                      <a:pt x="0" y="336"/>
                    </a:lnTo>
                    <a:lnTo>
                      <a:pt x="0" y="56"/>
                    </a:lnTo>
                    <a:lnTo>
                      <a:pt x="11810" y="0"/>
                    </a:lnTo>
                    <a:cubicBezTo>
                      <a:pt x="12006" y="0"/>
                      <a:pt x="12195" y="487"/>
                      <a:pt x="12327" y="1334"/>
                    </a:cubicBezTo>
                    <a:lnTo>
                      <a:pt x="15198" y="20006"/>
                    </a:lnTo>
                    <a:cubicBezTo>
                      <a:pt x="15333" y="20872"/>
                      <a:pt x="15507" y="21132"/>
                      <a:pt x="15708" y="21132"/>
                    </a:cubicBezTo>
                    <a:lnTo>
                      <a:pt x="21600" y="21258"/>
                    </a:lnTo>
                    <a:lnTo>
                      <a:pt x="21600" y="21597"/>
                    </a:lnTo>
                    <a:close/>
                  </a:path>
                </a:pathLst>
              </a:custGeom>
              <a:solidFill>
                <a:srgbClr val="0066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2318" name="Group 7"/>
            <p:cNvGrpSpPr/>
            <p:nvPr/>
          </p:nvGrpSpPr>
          <p:grpSpPr>
            <a:xfrm>
              <a:off x="-1" y="254636"/>
              <a:ext cx="1476310" cy="341170"/>
              <a:chOff x="0" y="0"/>
              <a:chExt cx="1476308" cy="341168"/>
            </a:xfrm>
          </p:grpSpPr>
          <p:grpSp>
            <p:nvGrpSpPr>
              <p:cNvPr id="2316" name="Group 61"/>
              <p:cNvGrpSpPr/>
              <p:nvPr/>
            </p:nvGrpSpPr>
            <p:grpSpPr>
              <a:xfrm>
                <a:off x="0" y="48560"/>
                <a:ext cx="1188720" cy="292609"/>
                <a:chOff x="0" y="0"/>
                <a:chExt cx="1188719" cy="292608"/>
              </a:xfrm>
            </p:grpSpPr>
            <p:sp>
              <p:nvSpPr>
                <p:cNvPr id="2314" name="Rectangle 447"/>
                <p:cNvSpPr/>
                <p:nvPr/>
              </p:nvSpPr>
              <p:spPr>
                <a:xfrm>
                  <a:off x="0" y="-1"/>
                  <a:ext cx="1188720" cy="292610"/>
                </a:xfrm>
                <a:prstGeom prst="rect">
                  <a:avLst/>
                </a:prstGeom>
                <a:solidFill>
                  <a:srgbClr val="0066FF"/>
                </a:solidFill>
                <a:ln w="635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15" name="TextBox 136"/>
                <p:cNvSpPr txBox="1"/>
                <p:nvPr/>
              </p:nvSpPr>
              <p:spPr>
                <a:xfrm>
                  <a:off x="165721" y="23194"/>
                  <a:ext cx="857279" cy="24296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lnSpc>
                      <a:spcPts val="1200"/>
                    </a:lnSpc>
                    <a:defRPr b="1" sz="1100">
                      <a:solidFill>
                        <a:srgbClr val="FFFFFF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Hydro  0.83</a:t>
                  </a:r>
                </a:p>
              </p:txBody>
            </p:sp>
          </p:grpSp>
          <p:sp>
            <p:nvSpPr>
              <p:cNvPr id="2317" name="TextBox 136"/>
              <p:cNvSpPr txBox="1"/>
              <p:nvPr/>
            </p:nvSpPr>
            <p:spPr>
              <a:xfrm>
                <a:off x="1174425" y="0"/>
                <a:ext cx="301884" cy="2348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lnSpc>
                    <a:spcPts val="1200"/>
                  </a:lnSpc>
                  <a:defRPr b="1" sz="800">
                    <a:solidFill>
                      <a:srgbClr val="0066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0.83</a:t>
                </a:r>
              </a:p>
            </p:txBody>
          </p:sp>
        </p:grpSp>
      </p:grpSp>
      <p:grpSp>
        <p:nvGrpSpPr>
          <p:cNvPr id="2326" name="Group 9"/>
          <p:cNvGrpSpPr/>
          <p:nvPr/>
        </p:nvGrpSpPr>
        <p:grpSpPr>
          <a:xfrm>
            <a:off x="152400" y="1276396"/>
            <a:ext cx="3122086" cy="932781"/>
            <a:chOff x="0" y="0"/>
            <a:chExt cx="3122085" cy="932779"/>
          </a:xfrm>
        </p:grpSpPr>
        <p:grpSp>
          <p:nvGrpSpPr>
            <p:cNvPr id="2324" name="Group 692"/>
            <p:cNvGrpSpPr/>
            <p:nvPr/>
          </p:nvGrpSpPr>
          <p:grpSpPr>
            <a:xfrm>
              <a:off x="0" y="-1"/>
              <a:ext cx="3122086" cy="932781"/>
              <a:chOff x="0" y="0"/>
              <a:chExt cx="3122084" cy="932780"/>
            </a:xfrm>
          </p:grpSpPr>
          <p:sp>
            <p:nvSpPr>
              <p:cNvPr id="2320" name="Freeform: Shape 271"/>
              <p:cNvSpPr/>
              <p:nvPr/>
            </p:nvSpPr>
            <p:spPr>
              <a:xfrm>
                <a:off x="1029641" y="-1"/>
                <a:ext cx="2092445" cy="8399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305" y="21564"/>
                    </a:moveTo>
                    <a:lnTo>
                      <a:pt x="0" y="21600"/>
                    </a:lnTo>
                    <a:lnTo>
                      <a:pt x="0" y="20925"/>
                    </a:lnTo>
                    <a:lnTo>
                      <a:pt x="2249" y="20925"/>
                    </a:lnTo>
                    <a:cubicBezTo>
                      <a:pt x="2727" y="20925"/>
                      <a:pt x="3110" y="20389"/>
                      <a:pt x="3372" y="19450"/>
                    </a:cubicBezTo>
                    <a:lnTo>
                      <a:pt x="8120" y="1768"/>
                    </a:lnTo>
                    <a:cubicBezTo>
                      <a:pt x="8445" y="681"/>
                      <a:pt x="8815" y="0"/>
                      <a:pt x="9372" y="0"/>
                    </a:cubicBezTo>
                    <a:lnTo>
                      <a:pt x="21600" y="52"/>
                    </a:lnTo>
                    <a:lnTo>
                      <a:pt x="21600" y="541"/>
                    </a:lnTo>
                    <a:lnTo>
                      <a:pt x="9507" y="530"/>
                    </a:lnTo>
                    <a:cubicBezTo>
                      <a:pt x="9021" y="530"/>
                      <a:pt x="8678" y="1222"/>
                      <a:pt x="8395" y="2166"/>
                    </a:cubicBezTo>
                    <a:lnTo>
                      <a:pt x="3601" y="19706"/>
                    </a:lnTo>
                    <a:cubicBezTo>
                      <a:pt x="3301" y="20785"/>
                      <a:pt x="2852" y="21562"/>
                      <a:pt x="2304" y="21562"/>
                    </a:cubicBezTo>
                    <a:close/>
                  </a:path>
                </a:pathLst>
              </a:custGeom>
              <a:solidFill>
                <a:srgbClr val="FDC01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2323" name="Group 449"/>
              <p:cNvGrpSpPr/>
              <p:nvPr/>
            </p:nvGrpSpPr>
            <p:grpSpPr>
              <a:xfrm>
                <a:off x="0" y="640171"/>
                <a:ext cx="1188721" cy="292609"/>
                <a:chOff x="0" y="0"/>
                <a:chExt cx="1188719" cy="292608"/>
              </a:xfrm>
            </p:grpSpPr>
            <p:sp>
              <p:nvSpPr>
                <p:cNvPr id="2321" name="Rectangle 450"/>
                <p:cNvSpPr/>
                <p:nvPr/>
              </p:nvSpPr>
              <p:spPr>
                <a:xfrm>
                  <a:off x="0" y="-1"/>
                  <a:ext cx="1188720" cy="292610"/>
                </a:xfrm>
                <a:prstGeom prst="rect">
                  <a:avLst/>
                </a:prstGeom>
                <a:solidFill>
                  <a:srgbClr val="FFC000"/>
                </a:solidFill>
                <a:ln w="635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22" name="TextBox 136"/>
                <p:cNvSpPr txBox="1"/>
                <p:nvPr/>
              </p:nvSpPr>
              <p:spPr>
                <a:xfrm>
                  <a:off x="229925" y="23194"/>
                  <a:ext cx="793773" cy="24296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lnSpc>
                      <a:spcPts val="1200"/>
                    </a:lnSpc>
                    <a:defRPr b="1" sz="11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Wind  1.54</a:t>
                  </a:r>
                </a:p>
              </p:txBody>
            </p:sp>
          </p:grpSp>
        </p:grpSp>
        <p:sp>
          <p:nvSpPr>
            <p:cNvPr id="2325" name="TextBox 136"/>
            <p:cNvSpPr txBox="1"/>
            <p:nvPr/>
          </p:nvSpPr>
          <p:spPr>
            <a:xfrm>
              <a:off x="1203530" y="434530"/>
              <a:ext cx="301883" cy="234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1.54</a:t>
              </a:r>
            </a:p>
          </p:txBody>
        </p:sp>
      </p:grpSp>
      <p:grpSp>
        <p:nvGrpSpPr>
          <p:cNvPr id="2338" name="Group 11"/>
          <p:cNvGrpSpPr/>
          <p:nvPr/>
        </p:nvGrpSpPr>
        <p:grpSpPr>
          <a:xfrm>
            <a:off x="147873" y="1304799"/>
            <a:ext cx="6172103" cy="1387365"/>
            <a:chOff x="0" y="0"/>
            <a:chExt cx="6172101" cy="1387364"/>
          </a:xfrm>
        </p:grpSpPr>
        <p:grpSp>
          <p:nvGrpSpPr>
            <p:cNvPr id="2334" name="Group 693"/>
            <p:cNvGrpSpPr/>
            <p:nvPr/>
          </p:nvGrpSpPr>
          <p:grpSpPr>
            <a:xfrm>
              <a:off x="0" y="0"/>
              <a:ext cx="6172102" cy="1387365"/>
              <a:chOff x="0" y="0"/>
              <a:chExt cx="6172101" cy="1387364"/>
            </a:xfrm>
          </p:grpSpPr>
          <p:grpSp>
            <p:nvGrpSpPr>
              <p:cNvPr id="2330" name="Graphic 12"/>
              <p:cNvGrpSpPr/>
              <p:nvPr/>
            </p:nvGrpSpPr>
            <p:grpSpPr>
              <a:xfrm>
                <a:off x="1103583" y="0"/>
                <a:ext cx="5068519" cy="1251181"/>
                <a:chOff x="0" y="0"/>
                <a:chExt cx="5068517" cy="1251181"/>
              </a:xfrm>
            </p:grpSpPr>
            <p:sp>
              <p:nvSpPr>
                <p:cNvPr id="2327" name="Freeform: Shape 273"/>
                <p:cNvSpPr/>
                <p:nvPr/>
              </p:nvSpPr>
              <p:spPr>
                <a:xfrm>
                  <a:off x="0" y="0"/>
                  <a:ext cx="2092444" cy="11393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599" y="0"/>
                      </a:moveTo>
                      <a:lnTo>
                        <a:pt x="21599" y="101"/>
                      </a:lnTo>
                      <a:lnTo>
                        <a:pt x="13879" y="101"/>
                      </a:lnTo>
                      <a:lnTo>
                        <a:pt x="11631" y="178"/>
                      </a:lnTo>
                      <a:cubicBezTo>
                        <a:pt x="11186" y="178"/>
                        <a:pt x="10867" y="625"/>
                        <a:pt x="10574" y="1299"/>
                      </a:cubicBezTo>
                      <a:lnTo>
                        <a:pt x="3545" y="20303"/>
                      </a:lnTo>
                      <a:cubicBezTo>
                        <a:pt x="3242" y="21116"/>
                        <a:pt x="2653" y="21600"/>
                        <a:pt x="2039" y="21600"/>
                      </a:cubicBezTo>
                      <a:lnTo>
                        <a:pt x="0" y="21600"/>
                      </a:lnTo>
                      <a:lnTo>
                        <a:pt x="0" y="21238"/>
                      </a:lnTo>
                      <a:lnTo>
                        <a:pt x="2040" y="21238"/>
                      </a:lnTo>
                      <a:cubicBezTo>
                        <a:pt x="2604" y="21238"/>
                        <a:pt x="3085" y="20813"/>
                        <a:pt x="3360" y="20072"/>
                      </a:cubicBezTo>
                      <a:lnTo>
                        <a:pt x="10414" y="1077"/>
                      </a:lnTo>
                      <a:cubicBezTo>
                        <a:pt x="10683" y="354"/>
                        <a:pt x="11055" y="2"/>
                        <a:pt x="11551" y="2"/>
                      </a:cubicBezTo>
                      <a:lnTo>
                        <a:pt x="13880" y="2"/>
                      </a:lnTo>
                      <a:cubicBezTo>
                        <a:pt x="13880" y="2"/>
                        <a:pt x="21600" y="2"/>
                        <a:pt x="21600" y="2"/>
                      </a:cubicBezTo>
                      <a:close/>
                    </a:path>
                  </a:pathLst>
                </a:custGeom>
                <a:solidFill>
                  <a:srgbClr val="01AEA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28" name="Freeform: Shape 274"/>
                <p:cNvSpPr/>
                <p:nvPr/>
              </p:nvSpPr>
              <p:spPr>
                <a:xfrm>
                  <a:off x="545210" y="691304"/>
                  <a:ext cx="4523308" cy="621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6" y="21600"/>
                      </a:moveTo>
                      <a:lnTo>
                        <a:pt x="0" y="19485"/>
                      </a:lnTo>
                      <a:lnTo>
                        <a:pt x="173" y="9167"/>
                      </a:lnTo>
                      <a:cubicBezTo>
                        <a:pt x="289" y="2338"/>
                        <a:pt x="435" y="37"/>
                        <a:pt x="585" y="0"/>
                      </a:cubicBezTo>
                      <a:lnTo>
                        <a:pt x="21600" y="223"/>
                      </a:lnTo>
                      <a:lnTo>
                        <a:pt x="21600" y="3006"/>
                      </a:lnTo>
                      <a:lnTo>
                        <a:pt x="585" y="2783"/>
                      </a:lnTo>
                      <a:cubicBezTo>
                        <a:pt x="444" y="2783"/>
                        <a:pt x="308" y="4825"/>
                        <a:pt x="200" y="11245"/>
                      </a:cubicBezTo>
                      <a:lnTo>
                        <a:pt x="26" y="21563"/>
                      </a:lnTo>
                      <a:close/>
                    </a:path>
                  </a:pathLst>
                </a:custGeom>
                <a:solidFill>
                  <a:srgbClr val="01AEA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29" name="Freeform: Shape 275"/>
                <p:cNvSpPr/>
                <p:nvPr/>
              </p:nvSpPr>
              <p:spPr>
                <a:xfrm>
                  <a:off x="218107" y="1124664"/>
                  <a:ext cx="4850411" cy="12651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0688"/>
                      </a:moveTo>
                      <a:lnTo>
                        <a:pt x="21600" y="21600"/>
                      </a:lnTo>
                      <a:lnTo>
                        <a:pt x="10328" y="20688"/>
                      </a:lnTo>
                      <a:cubicBezTo>
                        <a:pt x="10210" y="20688"/>
                        <a:pt x="10095" y="19249"/>
                        <a:pt x="10002" y="16606"/>
                      </a:cubicBezTo>
                      <a:lnTo>
                        <a:pt x="9712" y="8330"/>
                      </a:lnTo>
                      <a:cubicBezTo>
                        <a:pt x="9626" y="6033"/>
                        <a:pt x="9519" y="4375"/>
                        <a:pt x="9396" y="3445"/>
                      </a:cubicBezTo>
                      <a:cubicBezTo>
                        <a:pt x="9355" y="3135"/>
                        <a:pt x="9310" y="2971"/>
                        <a:pt x="9263" y="2971"/>
                      </a:cubicBezTo>
                      <a:lnTo>
                        <a:pt x="0" y="2279"/>
                      </a:lnTo>
                      <a:lnTo>
                        <a:pt x="0" y="0"/>
                      </a:lnTo>
                      <a:lnTo>
                        <a:pt x="9264" y="693"/>
                      </a:lnTo>
                      <a:cubicBezTo>
                        <a:pt x="9315" y="693"/>
                        <a:pt x="9363" y="875"/>
                        <a:pt x="9409" y="1221"/>
                      </a:cubicBezTo>
                      <a:cubicBezTo>
                        <a:pt x="9541" y="2205"/>
                        <a:pt x="9656" y="3992"/>
                        <a:pt x="9750" y="6507"/>
                      </a:cubicBezTo>
                      <a:lnTo>
                        <a:pt x="10073" y="15731"/>
                      </a:lnTo>
                      <a:cubicBezTo>
                        <a:pt x="10135" y="17499"/>
                        <a:pt x="10207" y="18738"/>
                        <a:pt x="10283" y="19358"/>
                      </a:cubicBezTo>
                      <a:lnTo>
                        <a:pt x="10298" y="19486"/>
                      </a:lnTo>
                      <a:cubicBezTo>
                        <a:pt x="10321" y="19668"/>
                        <a:pt x="10344" y="19759"/>
                        <a:pt x="10367" y="19759"/>
                      </a:cubicBezTo>
                      <a:lnTo>
                        <a:pt x="21600" y="20688"/>
                      </a:lnTo>
                      <a:close/>
                    </a:path>
                  </a:pathLst>
                </a:custGeom>
                <a:solidFill>
                  <a:srgbClr val="01AEA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333" name="Group 454"/>
              <p:cNvGrpSpPr/>
              <p:nvPr/>
            </p:nvGrpSpPr>
            <p:grpSpPr>
              <a:xfrm>
                <a:off x="0" y="977949"/>
                <a:ext cx="1216107" cy="409416"/>
                <a:chOff x="0" y="0"/>
                <a:chExt cx="1216106" cy="409414"/>
              </a:xfrm>
            </p:grpSpPr>
            <p:sp>
              <p:nvSpPr>
                <p:cNvPr id="2331" name="Rectangle 455"/>
                <p:cNvSpPr/>
                <p:nvPr/>
              </p:nvSpPr>
              <p:spPr>
                <a:xfrm>
                  <a:off x="13693" y="0"/>
                  <a:ext cx="1188721" cy="274321"/>
                </a:xfrm>
                <a:prstGeom prst="rect">
                  <a:avLst/>
                </a:prstGeom>
                <a:solidFill>
                  <a:srgbClr val="00ADA1"/>
                </a:solidFill>
                <a:ln w="635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32" name="TextBox 136"/>
                <p:cNvSpPr txBox="1"/>
                <p:nvPr/>
              </p:nvSpPr>
              <p:spPr>
                <a:xfrm>
                  <a:off x="0" y="14050"/>
                  <a:ext cx="1216107" cy="39536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ctr">
                    <a:lnSpc>
                      <a:spcPts val="1200"/>
                    </a:lnSpc>
                    <a:defRPr b="1" sz="1100">
                      <a:solidFill>
                        <a:srgbClr val="FFFFFF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Geothermal  0.12</a:t>
                  </a:r>
                </a:p>
              </p:txBody>
            </p:sp>
          </p:grpSp>
        </p:grpSp>
        <p:sp>
          <p:nvSpPr>
            <p:cNvPr id="2335" name="TextBox 136"/>
            <p:cNvSpPr txBox="1"/>
            <p:nvPr/>
          </p:nvSpPr>
          <p:spPr>
            <a:xfrm>
              <a:off x="1440623" y="496505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ADA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0.05</a:t>
              </a:r>
            </a:p>
          </p:txBody>
        </p:sp>
        <p:sp>
          <p:nvSpPr>
            <p:cNvPr id="2336" name="TextBox 136"/>
            <p:cNvSpPr txBox="1"/>
            <p:nvPr/>
          </p:nvSpPr>
          <p:spPr>
            <a:xfrm>
              <a:off x="2862954" y="512548"/>
              <a:ext cx="301884" cy="234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ADA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0.04</a:t>
              </a:r>
            </a:p>
          </p:txBody>
        </p:sp>
        <p:sp>
          <p:nvSpPr>
            <p:cNvPr id="2337" name="TextBox 136"/>
            <p:cNvSpPr txBox="1"/>
            <p:nvPr/>
          </p:nvSpPr>
          <p:spPr>
            <a:xfrm>
              <a:off x="2862954" y="940623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ADA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0.02</a:t>
              </a:r>
            </a:p>
          </p:txBody>
        </p:sp>
      </p:grpSp>
      <p:grpSp>
        <p:nvGrpSpPr>
          <p:cNvPr id="2354" name="Group 3"/>
          <p:cNvGrpSpPr/>
          <p:nvPr/>
        </p:nvGrpSpPr>
        <p:grpSpPr>
          <a:xfrm>
            <a:off x="161566" y="1639721"/>
            <a:ext cx="6117018" cy="2428903"/>
            <a:chOff x="0" y="0"/>
            <a:chExt cx="6117016" cy="2428901"/>
          </a:xfrm>
        </p:grpSpPr>
        <p:grpSp>
          <p:nvGrpSpPr>
            <p:cNvPr id="2348" name="Group 696"/>
            <p:cNvGrpSpPr/>
            <p:nvPr/>
          </p:nvGrpSpPr>
          <p:grpSpPr>
            <a:xfrm>
              <a:off x="-1" y="-1"/>
              <a:ext cx="6117018" cy="2428903"/>
              <a:chOff x="0" y="0"/>
              <a:chExt cx="6117016" cy="2428902"/>
            </a:xfrm>
          </p:grpSpPr>
          <p:grpSp>
            <p:nvGrpSpPr>
              <p:cNvPr id="2344" name="Graphic 12"/>
              <p:cNvGrpSpPr/>
              <p:nvPr/>
            </p:nvGrpSpPr>
            <p:grpSpPr>
              <a:xfrm>
                <a:off x="1048047" y="0"/>
                <a:ext cx="5068970" cy="2334848"/>
                <a:chOff x="0" y="0"/>
                <a:chExt cx="5068969" cy="2334847"/>
              </a:xfrm>
            </p:grpSpPr>
            <p:sp>
              <p:nvSpPr>
                <p:cNvPr id="2339" name="Freeform: Shape 290"/>
                <p:cNvSpPr/>
                <p:nvPr/>
              </p:nvSpPr>
              <p:spPr>
                <a:xfrm>
                  <a:off x="565" y="-1"/>
                  <a:ext cx="2092557" cy="22638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4194" y="21600"/>
                      </a:moveTo>
                      <a:lnTo>
                        <a:pt x="0" y="21600"/>
                      </a:lnTo>
                      <a:lnTo>
                        <a:pt x="0" y="21488"/>
                      </a:lnTo>
                      <a:lnTo>
                        <a:pt x="4194" y="21488"/>
                      </a:lnTo>
                      <a:cubicBezTo>
                        <a:pt x="4496" y="21488"/>
                        <a:pt x="4865" y="21288"/>
                        <a:pt x="5000" y="21053"/>
                      </a:cubicBezTo>
                      <a:lnTo>
                        <a:pt x="16575" y="497"/>
                      </a:lnTo>
                      <a:cubicBezTo>
                        <a:pt x="16732" y="223"/>
                        <a:pt x="17144" y="0"/>
                        <a:pt x="17496" y="0"/>
                      </a:cubicBezTo>
                      <a:lnTo>
                        <a:pt x="21600" y="0"/>
                      </a:lnTo>
                      <a:lnTo>
                        <a:pt x="21600" y="112"/>
                      </a:lnTo>
                      <a:lnTo>
                        <a:pt x="17496" y="112"/>
                      </a:lnTo>
                      <a:cubicBezTo>
                        <a:pt x="17194" y="112"/>
                        <a:pt x="16825" y="311"/>
                        <a:pt x="16690" y="547"/>
                      </a:cubicBezTo>
                      <a:lnTo>
                        <a:pt x="5115" y="21103"/>
                      </a:lnTo>
                      <a:cubicBezTo>
                        <a:pt x="4958" y="21377"/>
                        <a:pt x="4546" y="21600"/>
                        <a:pt x="4194" y="21600"/>
                      </a:cubicBezTo>
                      <a:close/>
                    </a:path>
                  </a:pathLst>
                </a:custGeom>
                <a:solidFill>
                  <a:srgbClr val="7D3A9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40" name="Freeform: Shape 291"/>
                <p:cNvSpPr/>
                <p:nvPr/>
              </p:nvSpPr>
              <p:spPr>
                <a:xfrm>
                  <a:off x="565" y="434533"/>
                  <a:ext cx="5066821" cy="183625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889" y="21600"/>
                      </a:moveTo>
                      <a:lnTo>
                        <a:pt x="0" y="21600"/>
                      </a:lnTo>
                      <a:lnTo>
                        <a:pt x="0" y="21478"/>
                      </a:lnTo>
                      <a:lnTo>
                        <a:pt x="11889" y="21478"/>
                      </a:lnTo>
                      <a:cubicBezTo>
                        <a:pt x="12014" y="21478"/>
                        <a:pt x="12164" y="21227"/>
                        <a:pt x="12216" y="20929"/>
                      </a:cubicBezTo>
                      <a:lnTo>
                        <a:pt x="15450" y="620"/>
                      </a:lnTo>
                      <a:cubicBezTo>
                        <a:pt x="15510" y="279"/>
                        <a:pt x="15675" y="0"/>
                        <a:pt x="15820" y="0"/>
                      </a:cubicBezTo>
                      <a:lnTo>
                        <a:pt x="21600" y="0"/>
                      </a:lnTo>
                      <a:lnTo>
                        <a:pt x="21600" y="122"/>
                      </a:lnTo>
                      <a:lnTo>
                        <a:pt x="15820" y="122"/>
                      </a:lnTo>
                      <a:cubicBezTo>
                        <a:pt x="15694" y="122"/>
                        <a:pt x="15545" y="373"/>
                        <a:pt x="15493" y="671"/>
                      </a:cubicBezTo>
                      <a:lnTo>
                        <a:pt x="12258" y="20980"/>
                      </a:lnTo>
                      <a:cubicBezTo>
                        <a:pt x="12199" y="21321"/>
                        <a:pt x="12033" y="21600"/>
                        <a:pt x="11889" y="21600"/>
                      </a:cubicBezTo>
                      <a:close/>
                    </a:path>
                  </a:pathLst>
                </a:custGeom>
                <a:solidFill>
                  <a:srgbClr val="7D3A9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41" name="Freeform: Shape 292"/>
                <p:cNvSpPr/>
                <p:nvPr/>
              </p:nvSpPr>
              <p:spPr>
                <a:xfrm>
                  <a:off x="3847" y="972630"/>
                  <a:ext cx="5065124" cy="12981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937" y="21486"/>
                      </a:moveTo>
                      <a:lnTo>
                        <a:pt x="0" y="21600"/>
                      </a:lnTo>
                      <a:lnTo>
                        <a:pt x="0" y="21428"/>
                      </a:lnTo>
                      <a:lnTo>
                        <a:pt x="11937" y="21314"/>
                      </a:lnTo>
                      <a:cubicBezTo>
                        <a:pt x="12062" y="21314"/>
                        <a:pt x="12213" y="20959"/>
                        <a:pt x="12264" y="20538"/>
                      </a:cubicBezTo>
                      <a:lnTo>
                        <a:pt x="14460" y="876"/>
                      </a:lnTo>
                      <a:cubicBezTo>
                        <a:pt x="14520" y="393"/>
                        <a:pt x="14700" y="0"/>
                        <a:pt x="14845" y="0"/>
                      </a:cubicBezTo>
                      <a:lnTo>
                        <a:pt x="21600" y="0"/>
                      </a:lnTo>
                      <a:lnTo>
                        <a:pt x="21600" y="172"/>
                      </a:lnTo>
                      <a:lnTo>
                        <a:pt x="14845" y="172"/>
                      </a:lnTo>
                      <a:cubicBezTo>
                        <a:pt x="14719" y="172"/>
                        <a:pt x="14554" y="528"/>
                        <a:pt x="14502" y="949"/>
                      </a:cubicBezTo>
                      <a:lnTo>
                        <a:pt x="12307" y="20610"/>
                      </a:lnTo>
                      <a:cubicBezTo>
                        <a:pt x="12247" y="21094"/>
                        <a:pt x="12081" y="21486"/>
                        <a:pt x="11937" y="21486"/>
                      </a:cubicBezTo>
                      <a:close/>
                    </a:path>
                  </a:pathLst>
                </a:custGeom>
                <a:solidFill>
                  <a:srgbClr val="7D3A9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42" name="Freeform: Shape 293"/>
                <p:cNvSpPr/>
                <p:nvPr/>
              </p:nvSpPr>
              <p:spPr>
                <a:xfrm>
                  <a:off x="792" y="1547881"/>
                  <a:ext cx="5067838" cy="7430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978" y="21600"/>
                      </a:moveTo>
                      <a:lnTo>
                        <a:pt x="0" y="21553"/>
                      </a:lnTo>
                      <a:lnTo>
                        <a:pt x="0" y="20554"/>
                      </a:lnTo>
                      <a:lnTo>
                        <a:pt x="11978" y="20601"/>
                      </a:lnTo>
                      <a:cubicBezTo>
                        <a:pt x="12083" y="20601"/>
                        <a:pt x="12213" y="20064"/>
                        <a:pt x="12257" y="19452"/>
                      </a:cubicBezTo>
                      <a:lnTo>
                        <a:pt x="13393" y="1732"/>
                      </a:lnTo>
                      <a:cubicBezTo>
                        <a:pt x="13463" y="760"/>
                        <a:pt x="13647" y="0"/>
                        <a:pt x="13813" y="0"/>
                      </a:cubicBezTo>
                      <a:lnTo>
                        <a:pt x="21600" y="0"/>
                      </a:lnTo>
                      <a:lnTo>
                        <a:pt x="21600" y="999"/>
                      </a:lnTo>
                      <a:lnTo>
                        <a:pt x="13813" y="999"/>
                      </a:lnTo>
                      <a:cubicBezTo>
                        <a:pt x="13709" y="999"/>
                        <a:pt x="13578" y="1536"/>
                        <a:pt x="13535" y="2148"/>
                      </a:cubicBezTo>
                      <a:lnTo>
                        <a:pt x="12398" y="19868"/>
                      </a:lnTo>
                      <a:cubicBezTo>
                        <a:pt x="12329" y="20840"/>
                        <a:pt x="12144" y="21600"/>
                        <a:pt x="11978" y="21600"/>
                      </a:cubicBezTo>
                      <a:close/>
                    </a:path>
                  </a:pathLst>
                </a:custGeom>
                <a:solidFill>
                  <a:srgbClr val="7D3A9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43" name="Freeform: Shape 294"/>
                <p:cNvSpPr/>
                <p:nvPr/>
              </p:nvSpPr>
              <p:spPr>
                <a:xfrm>
                  <a:off x="0" y="2196052"/>
                  <a:ext cx="5067386" cy="13879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1664" y="21600"/>
                      </a:moveTo>
                      <a:lnTo>
                        <a:pt x="0" y="21600"/>
                      </a:lnTo>
                      <a:lnTo>
                        <a:pt x="2" y="14505"/>
                      </a:lnTo>
                      <a:lnTo>
                        <a:pt x="11770" y="14505"/>
                      </a:lnTo>
                      <a:cubicBezTo>
                        <a:pt x="11815" y="14505"/>
                        <a:pt x="11871" y="14372"/>
                        <a:pt x="11930" y="14140"/>
                      </a:cubicBezTo>
                      <a:cubicBezTo>
                        <a:pt x="12093" y="13508"/>
                        <a:pt x="12247" y="12860"/>
                        <a:pt x="12393" y="10368"/>
                      </a:cubicBezTo>
                      <a:lnTo>
                        <a:pt x="12787" y="4470"/>
                      </a:lnTo>
                      <a:cubicBezTo>
                        <a:pt x="12883" y="2841"/>
                        <a:pt x="12986" y="1695"/>
                        <a:pt x="13091" y="1080"/>
                      </a:cubicBezTo>
                      <a:cubicBezTo>
                        <a:pt x="13202" y="432"/>
                        <a:pt x="13321" y="0"/>
                        <a:pt x="13408" y="0"/>
                      </a:cubicBezTo>
                      <a:lnTo>
                        <a:pt x="21600" y="0"/>
                      </a:lnTo>
                      <a:lnTo>
                        <a:pt x="21600" y="5350"/>
                      </a:lnTo>
                      <a:lnTo>
                        <a:pt x="13461" y="5350"/>
                      </a:lnTo>
                      <a:cubicBezTo>
                        <a:pt x="13334" y="5350"/>
                        <a:pt x="13225" y="6364"/>
                        <a:pt x="13127" y="6912"/>
                      </a:cubicBezTo>
                      <a:cubicBezTo>
                        <a:pt x="13021" y="7510"/>
                        <a:pt x="12919" y="8690"/>
                        <a:pt x="12823" y="10318"/>
                      </a:cubicBezTo>
                      <a:lnTo>
                        <a:pt x="12397" y="16964"/>
                      </a:lnTo>
                      <a:cubicBezTo>
                        <a:pt x="12297" y="18659"/>
                        <a:pt x="12191" y="19872"/>
                        <a:pt x="12081" y="20503"/>
                      </a:cubicBezTo>
                      <a:cubicBezTo>
                        <a:pt x="11971" y="21135"/>
                        <a:pt x="11749" y="21600"/>
                        <a:pt x="11663" y="21600"/>
                      </a:cubicBezTo>
                      <a:close/>
                    </a:path>
                  </a:pathLst>
                </a:custGeom>
                <a:solidFill>
                  <a:srgbClr val="7D3A9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347" name="Group 458"/>
              <p:cNvGrpSpPr/>
              <p:nvPr/>
            </p:nvGrpSpPr>
            <p:grpSpPr>
              <a:xfrm>
                <a:off x="-1" y="2136294"/>
                <a:ext cx="1188721" cy="292609"/>
                <a:chOff x="0" y="0"/>
                <a:chExt cx="1188719" cy="292608"/>
              </a:xfrm>
            </p:grpSpPr>
            <p:sp>
              <p:nvSpPr>
                <p:cNvPr id="2345" name="Rectangle 459"/>
                <p:cNvSpPr/>
                <p:nvPr/>
              </p:nvSpPr>
              <p:spPr>
                <a:xfrm>
                  <a:off x="0" y="-1"/>
                  <a:ext cx="1188720" cy="292610"/>
                </a:xfrm>
                <a:prstGeom prst="rect">
                  <a:avLst/>
                </a:prstGeom>
                <a:solidFill>
                  <a:srgbClr val="7030A0"/>
                </a:solidFill>
                <a:ln w="635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46" name="TextBox 136"/>
                <p:cNvSpPr txBox="1"/>
                <p:nvPr/>
              </p:nvSpPr>
              <p:spPr>
                <a:xfrm>
                  <a:off x="80216" y="23194"/>
                  <a:ext cx="1028289" cy="24296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lnSpc>
                      <a:spcPts val="1200"/>
                    </a:lnSpc>
                    <a:defRPr b="1" sz="1100">
                      <a:solidFill>
                        <a:srgbClr val="FFFFFF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Biomass  5.11</a:t>
                  </a:r>
                </a:p>
              </p:txBody>
            </p:sp>
          </p:grpSp>
        </p:grpSp>
        <p:sp>
          <p:nvSpPr>
            <p:cNvPr id="2349" name="TextBox 136"/>
            <p:cNvSpPr txBox="1"/>
            <p:nvPr/>
          </p:nvSpPr>
          <p:spPr>
            <a:xfrm>
              <a:off x="4607006" y="518520"/>
              <a:ext cx="301884" cy="234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802CA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0.37</a:t>
              </a:r>
            </a:p>
          </p:txBody>
        </p:sp>
        <p:sp>
          <p:nvSpPr>
            <p:cNvPr id="2350" name="TextBox 136"/>
            <p:cNvSpPr txBox="1"/>
            <p:nvPr/>
          </p:nvSpPr>
          <p:spPr>
            <a:xfrm>
              <a:off x="4216474" y="1540561"/>
              <a:ext cx="301884" cy="234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802CA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2.36</a:t>
              </a:r>
            </a:p>
          </p:txBody>
        </p:sp>
        <p:sp>
          <p:nvSpPr>
            <p:cNvPr id="2351" name="TextBox 136"/>
            <p:cNvSpPr txBox="1"/>
            <p:nvPr/>
          </p:nvSpPr>
          <p:spPr>
            <a:xfrm>
              <a:off x="4460471" y="932026"/>
              <a:ext cx="301884" cy="234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802CA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0.17</a:t>
              </a:r>
            </a:p>
          </p:txBody>
        </p:sp>
        <p:sp>
          <p:nvSpPr>
            <p:cNvPr id="2352" name="TextBox 136"/>
            <p:cNvSpPr txBox="1"/>
            <p:nvPr/>
          </p:nvSpPr>
          <p:spPr>
            <a:xfrm>
              <a:off x="1255031" y="2017809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802CA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0.32</a:t>
              </a:r>
            </a:p>
          </p:txBody>
        </p:sp>
        <p:sp>
          <p:nvSpPr>
            <p:cNvPr id="2353" name="TextBox 136"/>
            <p:cNvSpPr txBox="1"/>
            <p:nvPr/>
          </p:nvSpPr>
          <p:spPr>
            <a:xfrm>
              <a:off x="4461375" y="2172038"/>
              <a:ext cx="301884" cy="234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802CA3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1.89</a:t>
              </a:r>
            </a:p>
          </p:txBody>
        </p:sp>
      </p:grpSp>
      <p:grpSp>
        <p:nvGrpSpPr>
          <p:cNvPr id="2361" name="Group 6"/>
          <p:cNvGrpSpPr/>
          <p:nvPr/>
        </p:nvGrpSpPr>
        <p:grpSpPr>
          <a:xfrm>
            <a:off x="161566" y="1089246"/>
            <a:ext cx="3112897" cy="424281"/>
            <a:chOff x="0" y="0"/>
            <a:chExt cx="3112894" cy="424279"/>
          </a:xfrm>
        </p:grpSpPr>
        <p:grpSp>
          <p:nvGrpSpPr>
            <p:cNvPr id="2359" name="Group 691"/>
            <p:cNvGrpSpPr/>
            <p:nvPr/>
          </p:nvGrpSpPr>
          <p:grpSpPr>
            <a:xfrm>
              <a:off x="-1" y="46116"/>
              <a:ext cx="3099332" cy="378164"/>
              <a:chOff x="0" y="0"/>
              <a:chExt cx="3099330" cy="378163"/>
            </a:xfrm>
          </p:grpSpPr>
          <p:sp>
            <p:nvSpPr>
              <p:cNvPr id="2355" name="Freeform: Shape 267"/>
              <p:cNvSpPr/>
              <p:nvPr/>
            </p:nvSpPr>
            <p:spPr>
              <a:xfrm>
                <a:off x="1007000" y="-1"/>
                <a:ext cx="2092331" cy="2965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3029" y="21600"/>
                    </a:moveTo>
                    <a:lnTo>
                      <a:pt x="0" y="21600"/>
                    </a:lnTo>
                    <a:lnTo>
                      <a:pt x="0" y="11881"/>
                    </a:lnTo>
                    <a:lnTo>
                      <a:pt x="3029" y="11881"/>
                    </a:lnTo>
                    <a:cubicBezTo>
                      <a:pt x="3122" y="11881"/>
                      <a:pt x="3216" y="11733"/>
                      <a:pt x="3300" y="11461"/>
                    </a:cubicBezTo>
                    <a:lnTo>
                      <a:pt x="5760" y="1578"/>
                    </a:lnTo>
                    <a:cubicBezTo>
                      <a:pt x="6057" y="544"/>
                      <a:pt x="6391" y="0"/>
                      <a:pt x="6726" y="0"/>
                    </a:cubicBezTo>
                    <a:lnTo>
                      <a:pt x="21600" y="16"/>
                    </a:lnTo>
                    <a:lnTo>
                      <a:pt x="21598" y="9735"/>
                    </a:lnTo>
                    <a:lnTo>
                      <a:pt x="6724" y="9719"/>
                    </a:lnTo>
                    <a:cubicBezTo>
                      <a:pt x="6632" y="9719"/>
                      <a:pt x="6539" y="9867"/>
                      <a:pt x="6453" y="10139"/>
                    </a:cubicBezTo>
                    <a:lnTo>
                      <a:pt x="3993" y="20022"/>
                    </a:lnTo>
                    <a:cubicBezTo>
                      <a:pt x="3696" y="21056"/>
                      <a:pt x="3362" y="21600"/>
                      <a:pt x="3027" y="21600"/>
                    </a:cubicBezTo>
                    <a:close/>
                  </a:path>
                </a:pathLst>
              </a:custGeom>
              <a:solidFill>
                <a:srgbClr val="F8991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2358" name="Group 56"/>
              <p:cNvGrpSpPr/>
              <p:nvPr/>
            </p:nvGrpSpPr>
            <p:grpSpPr>
              <a:xfrm>
                <a:off x="0" y="85554"/>
                <a:ext cx="1188720" cy="292610"/>
                <a:chOff x="0" y="0"/>
                <a:chExt cx="1188719" cy="292608"/>
              </a:xfrm>
            </p:grpSpPr>
            <p:sp>
              <p:nvSpPr>
                <p:cNvPr id="2356" name="Rectangle 58"/>
                <p:cNvSpPr/>
                <p:nvPr/>
              </p:nvSpPr>
              <p:spPr>
                <a:xfrm>
                  <a:off x="0" y="-1"/>
                  <a:ext cx="1188720" cy="292610"/>
                </a:xfrm>
                <a:prstGeom prst="rect">
                  <a:avLst/>
                </a:prstGeom>
                <a:solidFill>
                  <a:srgbClr val="FF9900"/>
                </a:solidFill>
                <a:ln w="635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57" name="TextBox 136"/>
                <p:cNvSpPr txBox="1"/>
                <p:nvPr/>
              </p:nvSpPr>
              <p:spPr>
                <a:xfrm>
                  <a:off x="111286" y="23194"/>
                  <a:ext cx="966148" cy="24296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lnSpc>
                      <a:spcPts val="1200"/>
                    </a:lnSpc>
                    <a:defRPr b="1" sz="1100">
                      <a:solidFill>
                        <a:srgbClr val="FFFFFF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Nuclear  8.17</a:t>
                  </a:r>
                </a:p>
              </p:txBody>
            </p:sp>
          </p:grpSp>
        </p:grpSp>
        <p:sp>
          <p:nvSpPr>
            <p:cNvPr id="2360" name="TextBox 136"/>
            <p:cNvSpPr txBox="1"/>
            <p:nvPr/>
          </p:nvSpPr>
          <p:spPr>
            <a:xfrm>
              <a:off x="2811012" y="0"/>
              <a:ext cx="301883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8.17</a:t>
              </a:r>
            </a:p>
          </p:txBody>
        </p:sp>
      </p:grpSp>
      <p:grpSp>
        <p:nvGrpSpPr>
          <p:cNvPr id="2373" name="Group 12"/>
          <p:cNvGrpSpPr/>
          <p:nvPr/>
        </p:nvGrpSpPr>
        <p:grpSpPr>
          <a:xfrm>
            <a:off x="161567" y="1465272"/>
            <a:ext cx="6117018" cy="2200317"/>
            <a:chOff x="0" y="0"/>
            <a:chExt cx="6117016" cy="2200316"/>
          </a:xfrm>
        </p:grpSpPr>
        <p:grpSp>
          <p:nvGrpSpPr>
            <p:cNvPr id="2369" name="Group 695"/>
            <p:cNvGrpSpPr/>
            <p:nvPr/>
          </p:nvGrpSpPr>
          <p:grpSpPr>
            <a:xfrm>
              <a:off x="0" y="64268"/>
              <a:ext cx="6117018" cy="2136049"/>
              <a:chOff x="0" y="0"/>
              <a:chExt cx="6117017" cy="2136048"/>
            </a:xfrm>
          </p:grpSpPr>
          <p:grpSp>
            <p:nvGrpSpPr>
              <p:cNvPr id="2365" name="Graphic 12"/>
              <p:cNvGrpSpPr/>
              <p:nvPr/>
            </p:nvGrpSpPr>
            <p:grpSpPr>
              <a:xfrm>
                <a:off x="1048611" y="-1"/>
                <a:ext cx="5068407" cy="2070285"/>
                <a:chOff x="0" y="0"/>
                <a:chExt cx="5068405" cy="2070283"/>
              </a:xfrm>
            </p:grpSpPr>
            <p:sp>
              <p:nvSpPr>
                <p:cNvPr id="2362" name="Freeform: Shape 285"/>
                <p:cNvSpPr/>
                <p:nvPr/>
              </p:nvSpPr>
              <p:spPr>
                <a:xfrm>
                  <a:off x="-1" y="-1"/>
                  <a:ext cx="2092445" cy="20495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594" y="21600"/>
                      </a:moveTo>
                      <a:lnTo>
                        <a:pt x="0" y="21600"/>
                      </a:lnTo>
                      <a:lnTo>
                        <a:pt x="0" y="20347"/>
                      </a:lnTo>
                      <a:lnTo>
                        <a:pt x="3595" y="20347"/>
                      </a:lnTo>
                      <a:cubicBezTo>
                        <a:pt x="3650" y="20342"/>
                        <a:pt x="3768" y="20273"/>
                        <a:pt x="3800" y="20225"/>
                      </a:cubicBezTo>
                      <a:lnTo>
                        <a:pt x="14099" y="901"/>
                      </a:lnTo>
                      <a:cubicBezTo>
                        <a:pt x="14381" y="379"/>
                        <a:pt x="15028" y="0"/>
                        <a:pt x="15640" y="0"/>
                      </a:cubicBezTo>
                      <a:lnTo>
                        <a:pt x="21600" y="0"/>
                      </a:lnTo>
                      <a:lnTo>
                        <a:pt x="21600" y="1163"/>
                      </a:lnTo>
                      <a:lnTo>
                        <a:pt x="15617" y="1189"/>
                      </a:lnTo>
                      <a:cubicBezTo>
                        <a:pt x="15556" y="1189"/>
                        <a:pt x="15495" y="1205"/>
                        <a:pt x="15444" y="1237"/>
                      </a:cubicBezTo>
                      <a:cubicBezTo>
                        <a:pt x="15440" y="1239"/>
                        <a:pt x="15438" y="1240"/>
                        <a:pt x="15434" y="1242"/>
                      </a:cubicBezTo>
                      <a:cubicBezTo>
                        <a:pt x="15389" y="1270"/>
                        <a:pt x="15355" y="1312"/>
                        <a:pt x="15329" y="1358"/>
                      </a:cubicBezTo>
                      <a:lnTo>
                        <a:pt x="5135" y="20401"/>
                      </a:lnTo>
                      <a:cubicBezTo>
                        <a:pt x="4853" y="20923"/>
                        <a:pt x="4206" y="21600"/>
                        <a:pt x="3594" y="21600"/>
                      </a:cubicBezTo>
                      <a:close/>
                    </a:path>
                  </a:pathLst>
                </a:custGeom>
                <a:solidFill>
                  <a:srgbClr val="7F7F7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63" name="Freeform: Shape 286"/>
                <p:cNvSpPr/>
                <p:nvPr/>
              </p:nvSpPr>
              <p:spPr>
                <a:xfrm>
                  <a:off x="453" y="1075337"/>
                  <a:ext cx="5067953" cy="9905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0271" y="21234"/>
                      </a:moveTo>
                      <a:lnTo>
                        <a:pt x="0" y="21600"/>
                      </a:lnTo>
                      <a:lnTo>
                        <a:pt x="0" y="21421"/>
                      </a:lnTo>
                      <a:lnTo>
                        <a:pt x="10271" y="21055"/>
                      </a:lnTo>
                      <a:cubicBezTo>
                        <a:pt x="10401" y="21055"/>
                        <a:pt x="10551" y="20597"/>
                        <a:pt x="10607" y="20033"/>
                      </a:cubicBezTo>
                      <a:lnTo>
                        <a:pt x="12362" y="1292"/>
                      </a:lnTo>
                      <a:cubicBezTo>
                        <a:pt x="12423" y="673"/>
                        <a:pt x="12588" y="168"/>
                        <a:pt x="12731" y="168"/>
                      </a:cubicBezTo>
                      <a:lnTo>
                        <a:pt x="21600" y="0"/>
                      </a:lnTo>
                      <a:lnTo>
                        <a:pt x="21600" y="179"/>
                      </a:lnTo>
                      <a:lnTo>
                        <a:pt x="12731" y="347"/>
                      </a:lnTo>
                      <a:cubicBezTo>
                        <a:pt x="12601" y="347"/>
                        <a:pt x="12451" y="806"/>
                        <a:pt x="12395" y="1369"/>
                      </a:cubicBezTo>
                      <a:lnTo>
                        <a:pt x="10640" y="20110"/>
                      </a:lnTo>
                      <a:cubicBezTo>
                        <a:pt x="10579" y="20729"/>
                        <a:pt x="10414" y="21234"/>
                        <a:pt x="10271" y="21234"/>
                      </a:cubicBezTo>
                      <a:close/>
                    </a:path>
                  </a:pathLst>
                </a:custGeom>
                <a:solidFill>
                  <a:srgbClr val="7F7F7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64" name="Freeform: Shape 287"/>
                <p:cNvSpPr/>
                <p:nvPr/>
              </p:nvSpPr>
              <p:spPr>
                <a:xfrm>
                  <a:off x="-1" y="1639913"/>
                  <a:ext cx="5068293" cy="430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10289" y="21182"/>
                      </a:moveTo>
                      <a:lnTo>
                        <a:pt x="0" y="21600"/>
                      </a:lnTo>
                      <a:lnTo>
                        <a:pt x="0" y="20737"/>
                      </a:lnTo>
                      <a:lnTo>
                        <a:pt x="10289" y="20319"/>
                      </a:lnTo>
                      <a:cubicBezTo>
                        <a:pt x="10410" y="20319"/>
                        <a:pt x="10556" y="19301"/>
                        <a:pt x="10609" y="18101"/>
                      </a:cubicBezTo>
                      <a:lnTo>
                        <a:pt x="11270" y="2808"/>
                      </a:lnTo>
                      <a:cubicBezTo>
                        <a:pt x="11335" y="1318"/>
                        <a:pt x="11510" y="102"/>
                        <a:pt x="11659" y="102"/>
                      </a:cubicBezTo>
                      <a:lnTo>
                        <a:pt x="21600" y="0"/>
                      </a:lnTo>
                      <a:lnTo>
                        <a:pt x="21600" y="863"/>
                      </a:lnTo>
                      <a:lnTo>
                        <a:pt x="11659" y="965"/>
                      </a:lnTo>
                      <a:cubicBezTo>
                        <a:pt x="11539" y="965"/>
                        <a:pt x="11393" y="1977"/>
                        <a:pt x="11340" y="3183"/>
                      </a:cubicBezTo>
                      <a:lnTo>
                        <a:pt x="10679" y="18476"/>
                      </a:lnTo>
                      <a:cubicBezTo>
                        <a:pt x="10613" y="19966"/>
                        <a:pt x="10438" y="21182"/>
                        <a:pt x="10289" y="21182"/>
                      </a:cubicBezTo>
                      <a:close/>
                    </a:path>
                  </a:pathLst>
                </a:custGeom>
                <a:solidFill>
                  <a:srgbClr val="7F7F7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368" name="Group 461"/>
              <p:cNvGrpSpPr/>
              <p:nvPr/>
            </p:nvGrpSpPr>
            <p:grpSpPr>
              <a:xfrm>
                <a:off x="0" y="1843440"/>
                <a:ext cx="1188721" cy="292609"/>
                <a:chOff x="0" y="0"/>
                <a:chExt cx="1188719" cy="292608"/>
              </a:xfrm>
            </p:grpSpPr>
            <p:sp>
              <p:nvSpPr>
                <p:cNvPr id="2366" name="Rectangle 462"/>
                <p:cNvSpPr/>
                <p:nvPr/>
              </p:nvSpPr>
              <p:spPr>
                <a:xfrm>
                  <a:off x="0" y="-1"/>
                  <a:ext cx="1188720" cy="292610"/>
                </a:xfrm>
                <a:prstGeom prst="rect">
                  <a:avLst/>
                </a:prstGeom>
                <a:solidFill>
                  <a:srgbClr val="7F7F7F"/>
                </a:solidFill>
                <a:ln w="635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67" name="TextBox 136"/>
                <p:cNvSpPr txBox="1"/>
                <p:nvPr/>
              </p:nvSpPr>
              <p:spPr>
                <a:xfrm>
                  <a:off x="216164" y="23194"/>
                  <a:ext cx="756392" cy="24296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lnSpc>
                      <a:spcPts val="1200"/>
                    </a:lnSpc>
                    <a:defRPr b="1" sz="1100">
                      <a:solidFill>
                        <a:srgbClr val="FFFFFF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Coal  7.87</a:t>
                  </a:r>
                </a:p>
              </p:txBody>
            </p:sp>
          </p:grpSp>
        </p:grpSp>
        <p:sp>
          <p:nvSpPr>
            <p:cNvPr id="2370" name="TextBox 136"/>
            <p:cNvSpPr txBox="1"/>
            <p:nvPr/>
          </p:nvSpPr>
          <p:spPr>
            <a:xfrm>
              <a:off x="3784892" y="1672429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0.85</a:t>
              </a:r>
            </a:p>
          </p:txBody>
        </p:sp>
        <p:sp>
          <p:nvSpPr>
            <p:cNvPr id="2371" name="TextBox 136"/>
            <p:cNvSpPr txBox="1"/>
            <p:nvPr/>
          </p:nvSpPr>
          <p:spPr>
            <a:xfrm>
              <a:off x="3858309" y="1250951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0.01</a:t>
              </a:r>
            </a:p>
          </p:txBody>
        </p:sp>
        <p:sp>
          <p:nvSpPr>
            <p:cNvPr id="2372" name="TextBox 136"/>
            <p:cNvSpPr txBox="1"/>
            <p:nvPr/>
          </p:nvSpPr>
          <p:spPr>
            <a:xfrm>
              <a:off x="2811012" y="0"/>
              <a:ext cx="301883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7.01</a:t>
              </a:r>
            </a:p>
          </p:txBody>
        </p:sp>
      </p:grpSp>
      <p:grpSp>
        <p:nvGrpSpPr>
          <p:cNvPr id="2389" name="Group 17"/>
          <p:cNvGrpSpPr/>
          <p:nvPr/>
        </p:nvGrpSpPr>
        <p:grpSpPr>
          <a:xfrm>
            <a:off x="161559" y="1299753"/>
            <a:ext cx="6117259" cy="2567270"/>
            <a:chOff x="0" y="0"/>
            <a:chExt cx="6117258" cy="2567268"/>
          </a:xfrm>
        </p:grpSpPr>
        <p:grpSp>
          <p:nvGrpSpPr>
            <p:cNvPr id="2387" name="Group 4"/>
            <p:cNvGrpSpPr/>
            <p:nvPr/>
          </p:nvGrpSpPr>
          <p:grpSpPr>
            <a:xfrm>
              <a:off x="-1" y="-1"/>
              <a:ext cx="6117259" cy="2567270"/>
              <a:chOff x="0" y="0"/>
              <a:chExt cx="6117258" cy="2567268"/>
            </a:xfrm>
          </p:grpSpPr>
          <p:grpSp>
            <p:nvGrpSpPr>
              <p:cNvPr id="2382" name="Group 694"/>
              <p:cNvGrpSpPr/>
              <p:nvPr/>
            </p:nvGrpSpPr>
            <p:grpSpPr>
              <a:xfrm>
                <a:off x="-1" y="9635"/>
                <a:ext cx="6117259" cy="2528628"/>
                <a:chOff x="0" y="0"/>
                <a:chExt cx="6117257" cy="2528626"/>
              </a:xfrm>
            </p:grpSpPr>
            <p:grpSp>
              <p:nvGrpSpPr>
                <p:cNvPr id="2378" name="Graphic 12"/>
                <p:cNvGrpSpPr/>
                <p:nvPr/>
              </p:nvGrpSpPr>
              <p:grpSpPr>
                <a:xfrm>
                  <a:off x="1048627" y="-1"/>
                  <a:ext cx="5068631" cy="2528628"/>
                  <a:chOff x="0" y="0"/>
                  <a:chExt cx="5068630" cy="2528625"/>
                </a:xfrm>
              </p:grpSpPr>
              <p:sp>
                <p:nvSpPr>
                  <p:cNvPr id="2374" name="Freeform: Shape 279"/>
                  <p:cNvSpPr/>
                  <p:nvPr/>
                </p:nvSpPr>
                <p:spPr>
                  <a:xfrm>
                    <a:off x="-1" y="-1"/>
                    <a:ext cx="2092445" cy="156571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900" y="21600"/>
                        </a:moveTo>
                        <a:lnTo>
                          <a:pt x="0" y="21600"/>
                        </a:lnTo>
                        <a:lnTo>
                          <a:pt x="0" y="18654"/>
                        </a:lnTo>
                        <a:lnTo>
                          <a:pt x="3901" y="18654"/>
                        </a:lnTo>
                        <a:cubicBezTo>
                          <a:pt x="4237" y="18654"/>
                          <a:pt x="4543" y="18423"/>
                          <a:pt x="4702" y="18052"/>
                        </a:cubicBezTo>
                        <a:lnTo>
                          <a:pt x="11637" y="1795"/>
                        </a:lnTo>
                        <a:cubicBezTo>
                          <a:pt x="12109" y="688"/>
                          <a:pt x="13023" y="0"/>
                          <a:pt x="14019" y="0"/>
                        </a:cubicBezTo>
                        <a:lnTo>
                          <a:pt x="21600" y="0"/>
                        </a:lnTo>
                        <a:lnTo>
                          <a:pt x="21600" y="3036"/>
                        </a:lnTo>
                        <a:lnTo>
                          <a:pt x="14019" y="3036"/>
                        </a:lnTo>
                        <a:cubicBezTo>
                          <a:pt x="13884" y="3036"/>
                          <a:pt x="13759" y="3130"/>
                          <a:pt x="13695" y="3280"/>
                        </a:cubicBezTo>
                        <a:lnTo>
                          <a:pt x="6759" y="19447"/>
                        </a:lnTo>
                        <a:cubicBezTo>
                          <a:pt x="6192" y="20775"/>
                          <a:pt x="5098" y="21600"/>
                          <a:pt x="3901" y="21600"/>
                        </a:cubicBezTo>
                        <a:close/>
                      </a:path>
                    </a:pathLst>
                  </a:custGeom>
                  <a:solidFill>
                    <a:srgbClr val="ED2024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375" name="Freeform: Shape 280"/>
                  <p:cNvSpPr/>
                  <p:nvPr/>
                </p:nvSpPr>
                <p:spPr>
                  <a:xfrm>
                    <a:off x="0" y="694267"/>
                    <a:ext cx="5068405" cy="99668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87" fill="norm" stroke="1" extrusionOk="0">
                        <a:moveTo>
                          <a:pt x="21600" y="5"/>
                        </a:moveTo>
                        <a:lnTo>
                          <a:pt x="21600" y="1555"/>
                        </a:lnTo>
                        <a:lnTo>
                          <a:pt x="10498" y="1497"/>
                        </a:lnTo>
                        <a:cubicBezTo>
                          <a:pt x="10333" y="1497"/>
                          <a:pt x="10133" y="1883"/>
                          <a:pt x="10057" y="2584"/>
                        </a:cubicBezTo>
                        <a:cubicBezTo>
                          <a:pt x="10057" y="2584"/>
                          <a:pt x="9567" y="6871"/>
                          <a:pt x="9095" y="11900"/>
                        </a:cubicBezTo>
                        <a:cubicBezTo>
                          <a:pt x="8571" y="17494"/>
                          <a:pt x="8352" y="19885"/>
                          <a:pt x="8332" y="20042"/>
                        </a:cubicBezTo>
                        <a:cubicBezTo>
                          <a:pt x="8155" y="21488"/>
                          <a:pt x="7927" y="21527"/>
                          <a:pt x="7606" y="21527"/>
                        </a:cubicBezTo>
                        <a:lnTo>
                          <a:pt x="7601" y="21527"/>
                        </a:lnTo>
                        <a:lnTo>
                          <a:pt x="0" y="21587"/>
                        </a:lnTo>
                        <a:lnTo>
                          <a:pt x="0" y="18759"/>
                        </a:lnTo>
                        <a:lnTo>
                          <a:pt x="7629" y="18983"/>
                        </a:lnTo>
                        <a:cubicBezTo>
                          <a:pt x="7654" y="18983"/>
                          <a:pt x="7682" y="18962"/>
                          <a:pt x="7712" y="18928"/>
                        </a:cubicBezTo>
                        <a:cubicBezTo>
                          <a:pt x="7911" y="18694"/>
                          <a:pt x="8075" y="18031"/>
                          <a:pt x="8170" y="17161"/>
                        </a:cubicBezTo>
                        <a:lnTo>
                          <a:pt x="9763" y="1966"/>
                        </a:lnTo>
                        <a:cubicBezTo>
                          <a:pt x="9894" y="769"/>
                          <a:pt x="10150" y="24"/>
                          <a:pt x="10432" y="24"/>
                        </a:cubicBezTo>
                        <a:cubicBezTo>
                          <a:pt x="10432" y="24"/>
                          <a:pt x="19601" y="-13"/>
                          <a:pt x="21600" y="5"/>
                        </a:cubicBezTo>
                        <a:close/>
                      </a:path>
                    </a:pathLst>
                  </a:custGeom>
                  <a:solidFill>
                    <a:srgbClr val="ED2024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376" name="Freeform: Shape 281"/>
                  <p:cNvSpPr/>
                  <p:nvPr/>
                </p:nvSpPr>
                <p:spPr>
                  <a:xfrm>
                    <a:off x="1986841" y="1234632"/>
                    <a:ext cx="3081790" cy="19965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343" y="21588"/>
                        </a:moveTo>
                        <a:lnTo>
                          <a:pt x="0" y="18146"/>
                        </a:lnTo>
                        <a:lnTo>
                          <a:pt x="460" y="8444"/>
                        </a:lnTo>
                        <a:cubicBezTo>
                          <a:pt x="712" y="3153"/>
                          <a:pt x="1124" y="0"/>
                          <a:pt x="1566" y="0"/>
                        </a:cubicBezTo>
                        <a:lnTo>
                          <a:pt x="1572" y="0"/>
                        </a:lnTo>
                        <a:lnTo>
                          <a:pt x="21600" y="970"/>
                        </a:lnTo>
                        <a:lnTo>
                          <a:pt x="21598" y="7034"/>
                        </a:lnTo>
                        <a:lnTo>
                          <a:pt x="1570" y="6064"/>
                        </a:lnTo>
                        <a:cubicBezTo>
                          <a:pt x="1263" y="6064"/>
                          <a:pt x="977" y="8224"/>
                          <a:pt x="803" y="11897"/>
                        </a:cubicBezTo>
                        <a:lnTo>
                          <a:pt x="343" y="21600"/>
                        </a:lnTo>
                        <a:close/>
                      </a:path>
                    </a:pathLst>
                  </a:custGeom>
                  <a:solidFill>
                    <a:srgbClr val="ED2024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377" name="Freeform: Shape 282"/>
                  <p:cNvSpPr/>
                  <p:nvPr/>
                </p:nvSpPr>
                <p:spPr>
                  <a:xfrm>
                    <a:off x="0" y="1682725"/>
                    <a:ext cx="5067952" cy="84590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fill="norm" stroke="1" extrusionOk="0">
                        <a:moveTo>
                          <a:pt x="21600" y="4452"/>
                        </a:moveTo>
                        <a:lnTo>
                          <a:pt x="7928" y="4561"/>
                        </a:lnTo>
                        <a:lnTo>
                          <a:pt x="16394" y="20531"/>
                        </a:lnTo>
                        <a:cubicBezTo>
                          <a:pt x="16543" y="20818"/>
                          <a:pt x="16669" y="21068"/>
                          <a:pt x="16845" y="21107"/>
                        </a:cubicBezTo>
                        <a:cubicBezTo>
                          <a:pt x="16907" y="21120"/>
                          <a:pt x="16981" y="21120"/>
                          <a:pt x="16981" y="21120"/>
                        </a:cubicBezTo>
                        <a:lnTo>
                          <a:pt x="21593" y="21120"/>
                        </a:lnTo>
                        <a:cubicBezTo>
                          <a:pt x="21593" y="21120"/>
                          <a:pt x="21593" y="21600"/>
                          <a:pt x="21593" y="21600"/>
                        </a:cubicBezTo>
                        <a:lnTo>
                          <a:pt x="16956" y="21600"/>
                        </a:lnTo>
                        <a:lnTo>
                          <a:pt x="16829" y="21592"/>
                        </a:lnTo>
                        <a:cubicBezTo>
                          <a:pt x="16726" y="21586"/>
                          <a:pt x="16624" y="21499"/>
                          <a:pt x="16526" y="21330"/>
                        </a:cubicBezTo>
                        <a:cubicBezTo>
                          <a:pt x="16505" y="21295"/>
                          <a:pt x="16488" y="21262"/>
                          <a:pt x="16475" y="21237"/>
                        </a:cubicBezTo>
                        <a:lnTo>
                          <a:pt x="7997" y="5256"/>
                        </a:lnTo>
                        <a:cubicBezTo>
                          <a:pt x="7878" y="5033"/>
                          <a:pt x="7659" y="5090"/>
                          <a:pt x="7533" y="5090"/>
                        </a:cubicBezTo>
                        <a:lnTo>
                          <a:pt x="0" y="5161"/>
                        </a:lnTo>
                        <a:lnTo>
                          <a:pt x="0" y="0"/>
                        </a:lnTo>
                        <a:cubicBezTo>
                          <a:pt x="0" y="0"/>
                          <a:pt x="7983" y="0"/>
                          <a:pt x="7983" y="0"/>
                        </a:cubicBezTo>
                        <a:lnTo>
                          <a:pt x="21600" y="363"/>
                        </a:lnTo>
                        <a:lnTo>
                          <a:pt x="21600" y="4452"/>
                        </a:lnTo>
                        <a:close/>
                      </a:path>
                    </a:pathLst>
                  </a:custGeom>
                  <a:solidFill>
                    <a:srgbClr val="ED2024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</p:grpSp>
            <p:grpSp>
              <p:nvGrpSpPr>
                <p:cNvPr id="2381" name="Group 464"/>
                <p:cNvGrpSpPr/>
                <p:nvPr/>
              </p:nvGrpSpPr>
              <p:grpSpPr>
                <a:xfrm>
                  <a:off x="0" y="1316855"/>
                  <a:ext cx="1188721" cy="594361"/>
                  <a:chOff x="0" y="0"/>
                  <a:chExt cx="1188719" cy="594359"/>
                </a:xfrm>
              </p:grpSpPr>
              <p:sp>
                <p:nvSpPr>
                  <p:cNvPr id="2379" name="Rectangle 465"/>
                  <p:cNvSpPr/>
                  <p:nvPr/>
                </p:nvSpPr>
                <p:spPr>
                  <a:xfrm>
                    <a:off x="0" y="0"/>
                    <a:ext cx="1188720" cy="594360"/>
                  </a:xfrm>
                  <a:prstGeom prst="rect">
                    <a:avLst/>
                  </a:prstGeom>
                  <a:solidFill>
                    <a:srgbClr val="FF0000"/>
                  </a:solidFill>
                  <a:ln w="635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380" name="TextBox 136"/>
                  <p:cNvSpPr txBox="1"/>
                  <p:nvPr/>
                </p:nvSpPr>
                <p:spPr>
                  <a:xfrm>
                    <a:off x="148011" y="97124"/>
                    <a:ext cx="892698" cy="39167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square" lIns="45719" tIns="45719" rIns="45719" bIns="45719" numCol="1" anchor="t">
                    <a:spAutoFit/>
                  </a:bodyPr>
                  <a:lstStyle>
                    <a:lvl1pPr algn="ctr">
                      <a:defRPr b="1" sz="1100">
                        <a:solidFill>
                          <a:srgbClr val="FFFFFF"/>
                        </a:solidFill>
                        <a:effectLst>
                          <a:outerShdw sx="100000" sy="100000" kx="0" ky="0" algn="b" rotWithShape="0" blurRad="38100" dist="38100" dir="270000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pPr/>
                    <a:r>
                      <a:t>Natural gas 34.27</a:t>
                    </a:r>
                  </a:p>
                </p:txBody>
              </p:sp>
            </p:grpSp>
          </p:grpSp>
          <p:sp>
            <p:nvSpPr>
              <p:cNvPr id="2383" name="TextBox 136"/>
              <p:cNvSpPr txBox="1"/>
              <p:nvPr/>
            </p:nvSpPr>
            <p:spPr>
              <a:xfrm>
                <a:off x="3719548" y="722407"/>
                <a:ext cx="301884" cy="2348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lnSpc>
                    <a:spcPts val="1200"/>
                  </a:lnSpc>
                  <a:defRPr b="1" sz="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4.58</a:t>
                </a:r>
              </a:p>
            </p:txBody>
          </p:sp>
          <p:sp>
            <p:nvSpPr>
              <p:cNvPr id="2384" name="TextBox 136"/>
              <p:cNvSpPr txBox="1"/>
              <p:nvPr/>
            </p:nvSpPr>
            <p:spPr>
              <a:xfrm>
                <a:off x="3588641" y="1057827"/>
                <a:ext cx="301884" cy="2348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lnSpc>
                    <a:spcPts val="1200"/>
                  </a:lnSpc>
                  <a:defRPr b="1" sz="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3.46</a:t>
                </a:r>
              </a:p>
            </p:txBody>
          </p:sp>
          <p:sp>
            <p:nvSpPr>
              <p:cNvPr id="2385" name="TextBox 136"/>
              <p:cNvSpPr txBox="1"/>
              <p:nvPr/>
            </p:nvSpPr>
            <p:spPr>
              <a:xfrm>
                <a:off x="4986118" y="2332377"/>
                <a:ext cx="301884" cy="23489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lnSpc>
                    <a:spcPts val="1200"/>
                  </a:lnSpc>
                  <a:defRPr b="1" sz="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1.39</a:t>
                </a:r>
              </a:p>
            </p:txBody>
          </p:sp>
          <p:sp>
            <p:nvSpPr>
              <p:cNvPr id="2386" name="TextBox 136"/>
              <p:cNvSpPr txBox="1"/>
              <p:nvPr/>
            </p:nvSpPr>
            <p:spPr>
              <a:xfrm>
                <a:off x="2753912" y="0"/>
                <a:ext cx="358389" cy="2348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lnSpc>
                    <a:spcPts val="1200"/>
                  </a:lnSpc>
                  <a:defRPr b="1" sz="800">
                    <a:solidFill>
                      <a:srgbClr val="FFFFFF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13.94</a:t>
                </a:r>
              </a:p>
            </p:txBody>
          </p:sp>
        </p:grpSp>
        <p:sp>
          <p:nvSpPr>
            <p:cNvPr id="2388" name="TextBox 136"/>
            <p:cNvSpPr txBox="1"/>
            <p:nvPr/>
          </p:nvSpPr>
          <p:spPr>
            <a:xfrm>
              <a:off x="5775342" y="1656773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10.9</a:t>
              </a:r>
            </a:p>
          </p:txBody>
        </p:sp>
      </p:grpSp>
      <p:grpSp>
        <p:nvGrpSpPr>
          <p:cNvPr id="2405" name="Group 15"/>
          <p:cNvGrpSpPr/>
          <p:nvPr/>
        </p:nvGrpSpPr>
        <p:grpSpPr>
          <a:xfrm>
            <a:off x="3951775" y="1344088"/>
            <a:ext cx="5018750" cy="2824473"/>
            <a:chOff x="0" y="0"/>
            <a:chExt cx="5018749" cy="2824471"/>
          </a:xfrm>
        </p:grpSpPr>
        <p:grpSp>
          <p:nvGrpSpPr>
            <p:cNvPr id="2399" name="Group 376"/>
            <p:cNvGrpSpPr/>
            <p:nvPr/>
          </p:nvGrpSpPr>
          <p:grpSpPr>
            <a:xfrm>
              <a:off x="-1" y="0"/>
              <a:ext cx="5018751" cy="2824472"/>
              <a:chOff x="0" y="0"/>
              <a:chExt cx="5018749" cy="2824471"/>
            </a:xfrm>
          </p:grpSpPr>
          <p:grpSp>
            <p:nvGrpSpPr>
              <p:cNvPr id="2395" name="Graphic 12"/>
              <p:cNvGrpSpPr/>
              <p:nvPr/>
            </p:nvGrpSpPr>
            <p:grpSpPr>
              <a:xfrm>
                <a:off x="-1" y="0"/>
                <a:ext cx="4332418" cy="2824472"/>
                <a:chOff x="0" y="0"/>
                <a:chExt cx="4332416" cy="2824472"/>
              </a:xfrm>
            </p:grpSpPr>
            <p:sp>
              <p:nvSpPr>
                <p:cNvPr id="2390" name="Freeform: Shape 319"/>
                <p:cNvSpPr/>
                <p:nvPr/>
              </p:nvSpPr>
              <p:spPr>
                <a:xfrm>
                  <a:off x="-1" y="-1"/>
                  <a:ext cx="4330896" cy="4270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18996" y="21600"/>
                      </a:lnTo>
                      <a:cubicBezTo>
                        <a:pt x="18605" y="21600"/>
                        <a:pt x="18026" y="20866"/>
                        <a:pt x="17650" y="19894"/>
                      </a:cubicBezTo>
                      <a:lnTo>
                        <a:pt x="16220" y="16200"/>
                      </a:lnTo>
                      <a:cubicBezTo>
                        <a:pt x="16027" y="15703"/>
                        <a:pt x="15641" y="15212"/>
                        <a:pt x="15440" y="15212"/>
                      </a:cubicBezTo>
                      <a:lnTo>
                        <a:pt x="0" y="15212"/>
                      </a:lnTo>
                      <a:lnTo>
                        <a:pt x="0" y="0"/>
                      </a:lnTo>
                      <a:lnTo>
                        <a:pt x="15439" y="0"/>
                      </a:lnTo>
                      <a:cubicBezTo>
                        <a:pt x="15831" y="0"/>
                        <a:pt x="16409" y="734"/>
                        <a:pt x="16786" y="1706"/>
                      </a:cubicBezTo>
                      <a:lnTo>
                        <a:pt x="18216" y="5400"/>
                      </a:lnTo>
                      <a:cubicBezTo>
                        <a:pt x="18409" y="5897"/>
                        <a:pt x="18795" y="6388"/>
                        <a:pt x="18996" y="6388"/>
                      </a:cubicBezTo>
                      <a:lnTo>
                        <a:pt x="21600" y="6388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B0B0B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91" name="Freeform: Shape 321"/>
                <p:cNvSpPr/>
                <p:nvPr/>
              </p:nvSpPr>
              <p:spPr>
                <a:xfrm>
                  <a:off x="3141024" y="424285"/>
                  <a:ext cx="1191158" cy="2077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253" y="21600"/>
                      </a:moveTo>
                      <a:lnTo>
                        <a:pt x="0" y="21600"/>
                      </a:lnTo>
                      <a:lnTo>
                        <a:pt x="0" y="14441"/>
                      </a:lnTo>
                      <a:lnTo>
                        <a:pt x="3253" y="14441"/>
                      </a:lnTo>
                      <a:cubicBezTo>
                        <a:pt x="3408" y="14441"/>
                        <a:pt x="3599" y="14341"/>
                        <a:pt x="3800" y="14174"/>
                      </a:cubicBezTo>
                      <a:cubicBezTo>
                        <a:pt x="4362" y="13697"/>
                        <a:pt x="4896" y="12532"/>
                        <a:pt x="5365" y="10833"/>
                      </a:cubicBezTo>
                      <a:lnTo>
                        <a:pt x="7324" y="3752"/>
                      </a:lnTo>
                      <a:cubicBezTo>
                        <a:pt x="7636" y="2631"/>
                        <a:pt x="7978" y="1754"/>
                        <a:pt x="8340" y="1232"/>
                      </a:cubicBezTo>
                      <a:cubicBezTo>
                        <a:pt x="8849" y="488"/>
                        <a:pt x="9428" y="0"/>
                        <a:pt x="9861" y="0"/>
                      </a:cubicBezTo>
                      <a:lnTo>
                        <a:pt x="21600" y="0"/>
                      </a:lnTo>
                      <a:lnTo>
                        <a:pt x="21600" y="7159"/>
                      </a:lnTo>
                      <a:lnTo>
                        <a:pt x="9861" y="7159"/>
                      </a:lnTo>
                      <a:cubicBezTo>
                        <a:pt x="9636" y="7159"/>
                        <a:pt x="9337" y="7370"/>
                        <a:pt x="9042" y="7692"/>
                      </a:cubicBezTo>
                      <a:cubicBezTo>
                        <a:pt x="8605" y="8180"/>
                        <a:pt x="8194" y="9146"/>
                        <a:pt x="7827" y="10478"/>
                      </a:cubicBezTo>
                      <a:lnTo>
                        <a:pt x="5853" y="17604"/>
                      </a:lnTo>
                      <a:cubicBezTo>
                        <a:pt x="5471" y="18980"/>
                        <a:pt x="5049" y="20013"/>
                        <a:pt x="4599" y="20601"/>
                      </a:cubicBezTo>
                      <a:cubicBezTo>
                        <a:pt x="4150" y="21189"/>
                        <a:pt x="3637" y="21589"/>
                        <a:pt x="3253" y="21589"/>
                      </a:cubicBezTo>
                      <a:close/>
                    </a:path>
                  </a:pathLst>
                </a:custGeom>
                <a:solidFill>
                  <a:srgbClr val="B0B0B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92" name="Freeform: Shape 323"/>
                <p:cNvSpPr/>
                <p:nvPr/>
              </p:nvSpPr>
              <p:spPr>
                <a:xfrm>
                  <a:off x="3141141" y="483752"/>
                  <a:ext cx="1191159" cy="6945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892" y="21600"/>
                      </a:moveTo>
                      <a:lnTo>
                        <a:pt x="0" y="21600"/>
                      </a:lnTo>
                      <a:lnTo>
                        <a:pt x="0" y="19887"/>
                      </a:lnTo>
                      <a:lnTo>
                        <a:pt x="2892" y="19887"/>
                      </a:lnTo>
                      <a:cubicBezTo>
                        <a:pt x="3552" y="19887"/>
                        <a:pt x="4394" y="19076"/>
                        <a:pt x="4691" y="18157"/>
                      </a:cubicBezTo>
                      <a:lnTo>
                        <a:pt x="9246" y="2673"/>
                      </a:lnTo>
                      <a:cubicBezTo>
                        <a:pt x="9729" y="1175"/>
                        <a:pt x="10948" y="0"/>
                        <a:pt x="12021" y="0"/>
                      </a:cubicBezTo>
                      <a:lnTo>
                        <a:pt x="21600" y="0"/>
                      </a:lnTo>
                      <a:lnTo>
                        <a:pt x="21600" y="1381"/>
                      </a:lnTo>
                      <a:lnTo>
                        <a:pt x="12021" y="1381"/>
                      </a:lnTo>
                      <a:cubicBezTo>
                        <a:pt x="11362" y="1381"/>
                        <a:pt x="10520" y="2192"/>
                        <a:pt x="10223" y="3111"/>
                      </a:cubicBezTo>
                      <a:lnTo>
                        <a:pt x="5456" y="18927"/>
                      </a:lnTo>
                      <a:cubicBezTo>
                        <a:pt x="4973" y="20425"/>
                        <a:pt x="3965" y="21600"/>
                        <a:pt x="2892" y="21600"/>
                      </a:cubicBezTo>
                      <a:close/>
                    </a:path>
                  </a:pathLst>
                </a:custGeom>
                <a:solidFill>
                  <a:srgbClr val="B0B0B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93" name="Freeform: Shape 325"/>
                <p:cNvSpPr/>
                <p:nvPr/>
              </p:nvSpPr>
              <p:spPr>
                <a:xfrm>
                  <a:off x="3141141" y="541833"/>
                  <a:ext cx="1191275" cy="126356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3755" y="21600"/>
                      </a:moveTo>
                      <a:lnTo>
                        <a:pt x="0" y="21600"/>
                      </a:lnTo>
                      <a:lnTo>
                        <a:pt x="0" y="18068"/>
                      </a:lnTo>
                      <a:lnTo>
                        <a:pt x="3721" y="18068"/>
                      </a:lnTo>
                      <a:cubicBezTo>
                        <a:pt x="3774" y="18052"/>
                        <a:pt x="3855" y="18003"/>
                        <a:pt x="3889" y="17964"/>
                      </a:cubicBezTo>
                      <a:lnTo>
                        <a:pt x="9556" y="2500"/>
                      </a:lnTo>
                      <a:cubicBezTo>
                        <a:pt x="10103" y="1075"/>
                        <a:pt x="11832" y="0"/>
                        <a:pt x="13574" y="0"/>
                      </a:cubicBezTo>
                      <a:lnTo>
                        <a:pt x="21600" y="0"/>
                      </a:lnTo>
                      <a:lnTo>
                        <a:pt x="21600" y="3532"/>
                      </a:lnTo>
                      <a:lnTo>
                        <a:pt x="13608" y="3532"/>
                      </a:lnTo>
                      <a:cubicBezTo>
                        <a:pt x="13555" y="3548"/>
                        <a:pt x="13475" y="3597"/>
                        <a:pt x="13441" y="3636"/>
                      </a:cubicBezTo>
                      <a:lnTo>
                        <a:pt x="7773" y="19100"/>
                      </a:lnTo>
                      <a:cubicBezTo>
                        <a:pt x="7226" y="20525"/>
                        <a:pt x="5498" y="21598"/>
                        <a:pt x="3755" y="21598"/>
                      </a:cubicBezTo>
                      <a:close/>
                    </a:path>
                  </a:pathLst>
                </a:custGeom>
                <a:solidFill>
                  <a:srgbClr val="B0B0B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94" name="Freeform: Shape 327"/>
                <p:cNvSpPr/>
                <p:nvPr/>
              </p:nvSpPr>
              <p:spPr>
                <a:xfrm>
                  <a:off x="3141141" y="740949"/>
                  <a:ext cx="1191159" cy="208352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702" y="21600"/>
                      </a:moveTo>
                      <a:lnTo>
                        <a:pt x="0" y="21600"/>
                      </a:lnTo>
                      <a:lnTo>
                        <a:pt x="0" y="18001"/>
                      </a:lnTo>
                      <a:lnTo>
                        <a:pt x="4684" y="18001"/>
                      </a:lnTo>
                      <a:lnTo>
                        <a:pt x="12325" y="2106"/>
                      </a:lnTo>
                      <a:cubicBezTo>
                        <a:pt x="12921" y="905"/>
                        <a:pt x="15162" y="0"/>
                        <a:pt x="17539" y="0"/>
                      </a:cubicBezTo>
                      <a:lnTo>
                        <a:pt x="21600" y="0"/>
                      </a:lnTo>
                      <a:lnTo>
                        <a:pt x="21600" y="3640"/>
                      </a:lnTo>
                      <a:lnTo>
                        <a:pt x="18557" y="3640"/>
                      </a:lnTo>
                      <a:lnTo>
                        <a:pt x="10917" y="19493"/>
                      </a:lnTo>
                      <a:cubicBezTo>
                        <a:pt x="10321" y="20693"/>
                        <a:pt x="8079" y="21599"/>
                        <a:pt x="5702" y="21599"/>
                      </a:cubicBezTo>
                      <a:close/>
                    </a:path>
                  </a:pathLst>
                </a:custGeom>
                <a:solidFill>
                  <a:srgbClr val="B0B0B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398" name="Group 508"/>
              <p:cNvGrpSpPr/>
              <p:nvPr/>
            </p:nvGrpSpPr>
            <p:grpSpPr>
              <a:xfrm>
                <a:off x="4287229" y="114587"/>
                <a:ext cx="731521" cy="978409"/>
                <a:chOff x="0" y="0"/>
                <a:chExt cx="731520" cy="978408"/>
              </a:xfrm>
            </p:grpSpPr>
            <p:sp>
              <p:nvSpPr>
                <p:cNvPr id="2396" name="Rectangle 528"/>
                <p:cNvSpPr/>
                <p:nvPr/>
              </p:nvSpPr>
              <p:spPr>
                <a:xfrm>
                  <a:off x="0" y="0"/>
                  <a:ext cx="731521" cy="978409"/>
                </a:xfrm>
                <a:prstGeom prst="rect">
                  <a:avLst/>
                </a:prstGeom>
                <a:solidFill>
                  <a:srgbClr val="AFAFAF"/>
                </a:solidFill>
                <a:ln w="635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397" name="TextBox 136"/>
                <p:cNvSpPr txBox="1"/>
                <p:nvPr/>
              </p:nvSpPr>
              <p:spPr>
                <a:xfrm>
                  <a:off x="22523" y="212205"/>
                  <a:ext cx="686475" cy="54776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/>
                <a:p>
                  <a:pPr algn="ctr">
                    <a:lnSpc>
                      <a:spcPts val="1200"/>
                    </a:lnSpc>
                    <a:defRPr b="1" sz="11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Rejected</a:t>
                  </a:r>
                  <a:endParaRPr>
                    <a:solidFill>
                      <a:srgbClr val="FFFFFF"/>
                    </a:solidFill>
                  </a:endParaRPr>
                </a:p>
                <a:p>
                  <a:pPr algn="ctr">
                    <a:lnSpc>
                      <a:spcPts val="1200"/>
                    </a:lnSpc>
                    <a:defRPr b="1" sz="11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energy</a:t>
                  </a:r>
                  <a:endParaRPr>
                    <a:solidFill>
                      <a:srgbClr val="FFFFFF"/>
                    </a:solidFill>
                  </a:endParaRPr>
                </a:p>
                <a:p>
                  <a:pPr algn="ctr">
                    <a:lnSpc>
                      <a:spcPts val="1200"/>
                    </a:lnSpc>
                    <a:defRPr b="1" sz="11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62.27</a:t>
                  </a:r>
                </a:p>
              </p:txBody>
            </p:sp>
          </p:grpSp>
        </p:grpSp>
        <p:sp>
          <p:nvSpPr>
            <p:cNvPr id="2400" name="TextBox 136"/>
            <p:cNvSpPr txBox="1"/>
            <p:nvPr/>
          </p:nvSpPr>
          <p:spPr>
            <a:xfrm>
              <a:off x="3125053" y="335030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3.93</a:t>
              </a:r>
            </a:p>
          </p:txBody>
        </p:sp>
        <p:sp>
          <p:nvSpPr>
            <p:cNvPr id="2401" name="TextBox 136"/>
            <p:cNvSpPr txBox="1"/>
            <p:nvPr/>
          </p:nvSpPr>
          <p:spPr>
            <a:xfrm>
              <a:off x="3125053" y="934382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3.32</a:t>
              </a:r>
            </a:p>
          </p:txBody>
        </p:sp>
        <p:sp>
          <p:nvSpPr>
            <p:cNvPr id="2402" name="TextBox 136"/>
            <p:cNvSpPr txBox="1"/>
            <p:nvPr/>
          </p:nvSpPr>
          <p:spPr>
            <a:xfrm>
              <a:off x="3125655" y="1568438"/>
              <a:ext cx="358389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13.46</a:t>
              </a:r>
            </a:p>
          </p:txBody>
        </p:sp>
        <p:sp>
          <p:nvSpPr>
            <p:cNvPr id="2403" name="TextBox 136"/>
            <p:cNvSpPr txBox="1"/>
            <p:nvPr/>
          </p:nvSpPr>
          <p:spPr>
            <a:xfrm>
              <a:off x="2220374" y="25829"/>
              <a:ext cx="358389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19.21</a:t>
              </a:r>
            </a:p>
          </p:txBody>
        </p:sp>
        <p:sp>
          <p:nvSpPr>
            <p:cNvPr id="2404" name="TextBox 136"/>
            <p:cNvSpPr txBox="1"/>
            <p:nvPr/>
          </p:nvSpPr>
          <p:spPr>
            <a:xfrm>
              <a:off x="3125655" y="2532201"/>
              <a:ext cx="358389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22.35</a:t>
              </a:r>
            </a:p>
          </p:txBody>
        </p:sp>
      </p:grpSp>
      <p:grpSp>
        <p:nvGrpSpPr>
          <p:cNvPr id="2419" name="Group 14"/>
          <p:cNvGrpSpPr/>
          <p:nvPr/>
        </p:nvGrpSpPr>
        <p:grpSpPr>
          <a:xfrm>
            <a:off x="7076228" y="1975497"/>
            <a:ext cx="1899089" cy="2479678"/>
            <a:chOff x="0" y="0"/>
            <a:chExt cx="1899087" cy="2479676"/>
          </a:xfrm>
        </p:grpSpPr>
        <p:grpSp>
          <p:nvGrpSpPr>
            <p:cNvPr id="2414" name="Group 380"/>
            <p:cNvGrpSpPr/>
            <p:nvPr/>
          </p:nvGrpSpPr>
          <p:grpSpPr>
            <a:xfrm>
              <a:off x="22454" y="-1"/>
              <a:ext cx="1876634" cy="2284135"/>
              <a:chOff x="0" y="0"/>
              <a:chExt cx="1876632" cy="2284133"/>
            </a:xfrm>
          </p:grpSpPr>
          <p:grpSp>
            <p:nvGrpSpPr>
              <p:cNvPr id="2410" name="Graphic 12"/>
              <p:cNvGrpSpPr/>
              <p:nvPr/>
            </p:nvGrpSpPr>
            <p:grpSpPr>
              <a:xfrm>
                <a:off x="0" y="-1"/>
                <a:ext cx="1199343" cy="2284135"/>
                <a:chOff x="0" y="0"/>
                <a:chExt cx="1199342" cy="2284133"/>
              </a:xfrm>
            </p:grpSpPr>
            <p:sp>
              <p:nvSpPr>
                <p:cNvPr id="2406" name="Freeform: Shape 329"/>
                <p:cNvSpPr/>
                <p:nvPr/>
              </p:nvSpPr>
              <p:spPr>
                <a:xfrm>
                  <a:off x="584" y="1521830"/>
                  <a:ext cx="1191275" cy="7623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9648" y="21600"/>
                      </a:moveTo>
                      <a:lnTo>
                        <a:pt x="0" y="21600"/>
                      </a:lnTo>
                      <a:lnTo>
                        <a:pt x="0" y="19065"/>
                      </a:lnTo>
                      <a:lnTo>
                        <a:pt x="9648" y="19065"/>
                      </a:lnTo>
                      <a:cubicBezTo>
                        <a:pt x="10205" y="19065"/>
                        <a:pt x="11009" y="18427"/>
                        <a:pt x="11304" y="17755"/>
                      </a:cubicBezTo>
                      <a:lnTo>
                        <a:pt x="17830" y="2502"/>
                      </a:lnTo>
                      <a:cubicBezTo>
                        <a:pt x="18375" y="1258"/>
                        <a:pt x="19469" y="0"/>
                        <a:pt x="20510" y="0"/>
                      </a:cubicBezTo>
                      <a:lnTo>
                        <a:pt x="21600" y="0"/>
                      </a:lnTo>
                      <a:lnTo>
                        <a:pt x="21600" y="2535"/>
                      </a:lnTo>
                      <a:lnTo>
                        <a:pt x="20510" y="2535"/>
                      </a:lnTo>
                      <a:cubicBezTo>
                        <a:pt x="20304" y="2535"/>
                        <a:pt x="19690" y="3046"/>
                        <a:pt x="19338" y="3845"/>
                      </a:cubicBezTo>
                      <a:lnTo>
                        <a:pt x="12811" y="19098"/>
                      </a:lnTo>
                      <a:cubicBezTo>
                        <a:pt x="12186" y="20526"/>
                        <a:pt x="10827" y="21600"/>
                        <a:pt x="9648" y="21600"/>
                      </a:cubicBezTo>
                      <a:close/>
                    </a:path>
                  </a:pathLst>
                </a:custGeom>
                <a:solidFill>
                  <a:srgbClr val="595A5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07" name="Freeform: Shape 330"/>
                <p:cNvSpPr/>
                <p:nvPr/>
              </p:nvSpPr>
              <p:spPr>
                <a:xfrm>
                  <a:off x="467" y="-1"/>
                  <a:ext cx="1191275" cy="12216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20311" y="21600"/>
                      </a:lnTo>
                      <a:cubicBezTo>
                        <a:pt x="19232" y="21600"/>
                        <a:pt x="17838" y="20713"/>
                        <a:pt x="17124" y="19807"/>
                      </a:cubicBezTo>
                      <a:lnTo>
                        <a:pt x="3573" y="2777"/>
                      </a:lnTo>
                      <a:cubicBezTo>
                        <a:pt x="3291" y="2420"/>
                        <a:pt x="2534" y="2069"/>
                        <a:pt x="2044" y="2069"/>
                      </a:cubicBezTo>
                      <a:lnTo>
                        <a:pt x="0" y="2069"/>
                      </a:lnTo>
                      <a:lnTo>
                        <a:pt x="0" y="0"/>
                      </a:lnTo>
                      <a:lnTo>
                        <a:pt x="2044" y="0"/>
                      </a:lnTo>
                      <a:cubicBezTo>
                        <a:pt x="3287" y="0"/>
                        <a:pt x="4762" y="683"/>
                        <a:pt x="5477" y="1588"/>
                      </a:cubicBezTo>
                      <a:lnTo>
                        <a:pt x="19068" y="18821"/>
                      </a:lnTo>
                      <a:cubicBezTo>
                        <a:pt x="19386" y="19225"/>
                        <a:pt x="20042" y="19529"/>
                        <a:pt x="20311" y="19529"/>
                      </a:cubicBezTo>
                      <a:lnTo>
                        <a:pt x="21600" y="19529"/>
                      </a:lnTo>
                      <a:lnTo>
                        <a:pt x="21600" y="21598"/>
                      </a:lnTo>
                      <a:close/>
                    </a:path>
                  </a:pathLst>
                </a:custGeom>
                <a:solidFill>
                  <a:srgbClr val="595A5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08" name="Freeform: Shape 331"/>
                <p:cNvSpPr/>
                <p:nvPr/>
              </p:nvSpPr>
              <p:spPr>
                <a:xfrm>
                  <a:off x="467" y="546210"/>
                  <a:ext cx="1191275" cy="7697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20196" y="21600"/>
                      </a:lnTo>
                      <a:cubicBezTo>
                        <a:pt x="19187" y="21600"/>
                        <a:pt x="17805" y="20812"/>
                        <a:pt x="16980" y="19767"/>
                      </a:cubicBezTo>
                      <a:lnTo>
                        <a:pt x="4432" y="3847"/>
                      </a:lnTo>
                      <a:cubicBezTo>
                        <a:pt x="3961" y="3250"/>
                        <a:pt x="2956" y="2705"/>
                        <a:pt x="2324" y="2705"/>
                      </a:cubicBezTo>
                      <a:lnTo>
                        <a:pt x="0" y="2705"/>
                      </a:lnTo>
                      <a:lnTo>
                        <a:pt x="0" y="0"/>
                      </a:lnTo>
                      <a:lnTo>
                        <a:pt x="2324" y="0"/>
                      </a:lnTo>
                      <a:cubicBezTo>
                        <a:pt x="3431" y="0"/>
                        <a:pt x="4887" y="788"/>
                        <a:pt x="5710" y="1833"/>
                      </a:cubicBezTo>
                      <a:lnTo>
                        <a:pt x="18258" y="17753"/>
                      </a:lnTo>
                      <a:cubicBezTo>
                        <a:pt x="18721" y="18341"/>
                        <a:pt x="19662" y="18895"/>
                        <a:pt x="20194" y="18895"/>
                      </a:cubicBezTo>
                      <a:lnTo>
                        <a:pt x="21598" y="18895"/>
                      </a:lnTo>
                      <a:lnTo>
                        <a:pt x="21598" y="21600"/>
                      </a:lnTo>
                      <a:close/>
                    </a:path>
                  </a:pathLst>
                </a:custGeom>
                <a:solidFill>
                  <a:srgbClr val="595A5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09" name="Freeform: Shape 339"/>
                <p:cNvSpPr/>
                <p:nvPr/>
              </p:nvSpPr>
              <p:spPr>
                <a:xfrm>
                  <a:off x="-1" y="1177086"/>
                  <a:ext cx="1199344" cy="34933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20206" y="21600"/>
                      </a:lnTo>
                      <a:cubicBezTo>
                        <a:pt x="19317" y="21600"/>
                        <a:pt x="17862" y="21151"/>
                        <a:pt x="16893" y="20570"/>
                      </a:cubicBezTo>
                      <a:lnTo>
                        <a:pt x="5175" y="13579"/>
                      </a:lnTo>
                      <a:cubicBezTo>
                        <a:pt x="4456" y="13150"/>
                        <a:pt x="3184" y="12774"/>
                        <a:pt x="2454" y="12774"/>
                      </a:cubicBezTo>
                      <a:lnTo>
                        <a:pt x="0" y="12774"/>
                      </a:lnTo>
                      <a:lnTo>
                        <a:pt x="0" y="0"/>
                      </a:lnTo>
                      <a:lnTo>
                        <a:pt x="2454" y="0"/>
                      </a:lnTo>
                      <a:cubicBezTo>
                        <a:pt x="3437" y="0"/>
                        <a:pt x="4968" y="456"/>
                        <a:pt x="5937" y="1030"/>
                      </a:cubicBezTo>
                      <a:lnTo>
                        <a:pt x="17655" y="8021"/>
                      </a:lnTo>
                      <a:cubicBezTo>
                        <a:pt x="18373" y="8450"/>
                        <a:pt x="19566" y="8826"/>
                        <a:pt x="20206" y="8826"/>
                      </a:cubicBezTo>
                      <a:lnTo>
                        <a:pt x="21600" y="8826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595A5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413" name="Group 530"/>
              <p:cNvGrpSpPr/>
              <p:nvPr/>
            </p:nvGrpSpPr>
            <p:grpSpPr>
              <a:xfrm>
                <a:off x="1145113" y="1056831"/>
                <a:ext cx="731520" cy="594361"/>
                <a:chOff x="0" y="0"/>
                <a:chExt cx="731519" cy="594359"/>
              </a:xfrm>
            </p:grpSpPr>
            <p:sp>
              <p:nvSpPr>
                <p:cNvPr id="2411" name="Rectangle 531"/>
                <p:cNvSpPr/>
                <p:nvPr/>
              </p:nvSpPr>
              <p:spPr>
                <a:xfrm>
                  <a:off x="0" y="0"/>
                  <a:ext cx="731520" cy="594360"/>
                </a:xfrm>
                <a:prstGeom prst="rect">
                  <a:avLst/>
                </a:prstGeom>
                <a:solidFill>
                  <a:srgbClr val="595959"/>
                </a:solidFill>
                <a:ln w="635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12" name="TextBox 136"/>
                <p:cNvSpPr txBox="1"/>
                <p:nvPr/>
              </p:nvSpPr>
              <p:spPr>
                <a:xfrm>
                  <a:off x="34016" y="20180"/>
                  <a:ext cx="663487" cy="54776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/>
                <a:p>
                  <a:pPr algn="ctr">
                    <a:lnSpc>
                      <a:spcPts val="1200"/>
                    </a:lnSpc>
                    <a:defRPr b="1" sz="1100">
                      <a:solidFill>
                        <a:srgbClr val="FFFFFF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Energy</a:t>
                  </a:r>
                </a:p>
                <a:p>
                  <a:pPr algn="ctr">
                    <a:lnSpc>
                      <a:spcPts val="1200"/>
                    </a:lnSpc>
                    <a:defRPr b="1" sz="1100">
                      <a:solidFill>
                        <a:srgbClr val="FFFFFF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services</a:t>
                  </a:r>
                </a:p>
                <a:p>
                  <a:pPr algn="ctr">
                    <a:lnSpc>
                      <a:spcPts val="1200"/>
                    </a:lnSpc>
                    <a:defRPr b="1" sz="1100">
                      <a:solidFill>
                        <a:srgbClr val="FFFFFF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pPr>
                  <a:r>
                    <a:t>32.34</a:t>
                  </a:r>
                </a:p>
              </p:txBody>
            </p:sp>
          </p:grpSp>
        </p:grpSp>
        <p:sp>
          <p:nvSpPr>
            <p:cNvPr id="2415" name="TextBox 136"/>
            <p:cNvSpPr txBox="1"/>
            <p:nvPr/>
          </p:nvSpPr>
          <p:spPr>
            <a:xfrm>
              <a:off x="-1" y="86693"/>
              <a:ext cx="245379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7.3</a:t>
              </a:r>
            </a:p>
          </p:txBody>
        </p:sp>
        <p:sp>
          <p:nvSpPr>
            <p:cNvPr id="2416" name="TextBox 136"/>
            <p:cNvSpPr txBox="1"/>
            <p:nvPr/>
          </p:nvSpPr>
          <p:spPr>
            <a:xfrm>
              <a:off x="601" y="613286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161616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6.17</a:t>
              </a:r>
            </a:p>
          </p:txBody>
        </p:sp>
        <p:sp>
          <p:nvSpPr>
            <p:cNvPr id="2417" name="TextBox 136"/>
            <p:cNvSpPr txBox="1"/>
            <p:nvPr/>
          </p:nvSpPr>
          <p:spPr>
            <a:xfrm>
              <a:off x="601" y="2244786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5.94</a:t>
              </a:r>
            </a:p>
          </p:txBody>
        </p:sp>
        <p:sp>
          <p:nvSpPr>
            <p:cNvPr id="2418" name="TextBox 136"/>
            <p:cNvSpPr txBox="1"/>
            <p:nvPr/>
          </p:nvSpPr>
          <p:spPr>
            <a:xfrm>
              <a:off x="1202" y="1162834"/>
              <a:ext cx="358389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12.93</a:t>
              </a:r>
            </a:p>
          </p:txBody>
        </p:sp>
      </p:grpSp>
      <p:grpSp>
        <p:nvGrpSpPr>
          <p:cNvPr id="2434" name="Group 21"/>
          <p:cNvGrpSpPr/>
          <p:nvPr/>
        </p:nvGrpSpPr>
        <p:grpSpPr>
          <a:xfrm>
            <a:off x="161566" y="855777"/>
            <a:ext cx="6117019" cy="2174365"/>
            <a:chOff x="0" y="0"/>
            <a:chExt cx="6117017" cy="2174364"/>
          </a:xfrm>
        </p:grpSpPr>
        <p:grpSp>
          <p:nvGrpSpPr>
            <p:cNvPr id="2431" name="Group 18"/>
            <p:cNvGrpSpPr/>
            <p:nvPr/>
          </p:nvGrpSpPr>
          <p:grpSpPr>
            <a:xfrm>
              <a:off x="-1" y="-1"/>
              <a:ext cx="6117019" cy="2174366"/>
              <a:chOff x="0" y="0"/>
              <a:chExt cx="6117017" cy="2174364"/>
            </a:xfrm>
          </p:grpSpPr>
          <p:grpSp>
            <p:nvGrpSpPr>
              <p:cNvPr id="2424" name="Graphic 12"/>
              <p:cNvGrpSpPr/>
              <p:nvPr/>
            </p:nvGrpSpPr>
            <p:grpSpPr>
              <a:xfrm>
                <a:off x="1056760" y="153497"/>
                <a:ext cx="5060258" cy="1991063"/>
                <a:chOff x="0" y="0"/>
                <a:chExt cx="5060256" cy="1991062"/>
              </a:xfrm>
            </p:grpSpPr>
            <p:sp>
              <p:nvSpPr>
                <p:cNvPr id="2420" name="Freeform: Shape 263"/>
                <p:cNvSpPr/>
                <p:nvPr/>
              </p:nvSpPr>
              <p:spPr>
                <a:xfrm>
                  <a:off x="-1" y="-1"/>
                  <a:ext cx="2084182" cy="1282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19801"/>
                      </a:moveTo>
                      <a:lnTo>
                        <a:pt x="21600" y="21600"/>
                      </a:lnTo>
                      <a:lnTo>
                        <a:pt x="12415" y="21600"/>
                      </a:lnTo>
                      <a:cubicBezTo>
                        <a:pt x="12284" y="21600"/>
                        <a:pt x="12157" y="21007"/>
                        <a:pt x="12048" y="19873"/>
                      </a:cubicBezTo>
                      <a:lnTo>
                        <a:pt x="10865" y="7716"/>
                      </a:lnTo>
                      <a:cubicBezTo>
                        <a:pt x="10789" y="6942"/>
                        <a:pt x="10709" y="6331"/>
                        <a:pt x="10623" y="5899"/>
                      </a:cubicBezTo>
                      <a:lnTo>
                        <a:pt x="10501" y="5288"/>
                      </a:lnTo>
                      <a:cubicBezTo>
                        <a:pt x="10355" y="4532"/>
                        <a:pt x="10204" y="4532"/>
                        <a:pt x="10050" y="4532"/>
                      </a:cubicBezTo>
                      <a:lnTo>
                        <a:pt x="5" y="4442"/>
                      </a:lnTo>
                      <a:lnTo>
                        <a:pt x="0" y="0"/>
                      </a:lnTo>
                      <a:lnTo>
                        <a:pt x="10046" y="90"/>
                      </a:lnTo>
                      <a:cubicBezTo>
                        <a:pt x="10087" y="90"/>
                        <a:pt x="10127" y="108"/>
                        <a:pt x="10168" y="162"/>
                      </a:cubicBezTo>
                      <a:cubicBezTo>
                        <a:pt x="10388" y="414"/>
                        <a:pt x="10646" y="1547"/>
                        <a:pt x="10816" y="3741"/>
                      </a:cubicBezTo>
                      <a:lnTo>
                        <a:pt x="12114" y="18399"/>
                      </a:lnTo>
                      <a:cubicBezTo>
                        <a:pt x="12203" y="19316"/>
                        <a:pt x="12307" y="19801"/>
                        <a:pt x="12415" y="19801"/>
                      </a:cubicBezTo>
                      <a:lnTo>
                        <a:pt x="21600" y="19801"/>
                      </a:lnTo>
                      <a:close/>
                    </a:path>
                  </a:pathLst>
                </a:custGeom>
                <a:solidFill>
                  <a:srgbClr val="F6EB1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21" name="Freeform: Shape 264"/>
                <p:cNvSpPr/>
                <p:nvPr/>
              </p:nvSpPr>
              <p:spPr>
                <a:xfrm>
                  <a:off x="1805519" y="626176"/>
                  <a:ext cx="3254623" cy="9065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8083" y="21600"/>
                      </a:lnTo>
                      <a:cubicBezTo>
                        <a:pt x="7886" y="21600"/>
                        <a:pt x="7589" y="21313"/>
                        <a:pt x="7422" y="20961"/>
                      </a:cubicBezTo>
                      <a:lnTo>
                        <a:pt x="0" y="168"/>
                      </a:lnTo>
                      <a:lnTo>
                        <a:pt x="31" y="0"/>
                      </a:lnTo>
                      <a:lnTo>
                        <a:pt x="7453" y="20794"/>
                      </a:lnTo>
                      <a:cubicBezTo>
                        <a:pt x="7612" y="21129"/>
                        <a:pt x="7895" y="21402"/>
                        <a:pt x="8083" y="21402"/>
                      </a:cubicBezTo>
                      <a:lnTo>
                        <a:pt x="21600" y="21402"/>
                      </a:lnTo>
                      <a:lnTo>
                        <a:pt x="21600" y="21597"/>
                      </a:lnTo>
                      <a:close/>
                    </a:path>
                  </a:pathLst>
                </a:custGeom>
                <a:solidFill>
                  <a:srgbClr val="F6EB1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22" name="Freeform: Shape 265"/>
                <p:cNvSpPr/>
                <p:nvPr/>
              </p:nvSpPr>
              <p:spPr>
                <a:xfrm>
                  <a:off x="1823969" y="635571"/>
                  <a:ext cx="3236288" cy="3516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3334" y="21600"/>
                      </a:lnTo>
                      <a:cubicBezTo>
                        <a:pt x="3136" y="21600"/>
                        <a:pt x="2837" y="20859"/>
                        <a:pt x="2670" y="19954"/>
                      </a:cubicBezTo>
                      <a:lnTo>
                        <a:pt x="0" y="433"/>
                      </a:lnTo>
                      <a:lnTo>
                        <a:pt x="31" y="0"/>
                      </a:lnTo>
                      <a:lnTo>
                        <a:pt x="2701" y="19521"/>
                      </a:lnTo>
                      <a:cubicBezTo>
                        <a:pt x="2861" y="20387"/>
                        <a:pt x="3145" y="21089"/>
                        <a:pt x="3334" y="21089"/>
                      </a:cubicBezTo>
                      <a:lnTo>
                        <a:pt x="21600" y="21089"/>
                      </a:lnTo>
                      <a:lnTo>
                        <a:pt x="21600" y="21593"/>
                      </a:lnTo>
                      <a:close/>
                    </a:path>
                  </a:pathLst>
                </a:custGeom>
                <a:solidFill>
                  <a:srgbClr val="F6EB1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2423" name="Freeform: Shape 266"/>
                <p:cNvSpPr/>
                <p:nvPr/>
              </p:nvSpPr>
              <p:spPr>
                <a:xfrm>
                  <a:off x="1803256" y="620838"/>
                  <a:ext cx="3256999" cy="13702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21600" y="21600"/>
                      </a:moveTo>
                      <a:lnTo>
                        <a:pt x="11942" y="21600"/>
                      </a:lnTo>
                      <a:cubicBezTo>
                        <a:pt x="11743" y="21600"/>
                        <a:pt x="11442" y="21406"/>
                        <a:pt x="11272" y="21171"/>
                      </a:cubicBezTo>
                      <a:lnTo>
                        <a:pt x="0" y="183"/>
                      </a:lnTo>
                      <a:lnTo>
                        <a:pt x="51" y="0"/>
                      </a:lnTo>
                      <a:lnTo>
                        <a:pt x="11324" y="20986"/>
                      </a:lnTo>
                      <a:cubicBezTo>
                        <a:pt x="11478" y="21201"/>
                        <a:pt x="11762" y="21383"/>
                        <a:pt x="11942" y="21383"/>
                      </a:cubicBezTo>
                      <a:lnTo>
                        <a:pt x="21600" y="21383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rgbClr val="F6EB1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grpSp>
            <p:nvGrpSpPr>
              <p:cNvPr id="2429" name="Group 5"/>
              <p:cNvGrpSpPr/>
              <p:nvPr/>
            </p:nvGrpSpPr>
            <p:grpSpPr>
              <a:xfrm>
                <a:off x="-1" y="-1"/>
                <a:ext cx="2535353" cy="318404"/>
                <a:chOff x="0" y="0"/>
                <a:chExt cx="2535350" cy="318402"/>
              </a:xfrm>
            </p:grpSpPr>
            <p:grpSp>
              <p:nvGrpSpPr>
                <p:cNvPr id="2427" name="Group 46"/>
                <p:cNvGrpSpPr/>
                <p:nvPr/>
              </p:nvGrpSpPr>
              <p:grpSpPr>
                <a:xfrm>
                  <a:off x="0" y="0"/>
                  <a:ext cx="1188720" cy="292609"/>
                  <a:chOff x="0" y="0"/>
                  <a:chExt cx="1188719" cy="292608"/>
                </a:xfrm>
              </p:grpSpPr>
              <p:sp>
                <p:nvSpPr>
                  <p:cNvPr id="2425" name="Rectangle 48"/>
                  <p:cNvSpPr/>
                  <p:nvPr/>
                </p:nvSpPr>
                <p:spPr>
                  <a:xfrm>
                    <a:off x="0" y="-1"/>
                    <a:ext cx="1188720" cy="292610"/>
                  </a:xfrm>
                  <a:prstGeom prst="rect">
                    <a:avLst/>
                  </a:prstGeom>
                  <a:solidFill>
                    <a:srgbClr val="FFFF00"/>
                  </a:solidFill>
                  <a:ln w="6350" cap="flat">
                    <a:solidFill>
                      <a:srgbClr val="000000"/>
                    </a:solidFill>
                    <a:prstDash val="solid"/>
                    <a:round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sp>
                <p:nvSpPr>
                  <p:cNvPr id="2426" name="TextBox 136"/>
                  <p:cNvSpPr txBox="1"/>
                  <p:nvPr/>
                </p:nvSpPr>
                <p:spPr>
                  <a:xfrm>
                    <a:off x="231683" y="23194"/>
                    <a:ext cx="725355" cy="242965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45719" tIns="45719" rIns="45719" bIns="45719" numCol="1" anchor="t">
                    <a:spAutoFit/>
                  </a:bodyPr>
                  <a:lstStyle>
                    <a:lvl1pPr algn="ctr">
                      <a:lnSpc>
                        <a:spcPts val="1200"/>
                      </a:lnSpc>
                      <a:defRPr b="1" sz="1100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pPr/>
                    <a:r>
                      <a:t>Solar  1.1</a:t>
                    </a:r>
                  </a:p>
                </p:txBody>
              </p:sp>
            </p:grpSp>
            <p:sp>
              <p:nvSpPr>
                <p:cNvPr id="2428" name="TextBox 136"/>
                <p:cNvSpPr txBox="1"/>
                <p:nvPr/>
              </p:nvSpPr>
              <p:spPr>
                <a:xfrm>
                  <a:off x="2233468" y="83512"/>
                  <a:ext cx="301883" cy="23489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lnSpc>
                      <a:spcPts val="1200"/>
                    </a:lnSpc>
                    <a:defRPr b="1" sz="80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0.75</a:t>
                  </a:r>
                </a:p>
              </p:txBody>
            </p:sp>
          </p:grpSp>
          <p:sp>
            <p:nvSpPr>
              <p:cNvPr id="2430" name="TextBox 136"/>
              <p:cNvSpPr txBox="1"/>
              <p:nvPr/>
            </p:nvSpPr>
            <p:spPr>
              <a:xfrm>
                <a:off x="4869312" y="1939474"/>
                <a:ext cx="301884" cy="2348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lnSpc>
                    <a:spcPts val="1200"/>
                  </a:lnSpc>
                  <a:defRPr b="1" sz="8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0.02</a:t>
                </a:r>
              </a:p>
            </p:txBody>
          </p:sp>
        </p:grpSp>
        <p:sp>
          <p:nvSpPr>
            <p:cNvPr id="2432" name="TextBox 136"/>
            <p:cNvSpPr txBox="1"/>
            <p:nvPr/>
          </p:nvSpPr>
          <p:spPr>
            <a:xfrm>
              <a:off x="3407809" y="942853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0.26</a:t>
              </a:r>
            </a:p>
          </p:txBody>
        </p:sp>
        <p:sp>
          <p:nvSpPr>
            <p:cNvPr id="2433" name="TextBox 136"/>
            <p:cNvSpPr txBox="1"/>
            <p:nvPr/>
          </p:nvSpPr>
          <p:spPr>
            <a:xfrm>
              <a:off x="4085799" y="1480827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0.08</a:t>
              </a:r>
            </a:p>
          </p:txBody>
        </p:sp>
      </p:grpSp>
      <p:grpSp>
        <p:nvGrpSpPr>
          <p:cNvPr id="2447" name="Group 2"/>
          <p:cNvGrpSpPr/>
          <p:nvPr/>
        </p:nvGrpSpPr>
        <p:grpSpPr>
          <a:xfrm>
            <a:off x="2834223" y="855777"/>
            <a:ext cx="3444361" cy="2964303"/>
            <a:chOff x="0" y="0"/>
            <a:chExt cx="3444360" cy="2964301"/>
          </a:xfrm>
        </p:grpSpPr>
        <p:sp>
          <p:nvSpPr>
            <p:cNvPr id="2435" name="TextBox 136"/>
            <p:cNvSpPr txBox="1"/>
            <p:nvPr/>
          </p:nvSpPr>
          <p:spPr>
            <a:xfrm>
              <a:off x="0" y="0"/>
              <a:ext cx="1747195" cy="2172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000"/>
                </a:lnSpc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Net electricity imports 0.01</a:t>
              </a:r>
            </a:p>
          </p:txBody>
        </p:sp>
        <p:grpSp>
          <p:nvGrpSpPr>
            <p:cNvPr id="2441" name="Graphic 12"/>
            <p:cNvGrpSpPr/>
            <p:nvPr/>
          </p:nvGrpSpPr>
          <p:grpSpPr>
            <a:xfrm>
              <a:off x="1037491" y="103991"/>
              <a:ext cx="2406870" cy="2860311"/>
              <a:chOff x="0" y="0"/>
              <a:chExt cx="2406868" cy="2860310"/>
            </a:xfrm>
          </p:grpSpPr>
          <p:sp>
            <p:nvSpPr>
              <p:cNvPr id="2436" name="Freeform: Shape 307"/>
              <p:cNvSpPr/>
              <p:nvPr/>
            </p:nvSpPr>
            <p:spPr>
              <a:xfrm>
                <a:off x="613460" y="0"/>
                <a:ext cx="1019114" cy="1776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90" fill="norm" stroke="1" extrusionOk="0">
                    <a:moveTo>
                      <a:pt x="14497" y="21377"/>
                    </a:moveTo>
                    <a:lnTo>
                      <a:pt x="7262" y="21377"/>
                    </a:lnTo>
                    <a:cubicBezTo>
                      <a:pt x="6283" y="21377"/>
                      <a:pt x="4913" y="19757"/>
                      <a:pt x="4011" y="15219"/>
                    </a:cubicBezTo>
                    <a:cubicBezTo>
                      <a:pt x="3723" y="13419"/>
                      <a:pt x="3488" y="11786"/>
                      <a:pt x="3282" y="10333"/>
                    </a:cubicBezTo>
                    <a:cubicBezTo>
                      <a:pt x="2461" y="4560"/>
                      <a:pt x="1967" y="1089"/>
                      <a:pt x="5" y="1294"/>
                    </a:cubicBezTo>
                    <a:lnTo>
                      <a:pt x="0" y="9"/>
                    </a:lnTo>
                    <a:cubicBezTo>
                      <a:pt x="2080" y="-210"/>
                      <a:pt x="2634" y="3673"/>
                      <a:pt x="3471" y="9561"/>
                    </a:cubicBezTo>
                    <a:cubicBezTo>
                      <a:pt x="3675" y="11001"/>
                      <a:pt x="3908" y="12621"/>
                      <a:pt x="4181" y="14344"/>
                    </a:cubicBezTo>
                    <a:cubicBezTo>
                      <a:pt x="5026" y="18574"/>
                      <a:pt x="6326" y="20104"/>
                      <a:pt x="7259" y="20104"/>
                    </a:cubicBezTo>
                    <a:lnTo>
                      <a:pt x="21600" y="20104"/>
                    </a:lnTo>
                    <a:lnTo>
                      <a:pt x="21600" y="21390"/>
                    </a:lnTo>
                    <a:lnTo>
                      <a:pt x="14494" y="21390"/>
                    </a:lnTo>
                    <a:close/>
                  </a:path>
                </a:pathLst>
              </a:custGeom>
              <a:solidFill>
                <a:srgbClr val="2FAD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437" name="Freeform: Shape 309"/>
              <p:cNvSpPr/>
              <p:nvPr/>
            </p:nvSpPr>
            <p:spPr>
              <a:xfrm>
                <a:off x="-1" y="168015"/>
                <a:ext cx="2406870" cy="8670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600"/>
                    </a:moveTo>
                    <a:lnTo>
                      <a:pt x="18283" y="21600"/>
                    </a:lnTo>
                    <a:cubicBezTo>
                      <a:pt x="17588" y="21600"/>
                      <a:pt x="16950" y="20132"/>
                      <a:pt x="16862" y="18326"/>
                    </a:cubicBezTo>
                    <a:lnTo>
                      <a:pt x="15631" y="3514"/>
                    </a:lnTo>
                    <a:cubicBezTo>
                      <a:pt x="15589" y="2631"/>
                      <a:pt x="15265" y="1886"/>
                      <a:pt x="14925" y="1886"/>
                    </a:cubicBezTo>
                    <a:lnTo>
                      <a:pt x="0" y="1886"/>
                    </a:lnTo>
                    <a:lnTo>
                      <a:pt x="0" y="0"/>
                    </a:lnTo>
                    <a:lnTo>
                      <a:pt x="14925" y="0"/>
                    </a:lnTo>
                    <a:cubicBezTo>
                      <a:pt x="15620" y="0"/>
                      <a:pt x="16258" y="1468"/>
                      <a:pt x="16347" y="3274"/>
                    </a:cubicBezTo>
                    <a:lnTo>
                      <a:pt x="17577" y="18086"/>
                    </a:lnTo>
                    <a:cubicBezTo>
                      <a:pt x="17619" y="18969"/>
                      <a:pt x="17943" y="19714"/>
                      <a:pt x="18283" y="19714"/>
                    </a:cubicBezTo>
                    <a:lnTo>
                      <a:pt x="21600" y="19714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2FAD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438" name="Freeform: Shape 311"/>
              <p:cNvSpPr/>
              <p:nvPr/>
            </p:nvSpPr>
            <p:spPr>
              <a:xfrm>
                <a:off x="0" y="209332"/>
                <a:ext cx="2406756" cy="13651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600"/>
                    </a:moveTo>
                    <a:lnTo>
                      <a:pt x="18717" y="21600"/>
                    </a:lnTo>
                    <a:cubicBezTo>
                      <a:pt x="18017" y="21600"/>
                      <a:pt x="17391" y="20657"/>
                      <a:pt x="17320" y="19500"/>
                    </a:cubicBezTo>
                    <a:lnTo>
                      <a:pt x="15672" y="2220"/>
                    </a:lnTo>
                    <a:cubicBezTo>
                      <a:pt x="15638" y="1666"/>
                      <a:pt x="15326" y="1198"/>
                      <a:pt x="14992" y="1198"/>
                    </a:cubicBezTo>
                    <a:lnTo>
                      <a:pt x="0" y="1198"/>
                    </a:lnTo>
                    <a:lnTo>
                      <a:pt x="0" y="0"/>
                    </a:lnTo>
                    <a:lnTo>
                      <a:pt x="14992" y="0"/>
                    </a:lnTo>
                    <a:cubicBezTo>
                      <a:pt x="15692" y="0"/>
                      <a:pt x="16319" y="943"/>
                      <a:pt x="16389" y="2100"/>
                    </a:cubicBezTo>
                    <a:lnTo>
                      <a:pt x="18038" y="19380"/>
                    </a:lnTo>
                    <a:cubicBezTo>
                      <a:pt x="18071" y="19934"/>
                      <a:pt x="18383" y="20402"/>
                      <a:pt x="18717" y="20402"/>
                    </a:cubicBezTo>
                    <a:lnTo>
                      <a:pt x="21600" y="20402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2FAD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439" name="Freeform: Shape 313"/>
              <p:cNvSpPr/>
              <p:nvPr/>
            </p:nvSpPr>
            <p:spPr>
              <a:xfrm>
                <a:off x="-1" y="283961"/>
                <a:ext cx="2406417" cy="17521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600"/>
                    </a:moveTo>
                    <a:lnTo>
                      <a:pt x="19523" y="21600"/>
                    </a:lnTo>
                    <a:cubicBezTo>
                      <a:pt x="18874" y="21600"/>
                      <a:pt x="18305" y="20918"/>
                      <a:pt x="18256" y="20080"/>
                    </a:cubicBezTo>
                    <a:lnTo>
                      <a:pt x="15468" y="1572"/>
                    </a:lnTo>
                    <a:cubicBezTo>
                      <a:pt x="15429" y="1429"/>
                      <a:pt x="15261" y="1242"/>
                      <a:pt x="14875" y="1242"/>
                    </a:cubicBezTo>
                    <a:lnTo>
                      <a:pt x="0" y="1242"/>
                    </a:lnTo>
                    <a:lnTo>
                      <a:pt x="0" y="0"/>
                    </a:lnTo>
                    <a:lnTo>
                      <a:pt x="14875" y="0"/>
                    </a:lnTo>
                    <a:cubicBezTo>
                      <a:pt x="15525" y="0"/>
                      <a:pt x="15921" y="682"/>
                      <a:pt x="15971" y="1520"/>
                    </a:cubicBezTo>
                    <a:lnTo>
                      <a:pt x="18758" y="20028"/>
                    </a:lnTo>
                    <a:cubicBezTo>
                      <a:pt x="18788" y="20526"/>
                      <a:pt x="19138" y="20946"/>
                      <a:pt x="19523" y="20946"/>
                    </a:cubicBezTo>
                    <a:lnTo>
                      <a:pt x="21600" y="20946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2FAD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440" name="Freeform: Shape 315"/>
              <p:cNvSpPr/>
              <p:nvPr/>
            </p:nvSpPr>
            <p:spPr>
              <a:xfrm>
                <a:off x="113" y="306382"/>
                <a:ext cx="2404719" cy="25539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1594"/>
                    </a:moveTo>
                    <a:lnTo>
                      <a:pt x="20642" y="21600"/>
                    </a:lnTo>
                    <a:cubicBezTo>
                      <a:pt x="20101" y="21600"/>
                      <a:pt x="19635" y="21174"/>
                      <a:pt x="19602" y="20694"/>
                    </a:cubicBezTo>
                    <a:lnTo>
                      <a:pt x="15728" y="874"/>
                    </a:lnTo>
                    <a:cubicBezTo>
                      <a:pt x="15698" y="431"/>
                      <a:pt x="15266" y="70"/>
                      <a:pt x="14766" y="70"/>
                    </a:cubicBezTo>
                    <a:lnTo>
                      <a:pt x="0" y="70"/>
                    </a:lnTo>
                    <a:lnTo>
                      <a:pt x="0" y="0"/>
                    </a:lnTo>
                    <a:lnTo>
                      <a:pt x="14766" y="0"/>
                    </a:lnTo>
                    <a:cubicBezTo>
                      <a:pt x="15307" y="0"/>
                      <a:pt x="15774" y="390"/>
                      <a:pt x="15806" y="870"/>
                    </a:cubicBezTo>
                    <a:lnTo>
                      <a:pt x="19681" y="20690"/>
                    </a:lnTo>
                    <a:cubicBezTo>
                      <a:pt x="19710" y="21133"/>
                      <a:pt x="20142" y="21530"/>
                      <a:pt x="20642" y="21530"/>
                    </a:cubicBezTo>
                    <a:lnTo>
                      <a:pt x="21600" y="21524"/>
                    </a:lnTo>
                    <a:lnTo>
                      <a:pt x="21600" y="21594"/>
                    </a:lnTo>
                    <a:close/>
                  </a:path>
                </a:pathLst>
              </a:custGeom>
              <a:solidFill>
                <a:srgbClr val="2FADE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2442" name="TextBox 136"/>
            <p:cNvSpPr txBox="1"/>
            <p:nvPr/>
          </p:nvSpPr>
          <p:spPr>
            <a:xfrm>
              <a:off x="3102679" y="873312"/>
              <a:ext cx="301884" cy="234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B0F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5.06</a:t>
              </a:r>
            </a:p>
          </p:txBody>
        </p:sp>
        <p:sp>
          <p:nvSpPr>
            <p:cNvPr id="2443" name="TextBox 136"/>
            <p:cNvSpPr txBox="1"/>
            <p:nvPr/>
          </p:nvSpPr>
          <p:spPr>
            <a:xfrm>
              <a:off x="3102679" y="1424803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B0F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4.95</a:t>
              </a:r>
            </a:p>
          </p:txBody>
        </p:sp>
        <p:sp>
          <p:nvSpPr>
            <p:cNvPr id="2444" name="TextBox 136"/>
            <p:cNvSpPr txBox="1"/>
            <p:nvPr/>
          </p:nvSpPr>
          <p:spPr>
            <a:xfrm>
              <a:off x="3102679" y="1903657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B0F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3.53</a:t>
              </a:r>
            </a:p>
          </p:txBody>
        </p:sp>
        <p:sp>
          <p:nvSpPr>
            <p:cNvPr id="2445" name="TextBox 136"/>
            <p:cNvSpPr txBox="1"/>
            <p:nvPr/>
          </p:nvSpPr>
          <p:spPr>
            <a:xfrm>
              <a:off x="2909356" y="2602885"/>
              <a:ext cx="301884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B0F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0.02</a:t>
              </a:r>
            </a:p>
          </p:txBody>
        </p:sp>
        <p:sp>
          <p:nvSpPr>
            <p:cNvPr id="2446" name="TextBox 136"/>
            <p:cNvSpPr txBox="1"/>
            <p:nvPr/>
          </p:nvSpPr>
          <p:spPr>
            <a:xfrm>
              <a:off x="1201562" y="259659"/>
              <a:ext cx="358389" cy="2348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13.56</a:t>
              </a:r>
            </a:p>
          </p:txBody>
        </p:sp>
      </p:grpSp>
      <p:grpSp>
        <p:nvGrpSpPr>
          <p:cNvPr id="2450" name="Group 501"/>
          <p:cNvGrpSpPr/>
          <p:nvPr/>
        </p:nvGrpSpPr>
        <p:grpSpPr>
          <a:xfrm>
            <a:off x="3244958" y="1092266"/>
            <a:ext cx="796528" cy="594361"/>
            <a:chOff x="0" y="0"/>
            <a:chExt cx="796527" cy="594359"/>
          </a:xfrm>
        </p:grpSpPr>
        <p:sp>
          <p:nvSpPr>
            <p:cNvPr id="2448" name="Rectangle 498"/>
            <p:cNvSpPr/>
            <p:nvPr/>
          </p:nvSpPr>
          <p:spPr>
            <a:xfrm>
              <a:off x="-1" y="0"/>
              <a:ext cx="796529" cy="594360"/>
            </a:xfrm>
            <a:prstGeom prst="rect">
              <a:avLst/>
            </a:prstGeom>
            <a:solidFill>
              <a:srgbClr val="00B0F2"/>
            </a:solidFill>
            <a:ln w="63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49" name="TextBox 136"/>
            <p:cNvSpPr txBox="1"/>
            <p:nvPr/>
          </p:nvSpPr>
          <p:spPr>
            <a:xfrm>
              <a:off x="54050" y="20180"/>
              <a:ext cx="688422" cy="5423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lnSpc>
                  <a:spcPts val="1200"/>
                </a:lnSpc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Electricity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lnSpc>
                  <a:spcPts val="1200"/>
                </a:lnSpc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generation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lnSpc>
                  <a:spcPts val="1200"/>
                </a:lnSpc>
                <a:defRPr b="1" sz="9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32.77</a:t>
              </a:r>
            </a:p>
          </p:txBody>
        </p:sp>
      </p:grpSp>
      <p:grpSp>
        <p:nvGrpSpPr>
          <p:cNvPr id="2469" name="Group 24"/>
          <p:cNvGrpSpPr/>
          <p:nvPr/>
        </p:nvGrpSpPr>
        <p:grpSpPr>
          <a:xfrm>
            <a:off x="161559" y="1639934"/>
            <a:ext cx="6117025" cy="3155111"/>
            <a:chOff x="0" y="0"/>
            <a:chExt cx="6117023" cy="3155110"/>
          </a:xfrm>
        </p:grpSpPr>
        <p:grpSp>
          <p:nvGrpSpPr>
            <p:cNvPr id="2467" name="Group 20"/>
            <p:cNvGrpSpPr/>
            <p:nvPr/>
          </p:nvGrpSpPr>
          <p:grpSpPr>
            <a:xfrm>
              <a:off x="-1" y="0"/>
              <a:ext cx="6117025" cy="3155111"/>
              <a:chOff x="0" y="0"/>
              <a:chExt cx="6117023" cy="3155110"/>
            </a:xfrm>
          </p:grpSpPr>
          <p:sp>
            <p:nvSpPr>
              <p:cNvPr id="2451" name="TextBox 136"/>
              <p:cNvSpPr txBox="1"/>
              <p:nvPr/>
            </p:nvSpPr>
            <p:spPr>
              <a:xfrm>
                <a:off x="5803594" y="931815"/>
                <a:ext cx="245379" cy="2348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lnSpc>
                    <a:spcPts val="1200"/>
                  </a:lnSpc>
                  <a:defRPr b="1" sz="800">
                    <a:solidFill>
                      <a:srgbClr val="00B05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0.8</a:t>
                </a:r>
              </a:p>
            </p:txBody>
          </p:sp>
          <p:sp>
            <p:nvSpPr>
              <p:cNvPr id="2452" name="TextBox 136"/>
              <p:cNvSpPr txBox="1"/>
              <p:nvPr/>
            </p:nvSpPr>
            <p:spPr>
              <a:xfrm>
                <a:off x="1387903" y="2325471"/>
                <a:ext cx="301884" cy="23489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lnSpc>
                    <a:spcPts val="1200"/>
                  </a:lnSpc>
                  <a:defRPr b="1" sz="800">
                    <a:solidFill>
                      <a:srgbClr val="00B05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0.17</a:t>
                </a:r>
              </a:p>
            </p:txBody>
          </p:sp>
          <p:grpSp>
            <p:nvGrpSpPr>
              <p:cNvPr id="2466" name="Group 16"/>
              <p:cNvGrpSpPr/>
              <p:nvPr/>
            </p:nvGrpSpPr>
            <p:grpSpPr>
              <a:xfrm>
                <a:off x="-1" y="0"/>
                <a:ext cx="6117025" cy="3155111"/>
                <a:chOff x="0" y="0"/>
                <a:chExt cx="6117023" cy="3155110"/>
              </a:xfrm>
            </p:grpSpPr>
            <p:grpSp>
              <p:nvGrpSpPr>
                <p:cNvPr id="2464" name="Group 13"/>
                <p:cNvGrpSpPr/>
                <p:nvPr/>
              </p:nvGrpSpPr>
              <p:grpSpPr>
                <a:xfrm>
                  <a:off x="-1" y="0"/>
                  <a:ext cx="6117025" cy="3155111"/>
                  <a:chOff x="0" y="0"/>
                  <a:chExt cx="6117023" cy="3155110"/>
                </a:xfrm>
              </p:grpSpPr>
              <p:grpSp>
                <p:nvGrpSpPr>
                  <p:cNvPr id="2462" name="Group 697"/>
                  <p:cNvGrpSpPr/>
                  <p:nvPr/>
                </p:nvGrpSpPr>
                <p:grpSpPr>
                  <a:xfrm>
                    <a:off x="-1" y="0"/>
                    <a:ext cx="6117025" cy="3155111"/>
                    <a:chOff x="0" y="0"/>
                    <a:chExt cx="6117023" cy="3155110"/>
                  </a:xfrm>
                </p:grpSpPr>
                <p:grpSp>
                  <p:nvGrpSpPr>
                    <p:cNvPr id="2458" name="Graphic 12"/>
                    <p:cNvGrpSpPr/>
                    <p:nvPr/>
                  </p:nvGrpSpPr>
                  <p:grpSpPr>
                    <a:xfrm>
                      <a:off x="1048504" y="-1"/>
                      <a:ext cx="5068520" cy="3141139"/>
                      <a:chOff x="0" y="0"/>
                      <a:chExt cx="5068518" cy="3141137"/>
                    </a:xfrm>
                  </p:grpSpPr>
                  <p:sp>
                    <p:nvSpPr>
                      <p:cNvPr id="2453" name="Freeform: Shape 298"/>
                      <p:cNvSpPr/>
                      <p:nvPr/>
                    </p:nvSpPr>
                    <p:spPr>
                      <a:xfrm>
                        <a:off x="0" y="-1"/>
                        <a:ext cx="2092444" cy="258563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fill="norm" stroke="1" extrusionOk="0">
                            <a:moveTo>
                              <a:pt x="5331" y="21551"/>
                            </a:moveTo>
                            <a:lnTo>
                              <a:pt x="0" y="21600"/>
                            </a:lnTo>
                            <a:lnTo>
                              <a:pt x="0" y="21531"/>
                            </a:lnTo>
                            <a:lnTo>
                              <a:pt x="5331" y="21482"/>
                            </a:lnTo>
                            <a:cubicBezTo>
                              <a:pt x="5644" y="21482"/>
                              <a:pt x="6011" y="21307"/>
                              <a:pt x="6148" y="21092"/>
                            </a:cubicBezTo>
                            <a:lnTo>
                              <a:pt x="19145" y="429"/>
                            </a:lnTo>
                            <a:cubicBezTo>
                              <a:pt x="19296" y="193"/>
                              <a:pt x="19699" y="0"/>
                              <a:pt x="20044" y="0"/>
                            </a:cubicBezTo>
                            <a:lnTo>
                              <a:pt x="21600" y="0"/>
                            </a:lnTo>
                            <a:lnTo>
                              <a:pt x="21600" y="69"/>
                            </a:lnTo>
                            <a:lnTo>
                              <a:pt x="20044" y="69"/>
                            </a:lnTo>
                            <a:cubicBezTo>
                              <a:pt x="19731" y="69"/>
                              <a:pt x="19364" y="243"/>
                              <a:pt x="19227" y="459"/>
                            </a:cubicBezTo>
                            <a:lnTo>
                              <a:pt x="6230" y="21122"/>
                            </a:lnTo>
                            <a:cubicBezTo>
                              <a:pt x="6079" y="21358"/>
                              <a:pt x="5676" y="21551"/>
                              <a:pt x="5331" y="21551"/>
                            </a:cubicBezTo>
                            <a:close/>
                          </a:path>
                        </a:pathLst>
                      </a:custGeom>
                      <a:solidFill>
                        <a:srgbClr val="04B04F"/>
                      </a:solidFill>
                      <a:ln w="127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45719" tIns="45719" rIns="45719" bIns="45719" numCol="1" anchor="t">
                        <a:noAutofit/>
                      </a:bodyPr>
                      <a:lstStyle/>
                      <a:p>
                        <a:pPr>
                          <a:defRPr>
                            <a:solidFill>
                              <a:srgbClr val="FFFFFF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pPr>
                      </a:p>
                    </p:txBody>
                  </p:sp>
                  <p:sp>
                    <p:nvSpPr>
                      <p:cNvPr id="2454" name="Freeform: Shape 299"/>
                      <p:cNvSpPr/>
                      <p:nvPr/>
                    </p:nvSpPr>
                    <p:spPr>
                      <a:xfrm>
                        <a:off x="113" y="434320"/>
                        <a:ext cx="5066934" cy="216541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fill="norm" stroke="1" extrusionOk="0">
                            <a:moveTo>
                              <a:pt x="12832" y="21600"/>
                            </a:moveTo>
                            <a:lnTo>
                              <a:pt x="0" y="21600"/>
                            </a:lnTo>
                            <a:lnTo>
                              <a:pt x="0" y="21415"/>
                            </a:lnTo>
                            <a:lnTo>
                              <a:pt x="12832" y="21415"/>
                            </a:lnTo>
                            <a:cubicBezTo>
                              <a:pt x="12950" y="21415"/>
                              <a:pt x="13091" y="21212"/>
                              <a:pt x="13139" y="20972"/>
                            </a:cubicBezTo>
                            <a:lnTo>
                              <a:pt x="17165" y="604"/>
                            </a:lnTo>
                            <a:cubicBezTo>
                              <a:pt x="17226" y="299"/>
                              <a:pt x="17422" y="0"/>
                              <a:pt x="17573" y="0"/>
                            </a:cubicBezTo>
                            <a:lnTo>
                              <a:pt x="21600" y="0"/>
                            </a:lnTo>
                            <a:lnTo>
                              <a:pt x="21600" y="185"/>
                            </a:lnTo>
                            <a:lnTo>
                              <a:pt x="17573" y="185"/>
                            </a:lnTo>
                            <a:cubicBezTo>
                              <a:pt x="17454" y="185"/>
                              <a:pt x="17298" y="445"/>
                              <a:pt x="17242" y="678"/>
                            </a:cubicBezTo>
                            <a:lnTo>
                              <a:pt x="13216" y="21046"/>
                            </a:lnTo>
                            <a:cubicBezTo>
                              <a:pt x="13155" y="21351"/>
                              <a:pt x="12983" y="21600"/>
                              <a:pt x="12832" y="21600"/>
                            </a:cubicBezTo>
                            <a:close/>
                          </a:path>
                        </a:pathLst>
                      </a:custGeom>
                      <a:solidFill>
                        <a:srgbClr val="04B04F"/>
                      </a:solidFill>
                      <a:ln w="127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45719" tIns="45719" rIns="45719" bIns="45719" numCol="1" anchor="t">
                        <a:noAutofit/>
                      </a:bodyPr>
                      <a:lstStyle/>
                      <a:p>
                        <a:pPr>
                          <a:defRPr>
                            <a:solidFill>
                              <a:srgbClr val="FFFFFF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pPr>
                      </a:p>
                    </p:txBody>
                  </p:sp>
                  <p:sp>
                    <p:nvSpPr>
                      <p:cNvPr id="2455" name="Freeform: Shape 300"/>
                      <p:cNvSpPr/>
                      <p:nvPr/>
                    </p:nvSpPr>
                    <p:spPr>
                      <a:xfrm>
                        <a:off x="452" y="982240"/>
                        <a:ext cx="5068067" cy="163638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fill="norm" stroke="1" extrusionOk="0">
                            <a:moveTo>
                              <a:pt x="12865" y="21600"/>
                            </a:moveTo>
                            <a:lnTo>
                              <a:pt x="0" y="21600"/>
                            </a:lnTo>
                            <a:lnTo>
                              <a:pt x="0" y="21355"/>
                            </a:lnTo>
                            <a:lnTo>
                              <a:pt x="12865" y="21355"/>
                            </a:lnTo>
                            <a:cubicBezTo>
                              <a:pt x="12984" y="21355"/>
                              <a:pt x="13124" y="21087"/>
                              <a:pt x="13173" y="20770"/>
                            </a:cubicBezTo>
                            <a:lnTo>
                              <a:pt x="16162" y="731"/>
                            </a:lnTo>
                            <a:cubicBezTo>
                              <a:pt x="16223" y="328"/>
                              <a:pt x="16395" y="0"/>
                              <a:pt x="16546" y="0"/>
                            </a:cubicBezTo>
                            <a:lnTo>
                              <a:pt x="21600" y="0"/>
                            </a:lnTo>
                            <a:lnTo>
                              <a:pt x="21600" y="245"/>
                            </a:lnTo>
                            <a:lnTo>
                              <a:pt x="16546" y="245"/>
                            </a:lnTo>
                            <a:cubicBezTo>
                              <a:pt x="16428" y="245"/>
                              <a:pt x="16287" y="513"/>
                              <a:pt x="16239" y="830"/>
                            </a:cubicBezTo>
                            <a:lnTo>
                              <a:pt x="13249" y="20869"/>
                            </a:lnTo>
                            <a:cubicBezTo>
                              <a:pt x="13188" y="21272"/>
                              <a:pt x="13016" y="21600"/>
                              <a:pt x="12865" y="21600"/>
                            </a:cubicBezTo>
                            <a:close/>
                          </a:path>
                        </a:pathLst>
                      </a:custGeom>
                      <a:solidFill>
                        <a:srgbClr val="04B04F"/>
                      </a:solidFill>
                      <a:ln w="127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45719" tIns="45719" rIns="45719" bIns="45719" numCol="1" anchor="t">
                        <a:noAutofit/>
                      </a:bodyPr>
                      <a:lstStyle/>
                      <a:p>
                        <a:pPr>
                          <a:defRPr>
                            <a:solidFill>
                              <a:srgbClr val="FFFFFF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pPr>
                      </a:p>
                    </p:txBody>
                  </p:sp>
                  <p:sp>
                    <p:nvSpPr>
                      <p:cNvPr id="2456" name="Freeform: Shape 301"/>
                      <p:cNvSpPr/>
                      <p:nvPr/>
                    </p:nvSpPr>
                    <p:spPr>
                      <a:xfrm>
                        <a:off x="113" y="1578202"/>
                        <a:ext cx="5068292" cy="117452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fill="norm" stroke="1" extrusionOk="0">
                            <a:moveTo>
                              <a:pt x="12738" y="21600"/>
                            </a:moveTo>
                            <a:lnTo>
                              <a:pt x="0" y="21600"/>
                            </a:lnTo>
                            <a:lnTo>
                              <a:pt x="0" y="18649"/>
                            </a:lnTo>
                            <a:lnTo>
                              <a:pt x="12738" y="18649"/>
                            </a:lnTo>
                            <a:cubicBezTo>
                              <a:pt x="12856" y="18649"/>
                              <a:pt x="13025" y="18205"/>
                              <a:pt x="13073" y="17769"/>
                            </a:cubicBezTo>
                            <a:lnTo>
                              <a:pt x="14810" y="2445"/>
                            </a:lnTo>
                            <a:cubicBezTo>
                              <a:pt x="14965" y="1052"/>
                              <a:pt x="15364" y="0"/>
                              <a:pt x="15740" y="0"/>
                            </a:cubicBezTo>
                            <a:lnTo>
                              <a:pt x="21600" y="0"/>
                            </a:lnTo>
                            <a:lnTo>
                              <a:pt x="21600" y="2659"/>
                            </a:lnTo>
                            <a:lnTo>
                              <a:pt x="15740" y="2659"/>
                            </a:lnTo>
                            <a:cubicBezTo>
                              <a:pt x="15622" y="2659"/>
                              <a:pt x="15453" y="3102"/>
                              <a:pt x="15405" y="3538"/>
                            </a:cubicBezTo>
                            <a:lnTo>
                              <a:pt x="13668" y="19156"/>
                            </a:lnTo>
                            <a:cubicBezTo>
                              <a:pt x="13514" y="20548"/>
                              <a:pt x="13114" y="21600"/>
                              <a:pt x="12738" y="21600"/>
                            </a:cubicBezTo>
                            <a:close/>
                          </a:path>
                        </a:pathLst>
                      </a:custGeom>
                      <a:solidFill>
                        <a:srgbClr val="04B04F"/>
                      </a:solidFill>
                      <a:ln w="127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45719" tIns="45719" rIns="45719" bIns="45719" numCol="1" anchor="t">
                        <a:noAutofit/>
                      </a:bodyPr>
                      <a:lstStyle/>
                      <a:p>
                        <a:pPr>
                          <a:defRPr>
                            <a:solidFill>
                              <a:srgbClr val="FFFFFF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pPr>
                      </a:p>
                    </p:txBody>
                  </p:sp>
                  <p:sp>
                    <p:nvSpPr>
                      <p:cNvPr id="2457" name="Freeform: Shape 303"/>
                      <p:cNvSpPr/>
                      <p:nvPr/>
                    </p:nvSpPr>
                    <p:spPr>
                      <a:xfrm>
                        <a:off x="113" y="2230110"/>
                        <a:ext cx="5066821" cy="91102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wd2" y="hd2"/>
                          </a:cxn>
                          <a:cxn ang="5400000">
                            <a:pos x="wd2" y="hd2"/>
                          </a:cxn>
                          <a:cxn ang="10800000">
                            <a:pos x="wd2" y="hd2"/>
                          </a:cxn>
                          <a:cxn ang="16200000">
                            <a:pos x="wd2" y="hd2"/>
                          </a:cxn>
                        </a:cxnLst>
                        <a:rect l="0" t="0" r="r" b="b"/>
                        <a:pathLst>
                          <a:path w="21600" h="21600" fill="norm" stroke="1" extrusionOk="0">
                            <a:moveTo>
                              <a:pt x="13558" y="21600"/>
                            </a:moveTo>
                            <a:lnTo>
                              <a:pt x="0" y="21600"/>
                            </a:lnTo>
                            <a:lnTo>
                              <a:pt x="0" y="12376"/>
                            </a:lnTo>
                            <a:lnTo>
                              <a:pt x="13558" y="12376"/>
                            </a:lnTo>
                            <a:cubicBezTo>
                              <a:pt x="13621" y="12361"/>
                              <a:pt x="13775" y="12085"/>
                              <a:pt x="13830" y="11887"/>
                            </a:cubicBezTo>
                            <a:lnTo>
                              <a:pt x="16196" y="2379"/>
                            </a:lnTo>
                            <a:cubicBezTo>
                              <a:pt x="16544" y="977"/>
                              <a:pt x="17095" y="0"/>
                              <a:pt x="17534" y="0"/>
                            </a:cubicBezTo>
                            <a:lnTo>
                              <a:pt x="21600" y="0"/>
                            </a:lnTo>
                            <a:lnTo>
                              <a:pt x="21600" y="9224"/>
                            </a:lnTo>
                            <a:lnTo>
                              <a:pt x="17534" y="9224"/>
                            </a:lnTo>
                            <a:cubicBezTo>
                              <a:pt x="17471" y="9239"/>
                              <a:pt x="17317" y="9515"/>
                              <a:pt x="17263" y="9713"/>
                            </a:cubicBezTo>
                            <a:lnTo>
                              <a:pt x="14897" y="19221"/>
                            </a:lnTo>
                            <a:cubicBezTo>
                              <a:pt x="14548" y="20623"/>
                              <a:pt x="13997" y="21600"/>
                              <a:pt x="13558" y="21600"/>
                            </a:cubicBezTo>
                            <a:close/>
                          </a:path>
                        </a:pathLst>
                      </a:custGeom>
                      <a:solidFill>
                        <a:srgbClr val="04B04F"/>
                      </a:solidFill>
                      <a:ln w="12700" cap="flat">
                        <a:noFill/>
                        <a:miter lim="400000"/>
                      </a:ln>
                      <a:effectLst/>
                    </p:spPr>
                    <p:txBody>
                      <a:bodyPr wrap="square" lIns="45719" tIns="45719" rIns="45719" bIns="45719" numCol="1" anchor="t">
                        <a:noAutofit/>
                      </a:bodyPr>
                      <a:lstStyle/>
                      <a:p>
                        <a:pPr>
                          <a:defRPr>
                            <a:solidFill>
                              <a:srgbClr val="FFFFFF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pPr>
                      </a:p>
                    </p:txBody>
                  </p:sp>
                </p:grpSp>
                <p:grpSp>
                  <p:nvGrpSpPr>
                    <p:cNvPr id="2461" name="Group 51"/>
                    <p:cNvGrpSpPr/>
                    <p:nvPr/>
                  </p:nvGrpSpPr>
                  <p:grpSpPr>
                    <a:xfrm>
                      <a:off x="-1" y="2560750"/>
                      <a:ext cx="1188721" cy="594361"/>
                      <a:chOff x="0" y="0"/>
                      <a:chExt cx="1188719" cy="594359"/>
                    </a:xfrm>
                  </p:grpSpPr>
                  <p:sp>
                    <p:nvSpPr>
                      <p:cNvPr id="2459" name="Rectangle 52"/>
                      <p:cNvSpPr/>
                      <p:nvPr/>
                    </p:nvSpPr>
                    <p:spPr>
                      <a:xfrm>
                        <a:off x="0" y="0"/>
                        <a:ext cx="1188720" cy="594360"/>
                      </a:xfrm>
                      <a:prstGeom prst="rect">
                        <a:avLst/>
                      </a:prstGeom>
                      <a:solidFill>
                        <a:srgbClr val="00B050"/>
                      </a:solidFill>
                      <a:ln w="6350" cap="flat">
                        <a:solidFill>
                          <a:srgbClr val="000000"/>
                        </a:solidFill>
                        <a:prstDash val="solid"/>
                        <a:round/>
                      </a:ln>
                      <a:effectLst/>
                    </p:spPr>
                    <p:txBody>
                      <a:bodyPr wrap="square" lIns="45719" tIns="45719" rIns="45719" bIns="45719" numCol="1" anchor="t">
                        <a:noAutofit/>
                      </a:bodyPr>
                      <a:lstStyle/>
                      <a:p>
                        <a:pPr>
                          <a:defRPr>
                            <a:solidFill>
                              <a:srgbClr val="FFFFFF"/>
                            </a:solidFill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pPr>
                      </a:p>
                    </p:txBody>
                  </p:sp>
                  <p:sp>
                    <p:nvSpPr>
                      <p:cNvPr id="2460" name="TextBox 136"/>
                      <p:cNvSpPr txBox="1"/>
                      <p:nvPr/>
                    </p:nvSpPr>
                    <p:spPr>
                      <a:xfrm>
                        <a:off x="200714" y="97124"/>
                        <a:ext cx="787293" cy="395366"/>
                      </a:xfrm>
                      <a:prstGeom prst="rect">
                        <a:avLst/>
                      </a:prstGeom>
                      <a:noFill/>
                      <a:ln w="12700" cap="flat">
                        <a:noFill/>
                        <a:miter lim="400000"/>
                      </a:ln>
                      <a:effectLst/>
                      <a:extLst>
                        <a:ext uri="{C572A759-6A51-4108-AA02-DFA0A04FC94B}">
                          <ma14:wrappingTextBoxFlag xmlns:ma14="http://schemas.microsoft.com/office/mac/drawingml/2011/main" val="1"/>
                        </a:ext>
                      </a:extLst>
                    </p:spPr>
                    <p:txBody>
                      <a:bodyPr wrap="none" lIns="45719" tIns="45719" rIns="45719" bIns="45719" numCol="1" anchor="t">
                        <a:spAutoFit/>
                      </a:bodyPr>
                      <a:lstStyle/>
                      <a:p>
                        <a:pPr algn="ctr">
                          <a:lnSpc>
                            <a:spcPts val="1200"/>
                          </a:lnSpc>
                          <a:defRPr b="1" sz="1100">
                            <a:solidFill>
                              <a:srgbClr val="FFFFFF"/>
                            </a:solidFill>
                            <a:effectLst>
                              <a:outerShdw sx="100000" sy="100000" kx="0" ky="0" algn="b" rotWithShape="0" blurRad="38100" dist="38100" dir="2700000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pPr>
                        <a:r>
                          <a:t>Petroleum</a:t>
                        </a:r>
                      </a:p>
                      <a:p>
                        <a:pPr algn="ctr">
                          <a:lnSpc>
                            <a:spcPts val="1200"/>
                          </a:lnSpc>
                          <a:defRPr b="1" sz="1100">
                            <a:solidFill>
                              <a:srgbClr val="FFFFFF"/>
                            </a:solidFill>
                            <a:effectLst>
                              <a:outerShdw sx="100000" sy="100000" kx="0" ky="0" algn="b" rotWithShape="0" blurRad="38100" dist="38100" dir="2700000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Arial"/>
                            <a:ea typeface="Arial"/>
                            <a:cs typeface="Arial"/>
                            <a:sym typeface="Arial"/>
                          </a:defRPr>
                        </a:pPr>
                        <a:r>
                          <a:t>35.59</a:t>
                        </a:r>
                      </a:p>
                    </p:txBody>
                  </p:sp>
                </p:grpSp>
              </p:grpSp>
              <p:sp>
                <p:nvSpPr>
                  <p:cNvPr id="2463" name="TextBox 136"/>
                  <p:cNvSpPr txBox="1"/>
                  <p:nvPr/>
                </p:nvSpPr>
                <p:spPr>
                  <a:xfrm>
                    <a:off x="5775342" y="397018"/>
                    <a:ext cx="301884" cy="23489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val="1"/>
                    </a:ext>
                  </a:extLst>
                </p:spPr>
                <p:txBody>
                  <a:bodyPr wrap="none" lIns="45719" tIns="45719" rIns="45719" bIns="45719" numCol="1" anchor="t">
                    <a:spAutoFit/>
                  </a:bodyPr>
                  <a:lstStyle>
                    <a:lvl1pPr algn="ctr">
                      <a:lnSpc>
                        <a:spcPts val="1200"/>
                      </a:lnSpc>
                      <a:defRPr b="1" sz="800">
                        <a:solidFill>
                          <a:srgbClr val="00B050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lvl1pPr>
                  </a:lstStyle>
                  <a:p>
                    <a:pPr/>
                    <a:r>
                      <a:t>0.92</a:t>
                    </a:r>
                  </a:p>
                </p:txBody>
              </p:sp>
            </p:grpSp>
            <p:sp>
              <p:nvSpPr>
                <p:cNvPr id="2465" name="TextBox 136"/>
                <p:cNvSpPr txBox="1"/>
                <p:nvPr/>
              </p:nvSpPr>
              <p:spPr>
                <a:xfrm>
                  <a:off x="5694569" y="2320862"/>
                  <a:ext cx="358389" cy="23489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 algn="ctr">
                    <a:lnSpc>
                      <a:spcPts val="1200"/>
                    </a:lnSpc>
                    <a:defRPr b="1" sz="800">
                      <a:solidFill>
                        <a:srgbClr val="FFFFFF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24.97</a:t>
                  </a:r>
                </a:p>
              </p:txBody>
            </p:sp>
          </p:grpSp>
        </p:grpSp>
        <p:sp>
          <p:nvSpPr>
            <p:cNvPr id="2468" name="TextBox 136"/>
            <p:cNvSpPr txBox="1"/>
            <p:nvPr/>
          </p:nvSpPr>
          <p:spPr>
            <a:xfrm>
              <a:off x="5784232" y="1526212"/>
              <a:ext cx="295206" cy="23489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8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8.73</a:t>
              </a:r>
            </a:p>
          </p:txBody>
        </p:sp>
      </p:grpSp>
      <p:grpSp>
        <p:nvGrpSpPr>
          <p:cNvPr id="2472" name="Group 558"/>
          <p:cNvGrpSpPr/>
          <p:nvPr/>
        </p:nvGrpSpPr>
        <p:grpSpPr>
          <a:xfrm>
            <a:off x="6220431" y="1790249"/>
            <a:ext cx="877825" cy="389982"/>
            <a:chOff x="0" y="0"/>
            <a:chExt cx="877823" cy="389981"/>
          </a:xfrm>
        </p:grpSpPr>
        <p:sp>
          <p:nvSpPr>
            <p:cNvPr id="2470" name="Rectangle 485"/>
            <p:cNvSpPr/>
            <p:nvPr/>
          </p:nvSpPr>
          <p:spPr>
            <a:xfrm>
              <a:off x="0" y="17174"/>
              <a:ext cx="877824" cy="365762"/>
            </a:xfrm>
            <a:prstGeom prst="rect">
              <a:avLst/>
            </a:prstGeom>
            <a:solidFill>
              <a:srgbClr val="CC0099"/>
            </a:solidFill>
            <a:ln w="63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1" name="TextBox 136"/>
            <p:cNvSpPr txBox="1"/>
            <p:nvPr/>
          </p:nvSpPr>
          <p:spPr>
            <a:xfrm>
              <a:off x="8111" y="0"/>
              <a:ext cx="861601" cy="389982"/>
            </a:xfrm>
            <a:prstGeom prst="rect">
              <a:avLst/>
            </a:prstGeom>
            <a:solidFill>
              <a:srgbClr val="A6887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lnSpc>
                  <a:spcPts val="1200"/>
                </a:lnSpc>
                <a:defRPr b="1" sz="9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Residential</a:t>
              </a:r>
            </a:p>
            <a:p>
              <a:pPr algn="ctr">
                <a:lnSpc>
                  <a:spcPts val="1200"/>
                </a:lnSpc>
                <a:defRPr b="1" sz="9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11.23</a:t>
              </a:r>
            </a:p>
          </p:txBody>
        </p:sp>
      </p:grpSp>
      <p:grpSp>
        <p:nvGrpSpPr>
          <p:cNvPr id="2475" name="Group 559"/>
          <p:cNvGrpSpPr/>
          <p:nvPr/>
        </p:nvGrpSpPr>
        <p:grpSpPr>
          <a:xfrm>
            <a:off x="6215858" y="2343805"/>
            <a:ext cx="886968" cy="389983"/>
            <a:chOff x="0" y="0"/>
            <a:chExt cx="886966" cy="389981"/>
          </a:xfrm>
        </p:grpSpPr>
        <p:sp>
          <p:nvSpPr>
            <p:cNvPr id="2473" name="Rectangle 487"/>
            <p:cNvSpPr/>
            <p:nvPr/>
          </p:nvSpPr>
          <p:spPr>
            <a:xfrm>
              <a:off x="4572" y="17174"/>
              <a:ext cx="877823" cy="365762"/>
            </a:xfrm>
            <a:prstGeom prst="rect">
              <a:avLst/>
            </a:prstGeom>
            <a:solidFill>
              <a:srgbClr val="CC0099"/>
            </a:solidFill>
            <a:ln w="63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4" name="TextBox 136"/>
            <p:cNvSpPr txBox="1"/>
            <p:nvPr/>
          </p:nvSpPr>
          <p:spPr>
            <a:xfrm>
              <a:off x="0" y="0"/>
              <a:ext cx="886967" cy="389982"/>
            </a:xfrm>
            <a:prstGeom prst="rect">
              <a:avLst/>
            </a:prstGeom>
            <a:solidFill>
              <a:srgbClr val="A68871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lnSpc>
                  <a:spcPts val="1200"/>
                </a:lnSpc>
                <a:defRPr b="1" sz="9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Commercial</a:t>
              </a:r>
            </a:p>
            <a:p>
              <a:pPr algn="ctr">
                <a:lnSpc>
                  <a:spcPts val="1200"/>
                </a:lnSpc>
                <a:defRPr b="1" sz="9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9.49</a:t>
              </a:r>
            </a:p>
          </p:txBody>
        </p:sp>
      </p:grpSp>
      <p:grpSp>
        <p:nvGrpSpPr>
          <p:cNvPr id="2478" name="Group 560"/>
          <p:cNvGrpSpPr/>
          <p:nvPr/>
        </p:nvGrpSpPr>
        <p:grpSpPr>
          <a:xfrm>
            <a:off x="6220431" y="2902678"/>
            <a:ext cx="877825" cy="484633"/>
            <a:chOff x="0" y="0"/>
            <a:chExt cx="877823" cy="484631"/>
          </a:xfrm>
        </p:grpSpPr>
        <p:sp>
          <p:nvSpPr>
            <p:cNvPr id="2476" name="Rectangle 492"/>
            <p:cNvSpPr/>
            <p:nvPr/>
          </p:nvSpPr>
          <p:spPr>
            <a:xfrm>
              <a:off x="0" y="0"/>
              <a:ext cx="877824" cy="484632"/>
            </a:xfrm>
            <a:prstGeom prst="rect">
              <a:avLst/>
            </a:prstGeom>
            <a:solidFill>
              <a:srgbClr val="A68871"/>
            </a:solidFill>
            <a:ln w="63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77" name="TextBox 136"/>
            <p:cNvSpPr txBox="1"/>
            <p:nvPr/>
          </p:nvSpPr>
          <p:spPr>
            <a:xfrm>
              <a:off x="107384" y="42260"/>
              <a:ext cx="653914" cy="3899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lnSpc>
                  <a:spcPts val="1200"/>
                </a:lnSpc>
                <a:defRPr b="1" sz="9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Industrial</a:t>
              </a:r>
            </a:p>
            <a:p>
              <a:pPr algn="ctr">
                <a:lnSpc>
                  <a:spcPts val="1200"/>
                </a:lnSpc>
                <a:defRPr b="1" sz="9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26.39</a:t>
              </a:r>
            </a:p>
          </p:txBody>
        </p:sp>
      </p:grpSp>
      <p:grpSp>
        <p:nvGrpSpPr>
          <p:cNvPr id="2481" name="Group 561"/>
          <p:cNvGrpSpPr/>
          <p:nvPr/>
        </p:nvGrpSpPr>
        <p:grpSpPr>
          <a:xfrm>
            <a:off x="6175224" y="3782667"/>
            <a:ext cx="968239" cy="493777"/>
            <a:chOff x="0" y="0"/>
            <a:chExt cx="968237" cy="493776"/>
          </a:xfrm>
        </p:grpSpPr>
        <p:sp>
          <p:nvSpPr>
            <p:cNvPr id="2479" name="Rectangle 495"/>
            <p:cNvSpPr/>
            <p:nvPr/>
          </p:nvSpPr>
          <p:spPr>
            <a:xfrm>
              <a:off x="49779" y="0"/>
              <a:ext cx="877823" cy="493777"/>
            </a:xfrm>
            <a:prstGeom prst="rect">
              <a:avLst/>
            </a:prstGeom>
            <a:solidFill>
              <a:srgbClr val="A68871"/>
            </a:solidFill>
            <a:ln w="63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480" name="TextBox 136"/>
            <p:cNvSpPr txBox="1"/>
            <p:nvPr/>
          </p:nvSpPr>
          <p:spPr>
            <a:xfrm>
              <a:off x="0" y="52187"/>
              <a:ext cx="968238" cy="3899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200"/>
                </a:lnSpc>
                <a:defRPr b="1" sz="9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Transportation 28.29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2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500"/>
                                        <p:tgtEl>
                                          <p:spTgt spid="2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1500"/>
                                        <p:tgtEl>
                                          <p:spTgt spid="2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1500"/>
                                        <p:tgtEl>
                                          <p:spTgt spid="2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7" dur="1500"/>
                                        <p:tgtEl>
                                          <p:spTgt spid="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2" dur="1500"/>
                                        <p:tgtEl>
                                          <p:spTgt spid="2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7" dur="1500"/>
                                        <p:tgtEl>
                                          <p:spTgt spid="2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2" dur="1500"/>
                                        <p:tgtEl>
                                          <p:spTgt spid="2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8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1500"/>
                                        <p:tgtEl>
                                          <p:spTgt spid="2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2" dur="1500"/>
                                        <p:tgtEl>
                                          <p:spTgt spid="2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7" dur="1500"/>
                                        <p:tgtEl>
                                          <p:spTgt spid="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click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2" dur="1500"/>
                                        <p:tgtEl>
                                          <p:spTgt spid="2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Class="exit" nodeType="click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6" dur="750" fill="hold"/>
                                        <p:tgtEl>
                                          <p:spTgt spid="2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"/>
                            </p:stCondLst>
                            <p:childTnLst>
                              <p:par>
                                <p:cTn id="69" presetClass="exit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0" dur="750" fill="hold"/>
                                        <p:tgtEl>
                                          <p:spTgt spid="23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Class="exit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4" dur="750" fill="hold"/>
                                        <p:tgtEl>
                                          <p:spTgt spid="2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50"/>
                            </p:stCondLst>
                            <p:childTnLst>
                              <p:par>
                                <p:cTn id="77" presetClass="exit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8" dur="750" fill="hold"/>
                                        <p:tgtEl>
                                          <p:spTgt spid="2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73" grpId="5"/>
      <p:bldP build="whole" bldLvl="1" animBg="1" rev="0" advAuto="0" spid="2354" grpId="6"/>
      <p:bldP build="whole" bldLvl="1" animBg="1" rev="0" advAuto="0" spid="2434" grpId="8"/>
      <p:bldP build="whole" bldLvl="1" animBg="1" rev="0" advAuto="0" spid="2389" grpId="14"/>
      <p:bldP build="whole" bldLvl="1" animBg="1" rev="0" advAuto="0" spid="2469" grpId="2"/>
      <p:bldP build="whole" bldLvl="1" animBg="1" rev="0" advAuto="0" spid="2338" grpId="10"/>
      <p:bldP build="whole" bldLvl="1" animBg="1" rev="0" advAuto="0" spid="2361" grpId="4"/>
      <p:bldP build="whole" bldLvl="1" animBg="1" rev="0" advAuto="0" spid="2373" grpId="16"/>
      <p:bldP build="whole" bldLvl="1" animBg="1" rev="0" advAuto="0" spid="2389" grpId="3"/>
      <p:bldP build="whole" bldLvl="1" animBg="1" rev="0" advAuto="0" spid="2469" grpId="13"/>
      <p:bldP build="whole" bldLvl="1" animBg="1" rev="0" advAuto="0" spid="2405" grpId="12"/>
      <p:bldP build="whole" bldLvl="1" animBg="1" rev="0" advAuto="0" spid="2326" grpId="7"/>
      <p:bldP build="whole" bldLvl="1" animBg="1" rev="0" advAuto="0" spid="2361" grpId="15"/>
      <p:bldP build="whole" bldLvl="1" animBg="1" rev="0" advAuto="0" spid="2419" grpId="11"/>
      <p:bldP build="whole" bldLvl="1" animBg="1" rev="0" advAuto="0" spid="2319" grpId="9"/>
      <p:bldP build="whole" bldLvl="1" animBg="1" rev="0" advAuto="0" spid="2447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3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  <p:sp>
        <p:nvSpPr>
          <p:cNvPr id="2484" name="Rectangle 111"/>
          <p:cNvSpPr txBox="1"/>
          <p:nvPr/>
        </p:nvSpPr>
        <p:spPr>
          <a:xfrm>
            <a:off x="192230" y="251033"/>
            <a:ext cx="8747761" cy="491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Non-Hydro “Renewable” Consumption</a:t>
            </a:r>
          </a:p>
        </p:txBody>
      </p:sp>
      <p:graphicFrame>
        <p:nvGraphicFramePr>
          <p:cNvPr id="2485" name="Chart 2"/>
          <p:cNvGraphicFramePr/>
          <p:nvPr/>
        </p:nvGraphicFramePr>
        <p:xfrm>
          <a:off x="329396" y="790531"/>
          <a:ext cx="8594293" cy="408113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2486" name="Chart 3"/>
          <p:cNvGraphicFramePr/>
          <p:nvPr/>
        </p:nvGraphicFramePr>
        <p:xfrm>
          <a:off x="329396" y="790531"/>
          <a:ext cx="8594293" cy="408113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487" name="Freeform: Shape 5"/>
          <p:cNvSpPr/>
          <p:nvPr/>
        </p:nvSpPr>
        <p:spPr>
          <a:xfrm>
            <a:off x="1216240" y="1278383"/>
            <a:ext cx="5060274" cy="3249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818" y="21211"/>
                  <a:pt x="7667" y="20862"/>
                  <a:pt x="10004" y="20420"/>
                </a:cubicBezTo>
                <a:cubicBezTo>
                  <a:pt x="12341" y="19977"/>
                  <a:pt x="12834" y="19849"/>
                  <a:pt x="14021" y="18944"/>
                </a:cubicBezTo>
                <a:cubicBezTo>
                  <a:pt x="15208" y="18039"/>
                  <a:pt x="16137" y="16967"/>
                  <a:pt x="17128" y="14990"/>
                </a:cubicBezTo>
                <a:cubicBezTo>
                  <a:pt x="18120" y="13013"/>
                  <a:pt x="19232" y="9610"/>
                  <a:pt x="19971" y="7082"/>
                </a:cubicBezTo>
                <a:cubicBezTo>
                  <a:pt x="20709" y="4554"/>
                  <a:pt x="21155" y="2277"/>
                  <a:pt x="21600" y="0"/>
                </a:cubicBezTo>
              </a:path>
            </a:pathLst>
          </a:custGeom>
          <a:ln w="76200">
            <a:solidFill>
              <a:srgbClr val="FFC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2490" name="Group 1"/>
          <p:cNvGrpSpPr/>
          <p:nvPr/>
        </p:nvGrpSpPr>
        <p:grpSpPr>
          <a:xfrm>
            <a:off x="134834" y="207763"/>
            <a:ext cx="8874331" cy="4878587"/>
            <a:chOff x="0" y="0"/>
            <a:chExt cx="8874329" cy="4878586"/>
          </a:xfrm>
        </p:grpSpPr>
        <p:pic>
          <p:nvPicPr>
            <p:cNvPr id="2488" name="Picture 7" descr="Picture 7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8874330" cy="35638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89" name="Picture 4" descr="Picture 4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3511928"/>
              <a:ext cx="8874330" cy="13666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500" fill="hold"/>
                                        <p:tgtEl>
                                          <p:spTgt spid="24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85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1250"/>
                                        <p:tgtEl>
                                          <p:spTgt spid="2485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250"/>
                                        <p:tgtEl>
                                          <p:spTgt spid="2485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250"/>
                                        <p:tgtEl>
                                          <p:spTgt spid="2485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250"/>
                                        <p:tgtEl>
                                          <p:spTgt spid="2485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250"/>
                                        <p:tgtEl>
                                          <p:spTgt spid="2485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250"/>
                                        <p:tgtEl>
                                          <p:spTgt spid="2485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7" dur="1250"/>
                                        <p:tgtEl>
                                          <p:spTgt spid="2485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6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2" dur="1250"/>
                                        <p:tgtEl>
                                          <p:spTgt spid="2485">
                                            <p:graphicEl>
                                              <a:chart bldStep="series" categoryIdx="-4" seriesIdx="6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7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1250"/>
                                        <p:tgtEl>
                                          <p:spTgt spid="2485">
                                            <p:graphicEl>
                                              <a:chart bldStep="series" categoryIdx="-4" seriesIdx="7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2" dur="1000"/>
                                        <p:tgtEl>
                                          <p:spTgt spid="2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7" dur="2000"/>
                                        <p:tgtEl>
                                          <p:spTgt spid="2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xit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1" dur="500" fill="hold"/>
                                        <p:tgtEl>
                                          <p:spTgt spid="24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Class="exit" nodeType="afterEffect" presetID="10" grpId="6" fill="hold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id="65" dur="500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7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5">
                                            <p:graphicEl>
                                              <a:chart bldStep="series" categoryIdx="-4" seriesIdx="7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Class="exit" nodeType="afterEffect" presetID="10" grpId="6" fill="hold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id="69" dur="500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6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5">
                                            <p:graphicEl>
                                              <a:chart bldStep="series" categoryIdx="-4" seriesIdx="6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Class="exit" nodeType="afterEffect" presetID="10" grpId="6" fill="hold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id="73" dur="500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5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Class="exit" nodeType="afterEffect" presetID="10" grpId="6" fill="hold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id="77" dur="500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5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500"/>
                            </p:stCondLst>
                            <p:childTnLst>
                              <p:par>
                                <p:cTn id="80" presetClass="exit" nodeType="afterEffect" presetID="10" grpId="6" fill="hold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id="81" dur="500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5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Class="exit" nodeType="afterEffect" presetID="10" grpId="6" fill="hold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id="85" dur="500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5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500"/>
                            </p:stCondLst>
                            <p:childTnLst>
                              <p:par>
                                <p:cTn id="88" presetClass="exit" nodeType="afterEffect" presetID="10" grpId="6" fill="hold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id="89" dur="500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5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Class="exit" nodeType="afterEffect" presetID="10" grpId="6" fill="hold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id="93" dur="500" fill="hold"/>
                                        <p:tgtEl>
                                          <p:spTgt spid="2485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5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Class="exit" nodeType="afterEffect" presetID="10" grpId="6" fill="hold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id="97" dur="500" fill="hold"/>
                                        <p:tgtEl>
                                          <p:spTgt spid="2485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5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85" grpId="2">
        <p:bldSub>
          <a:bldChart bld="series"/>
        </p:bldSub>
      </p:bldGraphic>
      <p:bldP build="whole" bldLvl="1" animBg="1" rev="0" advAuto="0" spid="2486" grpId="5"/>
      <p:bldP build="whole" bldLvl="1" animBg="1" rev="0" advAuto="0" spid="2490" grpId="1"/>
      <p:bldP build="whole" bldLvl="1" animBg="1" rev="0" advAuto="0" spid="2487" grpId="4"/>
      <p:bldP build="whole" bldLvl="1" animBg="1" rev="0" advAuto="0" spid="2486" grpId="3"/>
      <p:bldGraphic spid="2485" grpId="6">
        <p:bldSub>
          <a:bldChart bld="series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92" name="Chart 9"/>
          <p:cNvGraphicFramePr/>
          <p:nvPr/>
        </p:nvGraphicFramePr>
        <p:xfrm>
          <a:off x="291564" y="1108710"/>
          <a:ext cx="8485406" cy="351970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93" name="Rectangle 111"/>
          <p:cNvSpPr txBox="1"/>
          <p:nvPr/>
        </p:nvSpPr>
        <p:spPr>
          <a:xfrm>
            <a:off x="192230" y="149433"/>
            <a:ext cx="8747761" cy="898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3200"/>
              </a:lnSpc>
              <a:defRPr b="1" sz="3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China</a:t>
            </a:r>
            <a:endParaRPr sz="2800"/>
          </a:p>
          <a:p>
            <a:pPr algn="ctr">
              <a:lnSpc>
                <a:spcPts val="3200"/>
              </a:lnSpc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Energy Consumption (EJ)</a:t>
            </a:r>
          </a:p>
        </p:txBody>
      </p:sp>
      <p:sp>
        <p:nvSpPr>
          <p:cNvPr id="2494" name="Freeform: Shape 1"/>
          <p:cNvSpPr/>
          <p:nvPr/>
        </p:nvSpPr>
        <p:spPr>
          <a:xfrm>
            <a:off x="7052806" y="3981015"/>
            <a:ext cx="1579722" cy="344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2383" y="20520"/>
                  <a:pt x="4766" y="19440"/>
                  <a:pt x="7393" y="17612"/>
                </a:cubicBezTo>
                <a:cubicBezTo>
                  <a:pt x="10020" y="15784"/>
                  <a:pt x="13445" y="13789"/>
                  <a:pt x="15764" y="10632"/>
                </a:cubicBezTo>
                <a:cubicBezTo>
                  <a:pt x="18084" y="7474"/>
                  <a:pt x="19987" y="4404"/>
                  <a:pt x="21600" y="0"/>
                </a:cubicBezTo>
              </a:path>
            </a:pathLst>
          </a:custGeom>
          <a:ln w="57150">
            <a:solidFill>
              <a:srgbClr val="FFC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495" name="Freeform: Shape 3"/>
          <p:cNvSpPr/>
          <p:nvPr/>
        </p:nvSpPr>
        <p:spPr>
          <a:xfrm>
            <a:off x="685800" y="1073508"/>
            <a:ext cx="7925463" cy="32492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3818" y="21211"/>
                  <a:pt x="7667" y="20862"/>
                  <a:pt x="10004" y="20420"/>
                </a:cubicBezTo>
                <a:cubicBezTo>
                  <a:pt x="12341" y="19977"/>
                  <a:pt x="12834" y="19849"/>
                  <a:pt x="14021" y="18944"/>
                </a:cubicBezTo>
                <a:cubicBezTo>
                  <a:pt x="15208" y="18039"/>
                  <a:pt x="16137" y="16967"/>
                  <a:pt x="17128" y="14990"/>
                </a:cubicBezTo>
                <a:cubicBezTo>
                  <a:pt x="18120" y="13013"/>
                  <a:pt x="19232" y="9610"/>
                  <a:pt x="19971" y="7082"/>
                </a:cubicBezTo>
                <a:cubicBezTo>
                  <a:pt x="20709" y="4554"/>
                  <a:pt x="21155" y="2277"/>
                  <a:pt x="21600" y="0"/>
                </a:cubicBezTo>
              </a:path>
            </a:pathLst>
          </a:custGeom>
          <a:ln w="57150">
            <a:solidFill>
              <a:srgbClr val="FFC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496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  <p:pic>
        <p:nvPicPr>
          <p:cNvPr id="2497" name="Picture 6" descr="Picture 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3900" y="970090"/>
            <a:ext cx="7696200" cy="4116260"/>
          </a:xfrm>
          <a:prstGeom prst="rect">
            <a:avLst/>
          </a:prstGeom>
          <a:ln w="12700">
            <a:miter lim="400000"/>
          </a:ln>
        </p:spPr>
      </p:pic>
      <p:sp>
        <p:nvSpPr>
          <p:cNvPr id="2498" name="Rectangle 4"/>
          <p:cNvSpPr/>
          <p:nvPr/>
        </p:nvSpPr>
        <p:spPr>
          <a:xfrm>
            <a:off x="1520528" y="2190750"/>
            <a:ext cx="6102945" cy="146849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8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Completely Factual</a:t>
            </a:r>
            <a:endParaRPr>
              <a:solidFill>
                <a:srgbClr val="FFFFFF"/>
              </a:solidFill>
            </a:endParaRPr>
          </a:p>
          <a:p>
            <a:pPr algn="ctr">
              <a:defRPr b="1" sz="48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Factually Complete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92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2000"/>
                                        <p:tgtEl>
                                          <p:spTgt spid="2492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92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2000"/>
                                        <p:tgtEl>
                                          <p:spTgt spid="2492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92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2000"/>
                                        <p:tgtEl>
                                          <p:spTgt spid="2492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2000"/>
                                        <p:tgtEl>
                                          <p:spTgt spid="2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492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6" dur="2000"/>
                                        <p:tgtEl>
                                          <p:spTgt spid="2492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mph" nodeType="clickEffect" presetSubtype="0" presetID="6" grpId="3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2495"/>
                                        </p:tgtEl>
                                      </p:cBhvr>
                                      <p:by x="15000" y="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path" nodeType="after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301553" origin="layout" pathEditMode="relative">
                                      <p:cBhvr>
                                        <p:cTn id="33" dur="2000" fill="hold"/>
                                        <p:tgtEl>
                                          <p:spTgt spid="24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Class="exit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6" dur="2750" fill="hold"/>
                                        <p:tgtEl>
                                          <p:spTgt spid="24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2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2" dur="500"/>
                                        <p:tgtEl>
                                          <p:spTgt spid="2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path" nodeType="afterEffect" presetSubtype="0" presetID="-1" grpId="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1909 -0.438583" origin="layout" pathEditMode="relative">
                                      <p:cBhvr>
                                        <p:cTn id="45" dur="2000" fill="hold"/>
                                        <p:tgtEl>
                                          <p:spTgt spid="24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0" dur="500"/>
                                        <p:tgtEl>
                                          <p:spTgt spid="2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5" dur="1250"/>
                                        <p:tgtEl>
                                          <p:spTgt spid="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50"/>
                            </p:stCondLst>
                            <p:childTnLst>
                              <p:par>
                                <p:cTn id="57" presetClass="exit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8" dur="500" fill="hold"/>
                                        <p:tgtEl>
                                          <p:spTgt spid="24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497" grpId="10"/>
      <p:bldP build="whole" bldLvl="1" animBg="1" rev="0" advAuto="0" spid="2494" grpId="6"/>
      <p:bldP build="whole" bldLvl="1" animBg="1" rev="0" advAuto="0" spid="2495" grpId="2"/>
      <p:bldP build="whole" bldLvl="1" animBg="1" rev="0" advAuto="0" spid="2495" grpId="3"/>
      <p:bldP build="whole" bldLvl="1" animBg="1" rev="0" advAuto="0" spid="2495" grpId="5"/>
      <p:bldGraphic spid="2492" grpId="1">
        <p:bldSub>
          <a:bldChart bld="series"/>
        </p:bldSub>
      </p:bldGraphic>
      <p:bldP build="whole" bldLvl="1" animBg="1" rev="0" advAuto="0" spid="2497" grpId="8"/>
      <p:bldP build="whole" bldLvl="1" animBg="1" rev="0" advAuto="0" spid="2498" grpId="9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0" name="TextBox 10"/>
          <p:cNvSpPr txBox="1"/>
          <p:nvPr/>
        </p:nvSpPr>
        <p:spPr>
          <a:xfrm>
            <a:off x="470475" y="895350"/>
            <a:ext cx="8203050" cy="3237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200"/>
              </a:spcBef>
              <a:defRPr b="1" sz="40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China leads the world in </a:t>
            </a:r>
            <a:endParaRPr>
              <a:solidFill>
                <a:srgbClr val="FFFFFF"/>
              </a:solidFill>
            </a:endParaRPr>
          </a:p>
          <a:p>
            <a:pPr algn="ctr">
              <a:defRPr b="1" sz="40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Wind and Solar 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i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and</a:t>
            </a:r>
          </a:p>
          <a:p>
            <a:pPr algn="ctr">
              <a:spcBef>
                <a:spcPts val="1200"/>
              </a:spcBef>
              <a:defRPr b="1" sz="40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Coal and Oil in China have grown </a:t>
            </a:r>
            <a:r>
              <a:rPr i="1"/>
              <a:t>more</a:t>
            </a:r>
            <a:r>
              <a:t> than Wind and Solar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250"/>
                                        <p:tgtEl>
                                          <p:spTgt spid="250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250"/>
                                        <p:tgtEl>
                                          <p:spTgt spid="25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5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1250"/>
                                        <p:tgtEl>
                                          <p:spTgt spid="25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250"/>
                                        <p:tgtEl>
                                          <p:spTgt spid="2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1250"/>
                                        <p:tgtEl>
                                          <p:spTgt spid="25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500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2" name="Chart 9"/>
          <p:cNvGraphicFramePr/>
          <p:nvPr/>
        </p:nvGraphicFramePr>
        <p:xfrm>
          <a:off x="291564" y="1108710"/>
          <a:ext cx="8485406" cy="351970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03" name="Rectangle 111"/>
          <p:cNvSpPr txBox="1"/>
          <p:nvPr/>
        </p:nvSpPr>
        <p:spPr>
          <a:xfrm>
            <a:off x="192230" y="83998"/>
            <a:ext cx="8747761" cy="887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3200"/>
              </a:lnSpc>
              <a:defRPr b="1" sz="32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China v India</a:t>
            </a:r>
            <a:endParaRPr>
              <a:solidFill>
                <a:srgbClr val="FFFFFF"/>
              </a:solidFill>
            </a:endParaRPr>
          </a:p>
          <a:p>
            <a:pPr algn="ctr">
              <a:lnSpc>
                <a:spcPts val="3200"/>
              </a:lnSpc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Energy Consumption (EJ)</a:t>
            </a:r>
          </a:p>
        </p:txBody>
      </p:sp>
      <p:graphicFrame>
        <p:nvGraphicFramePr>
          <p:cNvPr id="2504" name="Chart 14"/>
          <p:cNvGraphicFramePr/>
          <p:nvPr/>
        </p:nvGraphicFramePr>
        <p:xfrm>
          <a:off x="551884" y="1011765"/>
          <a:ext cx="8223083" cy="33979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2505" name="Chart 13"/>
          <p:cNvGraphicFramePr/>
          <p:nvPr/>
        </p:nvGraphicFramePr>
        <p:xfrm>
          <a:off x="530619" y="3065779"/>
          <a:ext cx="8254981" cy="135028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2506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  <p:grpSp>
        <p:nvGrpSpPr>
          <p:cNvPr id="2509" name="Group 5"/>
          <p:cNvGrpSpPr/>
          <p:nvPr/>
        </p:nvGrpSpPr>
        <p:grpSpPr>
          <a:xfrm>
            <a:off x="5190066" y="1566332"/>
            <a:ext cx="3422180" cy="2005107"/>
            <a:chOff x="0" y="0"/>
            <a:chExt cx="3422178" cy="2005105"/>
          </a:xfrm>
        </p:grpSpPr>
        <p:sp>
          <p:nvSpPr>
            <p:cNvPr id="2507" name="Freeform: Shape 4"/>
            <p:cNvSpPr/>
            <p:nvPr/>
          </p:nvSpPr>
          <p:spPr>
            <a:xfrm>
              <a:off x="-1" y="-1"/>
              <a:ext cx="3422180" cy="2005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7" h="21600" fill="norm" stroke="1" extrusionOk="0">
                  <a:moveTo>
                    <a:pt x="0" y="21342"/>
                  </a:moveTo>
                  <a:lnTo>
                    <a:pt x="6187" y="13225"/>
                  </a:lnTo>
                  <a:lnTo>
                    <a:pt x="10773" y="7205"/>
                  </a:lnTo>
                  <a:lnTo>
                    <a:pt x="14080" y="3922"/>
                  </a:lnTo>
                  <a:lnTo>
                    <a:pt x="17440" y="1642"/>
                  </a:lnTo>
                  <a:lnTo>
                    <a:pt x="21547" y="0"/>
                  </a:lnTo>
                  <a:cubicBezTo>
                    <a:pt x="21600" y="7297"/>
                    <a:pt x="21427" y="14303"/>
                    <a:pt x="21481" y="21600"/>
                  </a:cubicBezTo>
                </a:path>
              </a:pathLst>
            </a:custGeom>
            <a:solidFill>
              <a:srgbClr val="FFFFB3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08" name="TextBox 3"/>
            <p:cNvSpPr txBox="1"/>
            <p:nvPr/>
          </p:nvSpPr>
          <p:spPr>
            <a:xfrm>
              <a:off x="2018452" y="673266"/>
              <a:ext cx="613333" cy="9428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6000">
                  <a:solidFill>
                    <a:srgbClr val="0000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?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2500"/>
                                        <p:tgtEl>
                                          <p:spTgt spid="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mph" nodeType="clickEffect" presetSubtype="0" presetID="6" grpId="2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504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path" nodeType="after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5547 0.234571" origin="layout" pathEditMode="relative">
                                      <p:cBhvr>
                                        <p:cTn id="14" dur="2000" fill="hold"/>
                                        <p:tgtEl>
                                          <p:spTgt spid="25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Class="exit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" dur="500" fill="hold"/>
                                        <p:tgtEl>
                                          <p:spTgt spid="25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500"/>
                                        <p:tgtEl>
                                          <p:spTgt spid="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path" nodeType="clickEffect" presetSubtype="0" presetID="-1" grpId="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379507 0.000310" origin="layout" pathEditMode="relative">
                                      <p:cBhvr>
                                        <p:cTn id="26" dur="2000" fill="hold"/>
                                        <p:tgtEl>
                                          <p:spTgt spid="25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1" dur="2000"/>
                                        <p:tgtEl>
                                          <p:spTgt spid="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509" grpId="7"/>
      <p:bldP build="whole" bldLvl="1" animBg="1" rev="0" advAuto="0" spid="2505" grpId="5"/>
      <p:bldP build="whole" bldLvl="1" animBg="1" rev="0" advAuto="0" spid="2504" grpId="1"/>
      <p:bldP build="whole" bldLvl="1" animBg="1" rev="0" advAuto="0" spid="2504" grpId="2"/>
      <p:bldP build="whole" bldLvl="1" animBg="1" rev="0" advAuto="0" spid="2504" grpId="4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Rectangle 61"/>
          <p:cNvSpPr/>
          <p:nvPr/>
        </p:nvSpPr>
        <p:spPr>
          <a:xfrm flipV="1" rot="10800000">
            <a:off x="1607021" y="1246184"/>
            <a:ext cx="6236209" cy="3136393"/>
          </a:xfrm>
          <a:prstGeom prst="rect">
            <a:avLst/>
          </a:prstGeom>
          <a:solidFill>
            <a:srgbClr val="BFBFBF">
              <a:alpha val="80000"/>
            </a:srgbClr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2518" name="Group 4"/>
          <p:cNvGrpSpPr/>
          <p:nvPr/>
        </p:nvGrpSpPr>
        <p:grpSpPr>
          <a:xfrm>
            <a:off x="871178" y="1117736"/>
            <a:ext cx="649690" cy="3393699"/>
            <a:chOff x="0" y="0"/>
            <a:chExt cx="649688" cy="3393697"/>
          </a:xfrm>
        </p:grpSpPr>
        <p:sp>
          <p:nvSpPr>
            <p:cNvPr id="2512" name="TextBox 136"/>
            <p:cNvSpPr txBox="1"/>
            <p:nvPr/>
          </p:nvSpPr>
          <p:spPr>
            <a:xfrm>
              <a:off x="0" y="651584"/>
              <a:ext cx="649689" cy="263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1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8000</a:t>
              </a:r>
            </a:p>
          </p:txBody>
        </p:sp>
        <p:sp>
          <p:nvSpPr>
            <p:cNvPr id="2513" name="TextBox 136"/>
            <p:cNvSpPr txBox="1"/>
            <p:nvPr/>
          </p:nvSpPr>
          <p:spPr>
            <a:xfrm>
              <a:off x="0" y="1253912"/>
              <a:ext cx="649689" cy="263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1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6000</a:t>
              </a:r>
            </a:p>
          </p:txBody>
        </p:sp>
        <p:sp>
          <p:nvSpPr>
            <p:cNvPr id="2514" name="TextBox 136"/>
            <p:cNvSpPr txBox="1"/>
            <p:nvPr/>
          </p:nvSpPr>
          <p:spPr>
            <a:xfrm>
              <a:off x="0" y="1893263"/>
              <a:ext cx="649689" cy="263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1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4000</a:t>
              </a:r>
            </a:p>
          </p:txBody>
        </p:sp>
        <p:sp>
          <p:nvSpPr>
            <p:cNvPr id="2515" name="TextBox 136"/>
            <p:cNvSpPr txBox="1"/>
            <p:nvPr/>
          </p:nvSpPr>
          <p:spPr>
            <a:xfrm>
              <a:off x="0" y="3130412"/>
              <a:ext cx="649689" cy="263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1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2516" name="TextBox 136"/>
            <p:cNvSpPr txBox="1"/>
            <p:nvPr/>
          </p:nvSpPr>
          <p:spPr>
            <a:xfrm>
              <a:off x="0" y="2498918"/>
              <a:ext cx="649689" cy="2632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1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2000</a:t>
              </a:r>
            </a:p>
          </p:txBody>
        </p:sp>
        <p:sp>
          <p:nvSpPr>
            <p:cNvPr id="2517" name="TextBox 136"/>
            <p:cNvSpPr txBox="1"/>
            <p:nvPr/>
          </p:nvSpPr>
          <p:spPr>
            <a:xfrm>
              <a:off x="0" y="0"/>
              <a:ext cx="649689" cy="26328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1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10,000</a:t>
              </a:r>
            </a:p>
          </p:txBody>
        </p:sp>
      </p:grpSp>
      <p:sp>
        <p:nvSpPr>
          <p:cNvPr id="2519" name="Straight Connector 81"/>
          <p:cNvSpPr/>
          <p:nvPr/>
        </p:nvSpPr>
        <p:spPr>
          <a:xfrm>
            <a:off x="1511259" y="1246811"/>
            <a:ext cx="91441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20" name="Straight Connector 86"/>
          <p:cNvSpPr/>
          <p:nvPr/>
        </p:nvSpPr>
        <p:spPr>
          <a:xfrm>
            <a:off x="1511259" y="1904986"/>
            <a:ext cx="91441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21" name="Straight Connector 88"/>
          <p:cNvSpPr/>
          <p:nvPr/>
        </p:nvSpPr>
        <p:spPr>
          <a:xfrm>
            <a:off x="1511259" y="2502513"/>
            <a:ext cx="91441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22" name="Straight Connector 89"/>
          <p:cNvSpPr/>
          <p:nvPr/>
        </p:nvSpPr>
        <p:spPr>
          <a:xfrm>
            <a:off x="1511259" y="3141653"/>
            <a:ext cx="91441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23" name="Straight Connector 90"/>
          <p:cNvSpPr/>
          <p:nvPr/>
        </p:nvSpPr>
        <p:spPr>
          <a:xfrm>
            <a:off x="1511259" y="3739179"/>
            <a:ext cx="91441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24" name="Straight Connector 91"/>
          <p:cNvSpPr/>
          <p:nvPr/>
        </p:nvSpPr>
        <p:spPr>
          <a:xfrm>
            <a:off x="1511259" y="4381158"/>
            <a:ext cx="91441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525" name="TextBox 136"/>
          <p:cNvSpPr txBox="1"/>
          <p:nvPr/>
        </p:nvSpPr>
        <p:spPr>
          <a:xfrm>
            <a:off x="7083735" y="1728154"/>
            <a:ext cx="728103" cy="27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Nat Gas</a:t>
            </a:r>
          </a:p>
        </p:txBody>
      </p:sp>
      <p:sp>
        <p:nvSpPr>
          <p:cNvPr id="2526" name="TextBox 136"/>
          <p:cNvSpPr txBox="1"/>
          <p:nvPr/>
        </p:nvSpPr>
        <p:spPr>
          <a:xfrm>
            <a:off x="7083735" y="1970342"/>
            <a:ext cx="46191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Coal</a:t>
            </a:r>
          </a:p>
        </p:txBody>
      </p:sp>
      <p:sp>
        <p:nvSpPr>
          <p:cNvPr id="2527" name="TextBox 136"/>
          <p:cNvSpPr txBox="1"/>
          <p:nvPr/>
        </p:nvSpPr>
        <p:spPr>
          <a:xfrm>
            <a:off x="7083735" y="1243777"/>
            <a:ext cx="58114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Hydro</a:t>
            </a:r>
          </a:p>
        </p:txBody>
      </p:sp>
      <p:sp>
        <p:nvSpPr>
          <p:cNvPr id="2528" name="TextBox 136"/>
          <p:cNvSpPr txBox="1"/>
          <p:nvPr/>
        </p:nvSpPr>
        <p:spPr>
          <a:xfrm>
            <a:off x="7083735" y="1485965"/>
            <a:ext cx="32430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Oil</a:t>
            </a:r>
          </a:p>
        </p:txBody>
      </p:sp>
      <p:sp>
        <p:nvSpPr>
          <p:cNvPr id="2529" name="Rectangle 78"/>
          <p:cNvSpPr/>
          <p:nvPr/>
        </p:nvSpPr>
        <p:spPr>
          <a:xfrm>
            <a:off x="6802393" y="1554159"/>
            <a:ext cx="228601" cy="132766"/>
          </a:xfrm>
          <a:prstGeom prst="rect">
            <a:avLst/>
          </a:prstGeom>
          <a:solidFill>
            <a:srgbClr val="00B05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530" name="TextBox 136"/>
          <p:cNvSpPr txBox="1"/>
          <p:nvPr/>
        </p:nvSpPr>
        <p:spPr>
          <a:xfrm>
            <a:off x="5178736" y="1485965"/>
            <a:ext cx="517052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Solar</a:t>
            </a:r>
          </a:p>
        </p:txBody>
      </p:sp>
      <p:sp>
        <p:nvSpPr>
          <p:cNvPr id="2531" name="TextBox 136"/>
          <p:cNvSpPr txBox="1"/>
          <p:nvPr/>
        </p:nvSpPr>
        <p:spPr>
          <a:xfrm>
            <a:off x="5178736" y="2212530"/>
            <a:ext cx="709803" cy="27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Nuclear</a:t>
            </a:r>
          </a:p>
        </p:txBody>
      </p:sp>
      <p:sp>
        <p:nvSpPr>
          <p:cNvPr id="2532" name="TextBox 136"/>
          <p:cNvSpPr txBox="1"/>
          <p:nvPr/>
        </p:nvSpPr>
        <p:spPr>
          <a:xfrm>
            <a:off x="5176091" y="1970341"/>
            <a:ext cx="1379151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Geotherm &amp; Oth</a:t>
            </a:r>
          </a:p>
        </p:txBody>
      </p:sp>
      <p:sp>
        <p:nvSpPr>
          <p:cNvPr id="2533" name="TextBox 136"/>
          <p:cNvSpPr txBox="1"/>
          <p:nvPr/>
        </p:nvSpPr>
        <p:spPr>
          <a:xfrm>
            <a:off x="5177221" y="1728154"/>
            <a:ext cx="911502" cy="276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Bioenergy</a:t>
            </a:r>
          </a:p>
        </p:txBody>
      </p:sp>
      <p:sp>
        <p:nvSpPr>
          <p:cNvPr id="2534" name="TextBox 136"/>
          <p:cNvSpPr txBox="1"/>
          <p:nvPr/>
        </p:nvSpPr>
        <p:spPr>
          <a:xfrm rot="16200000">
            <a:off x="1564850" y="4457257"/>
            <a:ext cx="446262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China</a:t>
            </a:r>
          </a:p>
        </p:txBody>
      </p:sp>
      <p:sp>
        <p:nvSpPr>
          <p:cNvPr id="2535" name="TextBox 136"/>
          <p:cNvSpPr txBox="1"/>
          <p:nvPr/>
        </p:nvSpPr>
        <p:spPr>
          <a:xfrm rot="16200000">
            <a:off x="1854229" y="4454087"/>
            <a:ext cx="518642" cy="349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ts val="10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United</a:t>
            </a:r>
            <a:br/>
            <a:r>
              <a:t>States</a:t>
            </a:r>
          </a:p>
        </p:txBody>
      </p:sp>
      <p:sp>
        <p:nvSpPr>
          <p:cNvPr id="2536" name="TextBox 136"/>
          <p:cNvSpPr txBox="1"/>
          <p:nvPr/>
        </p:nvSpPr>
        <p:spPr>
          <a:xfrm rot="16200000">
            <a:off x="2193218" y="4461076"/>
            <a:ext cx="438623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India</a:t>
            </a:r>
          </a:p>
        </p:txBody>
      </p:sp>
      <p:sp>
        <p:nvSpPr>
          <p:cNvPr id="2537" name="TextBox 136"/>
          <p:cNvSpPr txBox="1"/>
          <p:nvPr/>
        </p:nvSpPr>
        <p:spPr>
          <a:xfrm rot="16200000">
            <a:off x="2480846" y="4499176"/>
            <a:ext cx="514823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Russia</a:t>
            </a:r>
          </a:p>
        </p:txBody>
      </p:sp>
      <p:sp>
        <p:nvSpPr>
          <p:cNvPr id="2538" name="TextBox 136"/>
          <p:cNvSpPr txBox="1"/>
          <p:nvPr/>
        </p:nvSpPr>
        <p:spPr>
          <a:xfrm rot="16200000">
            <a:off x="2758797" y="4497722"/>
            <a:ext cx="514824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Japan</a:t>
            </a:r>
          </a:p>
        </p:txBody>
      </p:sp>
      <p:sp>
        <p:nvSpPr>
          <p:cNvPr id="2539" name="TextBox 136"/>
          <p:cNvSpPr txBox="1"/>
          <p:nvPr/>
        </p:nvSpPr>
        <p:spPr>
          <a:xfrm rot="16200000">
            <a:off x="3120952" y="4461076"/>
            <a:ext cx="438623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Brazil</a:t>
            </a:r>
          </a:p>
        </p:txBody>
      </p:sp>
      <p:sp>
        <p:nvSpPr>
          <p:cNvPr id="2540" name="TextBox 136"/>
          <p:cNvSpPr txBox="1"/>
          <p:nvPr/>
        </p:nvSpPr>
        <p:spPr>
          <a:xfrm rot="16200000">
            <a:off x="3201268" y="4679609"/>
            <a:ext cx="909321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Canada</a:t>
            </a:r>
          </a:p>
        </p:txBody>
      </p:sp>
      <p:sp>
        <p:nvSpPr>
          <p:cNvPr id="2541" name="TextBox 136"/>
          <p:cNvSpPr txBox="1"/>
          <p:nvPr/>
        </p:nvSpPr>
        <p:spPr>
          <a:xfrm rot="16200000">
            <a:off x="3725269" y="4450104"/>
            <a:ext cx="490029" cy="349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ts val="10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South</a:t>
            </a:r>
            <a:br/>
            <a:r>
              <a:t>Korea</a:t>
            </a:r>
          </a:p>
        </p:txBody>
      </p:sp>
      <p:sp>
        <p:nvSpPr>
          <p:cNvPr id="2542" name="TextBox 136"/>
          <p:cNvSpPr txBox="1"/>
          <p:nvPr/>
        </p:nvSpPr>
        <p:spPr>
          <a:xfrm rot="16200000">
            <a:off x="3983778" y="4520901"/>
            <a:ext cx="568910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France</a:t>
            </a:r>
          </a:p>
        </p:txBody>
      </p:sp>
      <p:sp>
        <p:nvSpPr>
          <p:cNvPr id="2543" name="TextBox 136"/>
          <p:cNvSpPr txBox="1"/>
          <p:nvPr/>
        </p:nvSpPr>
        <p:spPr>
          <a:xfrm rot="16200000">
            <a:off x="4251815" y="4564627"/>
            <a:ext cx="652147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Germany</a:t>
            </a:r>
          </a:p>
        </p:txBody>
      </p:sp>
      <p:sp>
        <p:nvSpPr>
          <p:cNvPr id="2544" name="TextBox 136"/>
          <p:cNvSpPr txBox="1"/>
          <p:nvPr/>
        </p:nvSpPr>
        <p:spPr>
          <a:xfrm rot="16200000">
            <a:off x="6743798" y="4523053"/>
            <a:ext cx="648936" cy="349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0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United Kingdom</a:t>
            </a:r>
          </a:p>
        </p:txBody>
      </p:sp>
      <p:sp>
        <p:nvSpPr>
          <p:cNvPr id="2545" name="TextBox 136"/>
          <p:cNvSpPr txBox="1"/>
          <p:nvPr/>
        </p:nvSpPr>
        <p:spPr>
          <a:xfrm rot="16200000">
            <a:off x="4926638" y="4521128"/>
            <a:ext cx="545717" cy="26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Iran</a:t>
            </a:r>
          </a:p>
        </p:txBody>
      </p:sp>
      <p:sp>
        <p:nvSpPr>
          <p:cNvPr id="2546" name="TextBox 136"/>
          <p:cNvSpPr txBox="1"/>
          <p:nvPr/>
        </p:nvSpPr>
        <p:spPr>
          <a:xfrm rot="16200000">
            <a:off x="5251464" y="4499176"/>
            <a:ext cx="514823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Mexico</a:t>
            </a:r>
          </a:p>
        </p:txBody>
      </p:sp>
      <p:sp>
        <p:nvSpPr>
          <p:cNvPr id="2547" name="TextBox 136"/>
          <p:cNvSpPr txBox="1"/>
          <p:nvPr/>
        </p:nvSpPr>
        <p:spPr>
          <a:xfrm rot="16200000">
            <a:off x="5535375" y="4523562"/>
            <a:ext cx="563592" cy="263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Turkey</a:t>
            </a:r>
          </a:p>
        </p:txBody>
      </p:sp>
      <p:sp>
        <p:nvSpPr>
          <p:cNvPr id="2548" name="TextBox 136"/>
          <p:cNvSpPr txBox="1"/>
          <p:nvPr/>
        </p:nvSpPr>
        <p:spPr>
          <a:xfrm rot="16200000">
            <a:off x="5757629" y="4613476"/>
            <a:ext cx="743423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Indonesia</a:t>
            </a:r>
          </a:p>
        </p:txBody>
      </p:sp>
      <p:sp>
        <p:nvSpPr>
          <p:cNvPr id="2549" name="TextBox 136"/>
          <p:cNvSpPr txBox="1"/>
          <p:nvPr/>
        </p:nvSpPr>
        <p:spPr>
          <a:xfrm rot="16200000">
            <a:off x="6146605" y="4536650"/>
            <a:ext cx="589770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Vietnam</a:t>
            </a:r>
          </a:p>
        </p:txBody>
      </p:sp>
      <p:sp>
        <p:nvSpPr>
          <p:cNvPr id="2550" name="TextBox 136"/>
          <p:cNvSpPr txBox="1"/>
          <p:nvPr/>
        </p:nvSpPr>
        <p:spPr>
          <a:xfrm rot="16200000">
            <a:off x="6473038" y="4517875"/>
            <a:ext cx="552221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Taiwan</a:t>
            </a:r>
          </a:p>
        </p:txBody>
      </p:sp>
      <p:sp>
        <p:nvSpPr>
          <p:cNvPr id="2551" name="TextBox 136"/>
          <p:cNvSpPr txBox="1"/>
          <p:nvPr/>
        </p:nvSpPr>
        <p:spPr>
          <a:xfrm rot="16200000">
            <a:off x="4626431" y="4489319"/>
            <a:ext cx="545716" cy="3496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lnSpc>
                <a:spcPts val="10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Saudia</a:t>
            </a:r>
            <a:br/>
            <a:r>
              <a:t>Arabia</a:t>
            </a:r>
          </a:p>
        </p:txBody>
      </p:sp>
      <p:sp>
        <p:nvSpPr>
          <p:cNvPr id="2552" name="TextBox 136"/>
          <p:cNvSpPr txBox="1"/>
          <p:nvPr/>
        </p:nvSpPr>
        <p:spPr>
          <a:xfrm rot="16200000">
            <a:off x="7080477" y="4536650"/>
            <a:ext cx="589770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Spain</a:t>
            </a:r>
          </a:p>
        </p:txBody>
      </p:sp>
      <p:sp>
        <p:nvSpPr>
          <p:cNvPr id="2553" name="TextBox 136"/>
          <p:cNvSpPr txBox="1"/>
          <p:nvPr/>
        </p:nvSpPr>
        <p:spPr>
          <a:xfrm rot="16200000">
            <a:off x="7354838" y="4566233"/>
            <a:ext cx="648936" cy="263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pc="39" sz="11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/>
            <a:r>
              <a:t>Australia</a:t>
            </a:r>
          </a:p>
        </p:txBody>
      </p:sp>
      <p:pic>
        <p:nvPicPr>
          <p:cNvPr id="2554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959" y="5276865"/>
            <a:ext cx="7139606" cy="380874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570" name="coal"/>
          <p:cNvGrpSpPr/>
          <p:nvPr/>
        </p:nvGrpSpPr>
        <p:grpSpPr>
          <a:xfrm>
            <a:off x="1659514" y="2043556"/>
            <a:ext cx="6149498" cy="2330210"/>
            <a:chOff x="0" y="0"/>
            <a:chExt cx="6149497" cy="2330208"/>
          </a:xfrm>
        </p:grpSpPr>
        <p:sp>
          <p:nvSpPr>
            <p:cNvPr id="2555" name="Rectangle 78"/>
            <p:cNvSpPr/>
            <p:nvPr/>
          </p:nvSpPr>
          <p:spPr>
            <a:xfrm>
              <a:off x="5142879" y="-1"/>
              <a:ext cx="228601" cy="132766"/>
            </a:xfrm>
            <a:prstGeom prst="rect">
              <a:avLst/>
            </a:prstGeom>
            <a:solidFill>
              <a:srgbClr val="7F7F7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6" name="Freeform: Shape 159"/>
            <p:cNvSpPr/>
            <p:nvPr/>
          </p:nvSpPr>
          <p:spPr>
            <a:xfrm rot="5400000">
              <a:off x="-787063" y="1285846"/>
              <a:ext cx="1830352" cy="256227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7" name="Freeform: Shape 190"/>
            <p:cNvSpPr/>
            <p:nvPr/>
          </p:nvSpPr>
          <p:spPr>
            <a:xfrm rot="5400000">
              <a:off x="330056" y="2100652"/>
              <a:ext cx="200741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8" name="Freeform: Shape 191"/>
            <p:cNvSpPr/>
            <p:nvPr/>
          </p:nvSpPr>
          <p:spPr>
            <a:xfrm rot="5400000">
              <a:off x="506129" y="1964161"/>
              <a:ext cx="473723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9" name="Freeform: Shape 193"/>
            <p:cNvSpPr/>
            <p:nvPr/>
          </p:nvSpPr>
          <p:spPr>
            <a:xfrm rot="5400000">
              <a:off x="1031809" y="2165063"/>
              <a:ext cx="73153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0" name="Freeform: Shape 194"/>
            <p:cNvSpPr/>
            <p:nvPr/>
          </p:nvSpPr>
          <p:spPr>
            <a:xfrm rot="5400000">
              <a:off x="1321595" y="2153128"/>
              <a:ext cx="97936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1" name="Freeform: Shape 195"/>
            <p:cNvSpPr/>
            <p:nvPr/>
          </p:nvSpPr>
          <p:spPr>
            <a:xfrm flipH="1" rot="5400000">
              <a:off x="1670296" y="2194854"/>
              <a:ext cx="12701" cy="256033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2" name="Freeform: Shape 196"/>
            <p:cNvSpPr/>
            <p:nvPr/>
          </p:nvSpPr>
          <p:spPr>
            <a:xfrm flipH="1" rot="5400000">
              <a:off x="1981643" y="2194854"/>
              <a:ext cx="12701" cy="256033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3" name="Freeform: Shape 197"/>
            <p:cNvSpPr/>
            <p:nvPr/>
          </p:nvSpPr>
          <p:spPr>
            <a:xfrm rot="5400000">
              <a:off x="2275501" y="2172936"/>
              <a:ext cx="55464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4" name="Freeform: Shape 198"/>
            <p:cNvSpPr/>
            <p:nvPr/>
          </p:nvSpPr>
          <p:spPr>
            <a:xfrm rot="5400000">
              <a:off x="2886289" y="2178780"/>
              <a:ext cx="45720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5" name="Freeform: Shape 199"/>
            <p:cNvSpPr/>
            <p:nvPr/>
          </p:nvSpPr>
          <p:spPr>
            <a:xfrm rot="5400000">
              <a:off x="4146670" y="2180112"/>
              <a:ext cx="36577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6" name="Freeform: Shape 200"/>
            <p:cNvSpPr/>
            <p:nvPr/>
          </p:nvSpPr>
          <p:spPr>
            <a:xfrm rot="5400000">
              <a:off x="4438563" y="2167206"/>
              <a:ext cx="62389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7" name="Freeform: Shape 201"/>
            <p:cNvSpPr/>
            <p:nvPr/>
          </p:nvSpPr>
          <p:spPr>
            <a:xfrm rot="5400000">
              <a:off x="5061070" y="2183470"/>
              <a:ext cx="36577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8" name="Freeform: Shape 202"/>
            <p:cNvSpPr/>
            <p:nvPr/>
          </p:nvSpPr>
          <p:spPr>
            <a:xfrm rot="5400000">
              <a:off x="4752335" y="2176558"/>
              <a:ext cx="47623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69" name="Freeform: Shape 203"/>
            <p:cNvSpPr/>
            <p:nvPr/>
          </p:nvSpPr>
          <p:spPr>
            <a:xfrm rot="5400000">
              <a:off x="6003097" y="2181685"/>
              <a:ext cx="36577" cy="256226"/>
            </a:xfrm>
            <a:prstGeom prst="rect">
              <a:avLst/>
            </a:prstGeom>
            <a:solidFill>
              <a:srgbClr val="7F7F7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593" name="Gas"/>
          <p:cNvGrpSpPr/>
          <p:nvPr/>
        </p:nvGrpSpPr>
        <p:grpSpPr>
          <a:xfrm>
            <a:off x="1658640" y="1804715"/>
            <a:ext cx="6149990" cy="2572977"/>
            <a:chOff x="0" y="0"/>
            <a:chExt cx="6149988" cy="2572976"/>
          </a:xfrm>
        </p:grpSpPr>
        <p:sp>
          <p:nvSpPr>
            <p:cNvPr id="2571" name="Rectangle 78"/>
            <p:cNvSpPr/>
            <p:nvPr/>
          </p:nvSpPr>
          <p:spPr>
            <a:xfrm>
              <a:off x="5143753" y="0"/>
              <a:ext cx="228601" cy="132766"/>
            </a:xfrm>
            <a:prstGeom prst="rect">
              <a:avLst/>
            </a:prstGeom>
            <a:solidFill>
              <a:srgbClr val="FF000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2592" name="Gas"/>
            <p:cNvGrpSpPr/>
            <p:nvPr/>
          </p:nvGrpSpPr>
          <p:grpSpPr>
            <a:xfrm>
              <a:off x="0" y="621246"/>
              <a:ext cx="6149990" cy="1951731"/>
              <a:chOff x="0" y="0"/>
              <a:chExt cx="6149989" cy="1951729"/>
            </a:xfrm>
          </p:grpSpPr>
          <p:sp>
            <p:nvSpPr>
              <p:cNvPr id="2572" name="Freeform: Shape 204"/>
              <p:cNvSpPr/>
              <p:nvPr/>
            </p:nvSpPr>
            <p:spPr>
              <a:xfrm rot="5400000">
                <a:off x="64104" y="-64105"/>
                <a:ext cx="128017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73" name="Freeform: Shape 206"/>
              <p:cNvSpPr/>
              <p:nvPr/>
            </p:nvSpPr>
            <p:spPr>
              <a:xfrm rot="5400000">
                <a:off x="134329" y="1327422"/>
                <a:ext cx="594361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74" name="Freeform: Shape 207"/>
              <p:cNvSpPr/>
              <p:nvPr/>
            </p:nvSpPr>
            <p:spPr>
              <a:xfrm rot="5400000">
                <a:off x="734383" y="1335132"/>
                <a:ext cx="18289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75" name="Freeform: Shape 208"/>
              <p:cNvSpPr/>
              <p:nvPr/>
            </p:nvSpPr>
            <p:spPr>
              <a:xfrm rot="5400000">
                <a:off x="986701" y="1663281"/>
                <a:ext cx="164593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76" name="Freeform: Shape 209"/>
              <p:cNvSpPr/>
              <p:nvPr/>
            </p:nvSpPr>
            <p:spPr>
              <a:xfrm rot="5400000">
                <a:off x="1313205" y="1664698"/>
                <a:ext cx="114113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77" name="Freeform: Shape 211"/>
              <p:cNvSpPr/>
              <p:nvPr/>
            </p:nvSpPr>
            <p:spPr>
              <a:xfrm rot="5400000">
                <a:off x="1668075" y="1801990"/>
                <a:ext cx="18289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78" name="Freeform: Shape 212"/>
              <p:cNvSpPr/>
              <p:nvPr/>
            </p:nvSpPr>
            <p:spPr>
              <a:xfrm rot="5400000">
                <a:off x="1975286" y="1794802"/>
                <a:ext cx="27433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79" name="Freeform: Shape 213"/>
              <p:cNvSpPr/>
              <p:nvPr/>
            </p:nvSpPr>
            <p:spPr>
              <a:xfrm rot="5400000">
                <a:off x="2896874" y="1773282"/>
                <a:ext cx="27433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80" name="Freeform: Shape 214"/>
              <p:cNvSpPr/>
              <p:nvPr/>
            </p:nvSpPr>
            <p:spPr>
              <a:xfrm rot="5400000">
                <a:off x="2282212" y="1740404"/>
                <a:ext cx="45720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81" name="Freeform: Shape 215"/>
              <p:cNvSpPr/>
              <p:nvPr/>
            </p:nvSpPr>
            <p:spPr>
              <a:xfrm rot="5400000">
                <a:off x="2597912" y="1814472"/>
                <a:ext cx="18289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82" name="Freeform: Shape 216"/>
              <p:cNvSpPr/>
              <p:nvPr/>
            </p:nvSpPr>
            <p:spPr>
              <a:xfrm rot="5400000">
                <a:off x="3163179" y="1752967"/>
                <a:ext cx="126058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83" name="Freeform: Shape 217"/>
              <p:cNvSpPr/>
              <p:nvPr/>
            </p:nvSpPr>
            <p:spPr>
              <a:xfrm rot="5400000">
                <a:off x="3487933" y="1764561"/>
                <a:ext cx="102872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84" name="Freeform: Shape 218"/>
              <p:cNvSpPr/>
              <p:nvPr/>
            </p:nvSpPr>
            <p:spPr>
              <a:xfrm rot="5400000">
                <a:off x="3806349" y="1775781"/>
                <a:ext cx="80434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85" name="Freeform: Shape 219"/>
              <p:cNvSpPr/>
              <p:nvPr/>
            </p:nvSpPr>
            <p:spPr>
              <a:xfrm rot="5400000">
                <a:off x="4156621" y="1771063"/>
                <a:ext cx="18289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86" name="Freeform: Shape 220"/>
              <p:cNvSpPr/>
              <p:nvPr/>
            </p:nvSpPr>
            <p:spPr>
              <a:xfrm rot="5400000">
                <a:off x="4461652" y="1744027"/>
                <a:ext cx="18289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87" name="Freeform: Shape 221"/>
              <p:cNvSpPr/>
              <p:nvPr/>
            </p:nvSpPr>
            <p:spPr>
              <a:xfrm rot="5400000">
                <a:off x="4771935" y="1775546"/>
                <a:ext cx="12701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88" name="Freeform: Shape 222"/>
              <p:cNvSpPr/>
              <p:nvPr/>
            </p:nvSpPr>
            <p:spPr>
              <a:xfrm rot="5400000">
                <a:off x="5057371" y="1768290"/>
                <a:ext cx="45721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89" name="Freeform: Shape 223"/>
              <p:cNvSpPr/>
              <p:nvPr/>
            </p:nvSpPr>
            <p:spPr>
              <a:xfrm rot="5400000">
                <a:off x="5384429" y="1802851"/>
                <a:ext cx="18289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90" name="Freeform: Shape 224"/>
              <p:cNvSpPr/>
              <p:nvPr/>
            </p:nvSpPr>
            <p:spPr>
              <a:xfrm rot="5400000">
                <a:off x="5693800" y="1805639"/>
                <a:ext cx="18289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591" name="Freeform: Shape 225"/>
              <p:cNvSpPr/>
              <p:nvPr/>
            </p:nvSpPr>
            <p:spPr>
              <a:xfrm rot="5400000">
                <a:off x="6012732" y="1775118"/>
                <a:ext cx="18289" cy="25622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2607" name="Nuclear"/>
          <p:cNvGrpSpPr/>
          <p:nvPr/>
        </p:nvGrpSpPr>
        <p:grpSpPr>
          <a:xfrm>
            <a:off x="1660535" y="1881396"/>
            <a:ext cx="5828755" cy="2470968"/>
            <a:chOff x="0" y="0"/>
            <a:chExt cx="5828753" cy="2470967"/>
          </a:xfrm>
        </p:grpSpPr>
        <p:sp>
          <p:nvSpPr>
            <p:cNvPr id="2594" name="Rectangle 78"/>
            <p:cNvSpPr/>
            <p:nvPr/>
          </p:nvSpPr>
          <p:spPr>
            <a:xfrm>
              <a:off x="3236857" y="400999"/>
              <a:ext cx="228601" cy="132766"/>
            </a:xfrm>
            <a:prstGeom prst="rect">
              <a:avLst/>
            </a:prstGeom>
            <a:solidFill>
              <a:srgbClr val="FF990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5" name="Freeform: Shape 242"/>
            <p:cNvSpPr/>
            <p:nvPr/>
          </p:nvSpPr>
          <p:spPr>
            <a:xfrm rot="5400000">
              <a:off x="59436" y="-59437"/>
              <a:ext cx="137160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6" name="Freeform: Shape 243"/>
            <p:cNvSpPr/>
            <p:nvPr/>
          </p:nvSpPr>
          <p:spPr>
            <a:xfrm rot="5400000">
              <a:off x="304578" y="1385591"/>
              <a:ext cx="249839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7" name="Freeform: Shape 244"/>
            <p:cNvSpPr/>
            <p:nvPr/>
          </p:nvSpPr>
          <p:spPr>
            <a:xfrm rot="5400000">
              <a:off x="1035648" y="2028390"/>
              <a:ext cx="63237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8" name="Freeform: Shape 245"/>
            <p:cNvSpPr/>
            <p:nvPr/>
          </p:nvSpPr>
          <p:spPr>
            <a:xfrm rot="5400000">
              <a:off x="732374" y="1814104"/>
              <a:ext cx="18289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99" name="Freeform: Shape 246"/>
            <p:cNvSpPr/>
            <p:nvPr/>
          </p:nvSpPr>
          <p:spPr>
            <a:xfrm rot="5400000">
              <a:off x="1355462" y="2112123"/>
              <a:ext cx="27433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0" name="Freeform: Shape 247"/>
            <p:cNvSpPr/>
            <p:nvPr/>
          </p:nvSpPr>
          <p:spPr>
            <a:xfrm rot="5400000">
              <a:off x="1666004" y="2200756"/>
              <a:ext cx="18289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1" name="Freeform: Shape 248"/>
            <p:cNvSpPr/>
            <p:nvPr/>
          </p:nvSpPr>
          <p:spPr>
            <a:xfrm rot="5400000">
              <a:off x="1967880" y="2205713"/>
              <a:ext cx="36577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2" name="Freeform: Shape 249"/>
            <p:cNvSpPr/>
            <p:nvPr/>
          </p:nvSpPr>
          <p:spPr>
            <a:xfrm rot="5400000">
              <a:off x="2266312" y="2223344"/>
              <a:ext cx="71841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3" name="Freeform: Shape 250"/>
            <p:cNvSpPr/>
            <p:nvPr/>
          </p:nvSpPr>
          <p:spPr>
            <a:xfrm rot="5400000">
              <a:off x="2548321" y="2274744"/>
              <a:ext cx="113834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4" name="Freeform: Shape 252"/>
            <p:cNvSpPr/>
            <p:nvPr/>
          </p:nvSpPr>
          <p:spPr>
            <a:xfrm rot="5400000">
              <a:off x="3838295" y="2274838"/>
              <a:ext cx="12701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5" name="Freeform: Shape 253"/>
            <p:cNvSpPr/>
            <p:nvPr/>
          </p:nvSpPr>
          <p:spPr>
            <a:xfrm rot="5400000">
              <a:off x="5382230" y="2333807"/>
              <a:ext cx="18289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6" name="Freeform: Shape 255"/>
            <p:cNvSpPr/>
            <p:nvPr/>
          </p:nvSpPr>
          <p:spPr>
            <a:xfrm rot="5400000">
              <a:off x="5691593" y="2327324"/>
              <a:ext cx="18289" cy="256033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610" name="Other R"/>
          <p:cNvGrpSpPr/>
          <p:nvPr/>
        </p:nvGrpSpPr>
        <p:grpSpPr>
          <a:xfrm>
            <a:off x="2902981" y="2040208"/>
            <a:ext cx="2220367" cy="2072227"/>
            <a:chOff x="0" y="0"/>
            <a:chExt cx="2220366" cy="2072226"/>
          </a:xfrm>
        </p:grpSpPr>
        <p:sp>
          <p:nvSpPr>
            <p:cNvPr id="2608" name="Rectangle 78"/>
            <p:cNvSpPr/>
            <p:nvPr/>
          </p:nvSpPr>
          <p:spPr>
            <a:xfrm>
              <a:off x="1991766" y="-1"/>
              <a:ext cx="228601" cy="132767"/>
            </a:xfrm>
            <a:prstGeom prst="rect">
              <a:avLst/>
            </a:prstGeom>
            <a:solidFill>
              <a:srgbClr val="92D05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09" name="Freeform: Shape 264"/>
            <p:cNvSpPr/>
            <p:nvPr/>
          </p:nvSpPr>
          <p:spPr>
            <a:xfrm rot="5400000">
              <a:off x="118871" y="1935065"/>
              <a:ext cx="18289" cy="256033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624" name="Hydro"/>
          <p:cNvGrpSpPr/>
          <p:nvPr/>
        </p:nvGrpSpPr>
        <p:grpSpPr>
          <a:xfrm>
            <a:off x="1658637" y="1315317"/>
            <a:ext cx="5372357" cy="3048712"/>
            <a:chOff x="0" y="0"/>
            <a:chExt cx="5372355" cy="3048710"/>
          </a:xfrm>
        </p:grpSpPr>
        <p:sp>
          <p:nvSpPr>
            <p:cNvPr id="2611" name="Rectangle 78"/>
            <p:cNvSpPr/>
            <p:nvPr/>
          </p:nvSpPr>
          <p:spPr>
            <a:xfrm>
              <a:off x="5143756" y="-1"/>
              <a:ext cx="228601" cy="132766"/>
            </a:xfrm>
            <a:prstGeom prst="rect">
              <a:avLst/>
            </a:prstGeom>
            <a:solidFill>
              <a:srgbClr val="0066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2" name="Freeform: Shape 227"/>
            <p:cNvSpPr/>
            <p:nvPr/>
          </p:nvSpPr>
          <p:spPr>
            <a:xfrm rot="5400000">
              <a:off x="-73935" y="777558"/>
              <a:ext cx="404097" cy="256226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3" name="Freeform: Shape 228"/>
            <p:cNvSpPr/>
            <p:nvPr/>
          </p:nvSpPr>
          <p:spPr>
            <a:xfrm rot="5400000">
              <a:off x="399392" y="2108592"/>
              <a:ext cx="64009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4" name="Freeform: Shape 229"/>
            <p:cNvSpPr/>
            <p:nvPr/>
          </p:nvSpPr>
          <p:spPr>
            <a:xfrm rot="5400000">
              <a:off x="720558" y="2412954"/>
              <a:ext cx="45720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5" name="Freeform: Shape 230"/>
            <p:cNvSpPr/>
            <p:nvPr/>
          </p:nvSpPr>
          <p:spPr>
            <a:xfrm rot="5400000">
              <a:off x="1037480" y="2656932"/>
              <a:ext cx="63237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6" name="Freeform: Shape 231"/>
            <p:cNvSpPr/>
            <p:nvPr/>
          </p:nvSpPr>
          <p:spPr>
            <a:xfrm rot="5400000">
              <a:off x="1619636" y="2839573"/>
              <a:ext cx="116335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7" name="Freeform: Shape 232"/>
            <p:cNvSpPr/>
            <p:nvPr/>
          </p:nvSpPr>
          <p:spPr>
            <a:xfrm rot="5400000">
              <a:off x="1937197" y="2839990"/>
              <a:ext cx="101742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8" name="Freeform: Shape 233"/>
            <p:cNvSpPr/>
            <p:nvPr/>
          </p:nvSpPr>
          <p:spPr>
            <a:xfrm rot="5400000">
              <a:off x="1361423" y="2704668"/>
              <a:ext cx="18289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19" name="Freeform: Shape 235"/>
            <p:cNvSpPr/>
            <p:nvPr/>
          </p:nvSpPr>
          <p:spPr>
            <a:xfrm rot="5400000">
              <a:off x="2598313" y="2911550"/>
              <a:ext cx="18289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0" name="Freeform: Shape 236"/>
            <p:cNvSpPr/>
            <p:nvPr/>
          </p:nvSpPr>
          <p:spPr>
            <a:xfrm rot="5400000">
              <a:off x="2901067" y="2856830"/>
              <a:ext cx="18289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1" name="Freeform: Shape 238"/>
            <p:cNvSpPr/>
            <p:nvPr/>
          </p:nvSpPr>
          <p:spPr>
            <a:xfrm rot="5400000">
              <a:off x="4156789" y="2861174"/>
              <a:ext cx="18289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2" name="Freeform: Shape 240"/>
            <p:cNvSpPr/>
            <p:nvPr/>
          </p:nvSpPr>
          <p:spPr>
            <a:xfrm rot="5400000">
              <a:off x="4767977" y="2871871"/>
              <a:ext cx="18289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23" name="Freeform: Shape 295"/>
            <p:cNvSpPr/>
            <p:nvPr/>
          </p:nvSpPr>
          <p:spPr>
            <a:xfrm rot="5400000">
              <a:off x="3532978" y="2818916"/>
              <a:ext cx="12701" cy="256033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643" name="Solar"/>
          <p:cNvGrpSpPr/>
          <p:nvPr/>
        </p:nvGrpSpPr>
        <p:grpSpPr>
          <a:xfrm>
            <a:off x="1663157" y="1551811"/>
            <a:ext cx="6145662" cy="2773038"/>
            <a:chOff x="0" y="0"/>
            <a:chExt cx="6145660" cy="2773037"/>
          </a:xfrm>
        </p:grpSpPr>
        <p:sp>
          <p:nvSpPr>
            <p:cNvPr id="2625" name="Rectangle 78"/>
            <p:cNvSpPr/>
            <p:nvPr/>
          </p:nvSpPr>
          <p:spPr>
            <a:xfrm>
              <a:off x="3234235" y="9034"/>
              <a:ext cx="228601" cy="132766"/>
            </a:xfrm>
            <a:prstGeom prst="rect">
              <a:avLst/>
            </a:prstGeom>
            <a:solidFill>
              <a:srgbClr val="FFFF0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2642" name="Group 1043"/>
            <p:cNvGrpSpPr/>
            <p:nvPr/>
          </p:nvGrpSpPr>
          <p:grpSpPr>
            <a:xfrm>
              <a:off x="0" y="-1"/>
              <a:ext cx="6145661" cy="2773039"/>
              <a:chOff x="0" y="0"/>
              <a:chExt cx="6145660" cy="2773037"/>
            </a:xfrm>
          </p:grpSpPr>
          <p:sp>
            <p:nvSpPr>
              <p:cNvPr id="2626" name="Freeform: Shape 256"/>
              <p:cNvSpPr/>
              <p:nvPr/>
            </p:nvSpPr>
            <p:spPr>
              <a:xfrm rot="5400000">
                <a:off x="4155224" y="2604974"/>
                <a:ext cx="12701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27" name="Freeform: Shape 258"/>
              <p:cNvSpPr/>
              <p:nvPr/>
            </p:nvSpPr>
            <p:spPr>
              <a:xfrm rot="5400000">
                <a:off x="3835826" y="2588934"/>
                <a:ext cx="12701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28" name="Freeform: Shape 259"/>
              <p:cNvSpPr/>
              <p:nvPr/>
            </p:nvSpPr>
            <p:spPr>
              <a:xfrm rot="5400000">
                <a:off x="4457084" y="2600138"/>
                <a:ext cx="18289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29" name="Freeform: Shape 260"/>
              <p:cNvSpPr/>
              <p:nvPr/>
            </p:nvSpPr>
            <p:spPr>
              <a:xfrm rot="5400000">
                <a:off x="2892560" y="2596602"/>
                <a:ext cx="27433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30" name="Freeform: Shape 261"/>
              <p:cNvSpPr/>
              <p:nvPr/>
            </p:nvSpPr>
            <p:spPr>
              <a:xfrm rot="5400000">
                <a:off x="2593904" y="2539930"/>
                <a:ext cx="18289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31" name="Freeform: Shape 262"/>
              <p:cNvSpPr/>
              <p:nvPr/>
            </p:nvSpPr>
            <p:spPr>
              <a:xfrm rot="5400000">
                <a:off x="2289800" y="2517466"/>
                <a:ext cx="18289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32" name="Freeform: Shape 263"/>
              <p:cNvSpPr/>
              <p:nvPr/>
            </p:nvSpPr>
            <p:spPr>
              <a:xfrm rot="5400000">
                <a:off x="1663512" y="2506078"/>
                <a:ext cx="18289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33" name="Freeform: Shape 265"/>
              <p:cNvSpPr/>
              <p:nvPr/>
            </p:nvSpPr>
            <p:spPr>
              <a:xfrm rot="5400000">
                <a:off x="720888" y="2102513"/>
                <a:ext cx="36577" cy="255729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34" name="Freeform: Shape 270"/>
              <p:cNvSpPr/>
              <p:nvPr/>
            </p:nvSpPr>
            <p:spPr>
              <a:xfrm rot="5400000">
                <a:off x="1354276" y="2397979"/>
                <a:ext cx="27433" cy="255729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35" name="Freeform: Shape 271"/>
              <p:cNvSpPr/>
              <p:nvPr/>
            </p:nvSpPr>
            <p:spPr>
              <a:xfrm rot="5400000">
                <a:off x="377600" y="1521384"/>
                <a:ext cx="97152" cy="255729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36" name="Freeform: Shape 272"/>
              <p:cNvSpPr/>
              <p:nvPr/>
            </p:nvSpPr>
            <p:spPr>
              <a:xfrm rot="5400000">
                <a:off x="5691766" y="2638671"/>
                <a:ext cx="12701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37" name="Freeform: Shape 273"/>
              <p:cNvSpPr/>
              <p:nvPr/>
            </p:nvSpPr>
            <p:spPr>
              <a:xfrm rot="5400000">
                <a:off x="4763456" y="2606048"/>
                <a:ext cx="18289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38" name="Freeform: Shape 275"/>
              <p:cNvSpPr/>
              <p:nvPr/>
            </p:nvSpPr>
            <p:spPr>
              <a:xfrm rot="5400000">
                <a:off x="6008500" y="2627438"/>
                <a:ext cx="18289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39" name="Freeform: Shape 278"/>
              <p:cNvSpPr/>
              <p:nvPr/>
            </p:nvSpPr>
            <p:spPr>
              <a:xfrm rot="5400000">
                <a:off x="-6124" y="6123"/>
                <a:ext cx="267976" cy="255729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40" name="Freeform: Shape 289"/>
              <p:cNvSpPr/>
              <p:nvPr/>
            </p:nvSpPr>
            <p:spPr>
              <a:xfrm rot="5400000">
                <a:off x="3215714" y="2563750"/>
                <a:ext cx="12701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641" name="Freeform: Shape 296"/>
              <p:cNvSpPr/>
              <p:nvPr/>
            </p:nvSpPr>
            <p:spPr>
              <a:xfrm rot="5400000">
                <a:off x="5374836" y="2619690"/>
                <a:ext cx="27433" cy="256033"/>
              </a:xfrm>
              <a:prstGeom prst="rect">
                <a:avLst/>
              </a:prstGeom>
              <a:solidFill>
                <a:srgbClr val="FFFF00"/>
              </a:solidFill>
              <a:ln w="6350" cap="flat">
                <a:solidFill>
                  <a:srgbClr val="231F2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2652" name="Bioenergy"/>
          <p:cNvGrpSpPr/>
          <p:nvPr/>
        </p:nvGrpSpPr>
        <p:grpSpPr>
          <a:xfrm>
            <a:off x="1661185" y="1803040"/>
            <a:ext cx="5518542" cy="2531848"/>
            <a:chOff x="0" y="0"/>
            <a:chExt cx="5518541" cy="2531846"/>
          </a:xfrm>
        </p:grpSpPr>
        <p:sp>
          <p:nvSpPr>
            <p:cNvPr id="2644" name="Rectangle 78"/>
            <p:cNvSpPr/>
            <p:nvPr/>
          </p:nvSpPr>
          <p:spPr>
            <a:xfrm>
              <a:off x="3234693" y="0"/>
              <a:ext cx="228601" cy="132766"/>
            </a:xfrm>
            <a:prstGeom prst="rect">
              <a:avLst/>
            </a:prstGeom>
            <a:solidFill>
              <a:srgbClr val="3D5D19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5" name="Freeform: Shape 266"/>
            <p:cNvSpPr/>
            <p:nvPr/>
          </p:nvSpPr>
          <p:spPr>
            <a:xfrm rot="5400000">
              <a:off x="96011" y="-80655"/>
              <a:ext cx="64009" cy="256033"/>
            </a:xfrm>
            <a:prstGeom prst="rect">
              <a:avLst/>
            </a:prstGeom>
            <a:solidFill>
              <a:srgbClr val="3D5D19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6" name="Freeform: Shape 267"/>
            <p:cNvSpPr/>
            <p:nvPr/>
          </p:nvSpPr>
          <p:spPr>
            <a:xfrm rot="5400000">
              <a:off x="419703" y="1327723"/>
              <a:ext cx="18289" cy="256033"/>
            </a:xfrm>
            <a:prstGeom prst="rect">
              <a:avLst/>
            </a:prstGeom>
            <a:solidFill>
              <a:srgbClr val="3D5D19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7" name="Freeform: Shape 268"/>
            <p:cNvSpPr/>
            <p:nvPr/>
          </p:nvSpPr>
          <p:spPr>
            <a:xfrm rot="5400000">
              <a:off x="734951" y="1875245"/>
              <a:ext cx="12701" cy="256033"/>
            </a:xfrm>
            <a:prstGeom prst="rect">
              <a:avLst/>
            </a:prstGeom>
            <a:solidFill>
              <a:srgbClr val="3D5D19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8" name="Freeform: Shape 269"/>
            <p:cNvSpPr/>
            <p:nvPr/>
          </p:nvSpPr>
          <p:spPr>
            <a:xfrm rot="5400000">
              <a:off x="1060200" y="2067678"/>
              <a:ext cx="12701" cy="256033"/>
            </a:xfrm>
            <a:prstGeom prst="rect">
              <a:avLst/>
            </a:prstGeom>
            <a:solidFill>
              <a:srgbClr val="3D5D19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49" name="Freeform: Shape 284"/>
            <p:cNvSpPr/>
            <p:nvPr/>
          </p:nvSpPr>
          <p:spPr>
            <a:xfrm rot="5400000">
              <a:off x="1978972" y="2264884"/>
              <a:ext cx="12701" cy="256033"/>
            </a:xfrm>
            <a:prstGeom prst="rect">
              <a:avLst/>
            </a:prstGeom>
            <a:solidFill>
              <a:srgbClr val="3D5D19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0" name="Freeform: Shape 299"/>
            <p:cNvSpPr/>
            <p:nvPr/>
          </p:nvSpPr>
          <p:spPr>
            <a:xfrm rot="5400000">
              <a:off x="5071435" y="2360977"/>
              <a:ext cx="12701" cy="256033"/>
            </a:xfrm>
            <a:prstGeom prst="rect">
              <a:avLst/>
            </a:prstGeom>
            <a:solidFill>
              <a:srgbClr val="009F48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1" name="Freeform: Shape 303"/>
            <p:cNvSpPr/>
            <p:nvPr/>
          </p:nvSpPr>
          <p:spPr>
            <a:xfrm rot="5400000">
              <a:off x="5384175" y="2397480"/>
              <a:ext cx="12701" cy="256033"/>
            </a:xfrm>
            <a:prstGeom prst="rect">
              <a:avLst/>
            </a:prstGeom>
            <a:solidFill>
              <a:srgbClr val="009F48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653" name="TextBox 136"/>
          <p:cNvSpPr txBox="1"/>
          <p:nvPr/>
        </p:nvSpPr>
        <p:spPr>
          <a:xfrm>
            <a:off x="5178736" y="1243777"/>
            <a:ext cx="506088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Wind</a:t>
            </a:r>
          </a:p>
        </p:txBody>
      </p:sp>
      <p:grpSp>
        <p:nvGrpSpPr>
          <p:cNvPr id="2673" name="wind"/>
          <p:cNvGrpSpPr/>
          <p:nvPr/>
        </p:nvGrpSpPr>
        <p:grpSpPr>
          <a:xfrm>
            <a:off x="1663299" y="1249230"/>
            <a:ext cx="6145076" cy="3076515"/>
            <a:chOff x="0" y="0"/>
            <a:chExt cx="6145075" cy="3076514"/>
          </a:xfrm>
        </p:grpSpPr>
        <p:sp>
          <p:nvSpPr>
            <p:cNvPr id="2654" name="Freeform: Shape 282"/>
            <p:cNvSpPr/>
            <p:nvPr/>
          </p:nvSpPr>
          <p:spPr>
            <a:xfrm rot="5400000">
              <a:off x="1361365" y="2680217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5" name="Rectangle 78"/>
            <p:cNvSpPr/>
            <p:nvPr/>
          </p:nvSpPr>
          <p:spPr>
            <a:xfrm>
              <a:off x="3234094" y="72781"/>
              <a:ext cx="228601" cy="132767"/>
            </a:xfrm>
            <a:prstGeom prst="rect">
              <a:avLst/>
            </a:prstGeom>
            <a:solidFill>
              <a:srgbClr val="FFC00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6" name="Freeform: Shape 276"/>
            <p:cNvSpPr/>
            <p:nvPr/>
          </p:nvSpPr>
          <p:spPr>
            <a:xfrm rot="5400000">
              <a:off x="725752" y="2372236"/>
              <a:ext cx="27433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7" name="Freeform: Shape 277"/>
            <p:cNvSpPr/>
            <p:nvPr/>
          </p:nvSpPr>
          <p:spPr>
            <a:xfrm rot="5400000">
              <a:off x="356074" y="1704008"/>
              <a:ext cx="140508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8" name="Freeform: Shape 279"/>
            <p:cNvSpPr/>
            <p:nvPr/>
          </p:nvSpPr>
          <p:spPr>
            <a:xfrm rot="5400000">
              <a:off x="-22861" y="22860"/>
              <a:ext cx="301754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59" name="Freeform: Shape 281"/>
            <p:cNvSpPr/>
            <p:nvPr/>
          </p:nvSpPr>
          <p:spPr>
            <a:xfrm rot="5400000">
              <a:off x="1654328" y="2779559"/>
              <a:ext cx="36577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0" name="Freeform: Shape 283"/>
            <p:cNvSpPr/>
            <p:nvPr/>
          </p:nvSpPr>
          <p:spPr>
            <a:xfrm rot="5400000">
              <a:off x="1976864" y="2809186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1" name="Freeform: Shape 285"/>
            <p:cNvSpPr/>
            <p:nvPr/>
          </p:nvSpPr>
          <p:spPr>
            <a:xfrm rot="5400000">
              <a:off x="2292792" y="2804040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2" name="Freeform: Shape 286"/>
            <p:cNvSpPr/>
            <p:nvPr/>
          </p:nvSpPr>
          <p:spPr>
            <a:xfrm rot="5400000">
              <a:off x="2595988" y="2826653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3" name="Freeform: Shape 287"/>
            <p:cNvSpPr/>
            <p:nvPr/>
          </p:nvSpPr>
          <p:spPr>
            <a:xfrm rot="5400000">
              <a:off x="2887275" y="2866978"/>
              <a:ext cx="36577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4" name="Freeform: Shape 288"/>
            <p:cNvSpPr/>
            <p:nvPr/>
          </p:nvSpPr>
          <p:spPr>
            <a:xfrm rot="5400000">
              <a:off x="3215573" y="2857188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5" name="Freeform: Shape 291"/>
            <p:cNvSpPr/>
            <p:nvPr/>
          </p:nvSpPr>
          <p:spPr>
            <a:xfrm rot="5400000">
              <a:off x="4154921" y="2897708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6" name="Freeform: Shape 292"/>
            <p:cNvSpPr/>
            <p:nvPr/>
          </p:nvSpPr>
          <p:spPr>
            <a:xfrm rot="5400000">
              <a:off x="3836289" y="2880240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7" name="Freeform: Shape 294"/>
            <p:cNvSpPr/>
            <p:nvPr/>
          </p:nvSpPr>
          <p:spPr>
            <a:xfrm rot="5400000">
              <a:off x="3528335" y="2875476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8" name="Freeform: Shape 298"/>
            <p:cNvSpPr/>
            <p:nvPr/>
          </p:nvSpPr>
          <p:spPr>
            <a:xfrm rot="5400000">
              <a:off x="5069321" y="2905645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69" name="Freeform: Shape 302"/>
            <p:cNvSpPr/>
            <p:nvPr/>
          </p:nvSpPr>
          <p:spPr>
            <a:xfrm rot="5400000">
              <a:off x="5382061" y="2942148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0" name="Freeform: Shape 304"/>
            <p:cNvSpPr/>
            <p:nvPr/>
          </p:nvSpPr>
          <p:spPr>
            <a:xfrm rot="5400000">
              <a:off x="5684259" y="2921143"/>
              <a:ext cx="27433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1" name="Freeform: Shape 305"/>
            <p:cNvSpPr/>
            <p:nvPr/>
          </p:nvSpPr>
          <p:spPr>
            <a:xfrm rot="5400000">
              <a:off x="6010709" y="2915535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672" name="Freeform: Shape 306"/>
            <p:cNvSpPr/>
            <p:nvPr/>
          </p:nvSpPr>
          <p:spPr>
            <a:xfrm rot="5400000">
              <a:off x="4766550" y="2924692"/>
              <a:ext cx="12701" cy="256033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674" name="Title"/>
          <p:cNvSpPr txBox="1"/>
          <p:nvPr/>
        </p:nvSpPr>
        <p:spPr>
          <a:xfrm>
            <a:off x="198120" y="52079"/>
            <a:ext cx="8747760" cy="105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4000"/>
              </a:lnSpc>
              <a:defRPr b="1" sz="3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Top 20 Countries </a:t>
            </a:r>
            <a:br/>
            <a:r>
              <a:rPr sz="2000">
                <a:solidFill>
                  <a:srgbClr val="FFFFFF"/>
                </a:solidFill>
              </a:rPr>
              <a:t>Electricity Production 2024 (TWh)</a:t>
            </a:r>
          </a:p>
        </p:txBody>
      </p:sp>
      <p:sp>
        <p:nvSpPr>
          <p:cNvPr id="2675" name="TextBox 2"/>
          <p:cNvSpPr txBox="1"/>
          <p:nvPr/>
        </p:nvSpPr>
        <p:spPr>
          <a:xfrm rot="16200000">
            <a:off x="447586" y="2516196"/>
            <a:ext cx="827711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2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TWh</a:t>
            </a:r>
          </a:p>
        </p:txBody>
      </p:sp>
      <p:sp>
        <p:nvSpPr>
          <p:cNvPr id="2676" name="Straight Connector 3"/>
          <p:cNvSpPr/>
          <p:nvPr/>
        </p:nvSpPr>
        <p:spPr>
          <a:xfrm>
            <a:off x="1658641" y="2553978"/>
            <a:ext cx="6147237" cy="1"/>
          </a:xfrm>
          <a:prstGeom prst="line">
            <a:avLst/>
          </a:prstGeom>
          <a:ln w="5715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77" name="Straight Connector 5"/>
          <p:cNvSpPr/>
          <p:nvPr/>
        </p:nvSpPr>
        <p:spPr>
          <a:xfrm>
            <a:off x="2264984" y="3891003"/>
            <a:ext cx="5562344" cy="1"/>
          </a:xfrm>
          <a:prstGeom prst="line">
            <a:avLst/>
          </a:prstGeom>
          <a:ln w="57150">
            <a:solidFill>
              <a:srgbClr val="00000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678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2024</a:t>
            </a:r>
          </a:p>
        </p:txBody>
      </p:sp>
      <p:sp>
        <p:nvSpPr>
          <p:cNvPr id="2679" name="Rectangle 1"/>
          <p:cNvSpPr/>
          <p:nvPr/>
        </p:nvSpPr>
        <p:spPr>
          <a:xfrm>
            <a:off x="2195909" y="2391311"/>
            <a:ext cx="5195491" cy="121782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Completely Factual</a:t>
            </a:r>
            <a:endParaRPr>
              <a:solidFill>
                <a:srgbClr val="FFFFFF"/>
              </a:solidFill>
            </a:endParaRPr>
          </a:p>
          <a:p>
            <a:pPr algn="ctr">
              <a:defRPr b="1" sz="40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Factually Complete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1000"/>
                                        <p:tgtEl>
                                          <p:spTgt spid="2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4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2" dur="1000"/>
                                        <p:tgtEl>
                                          <p:spTgt spid="2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4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6" dur="1000"/>
                                        <p:tgtEl>
                                          <p:spTgt spid="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4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1" dur="1000"/>
                                        <p:tgtEl>
                                          <p:spTgt spid="2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Class="entr" nodeType="afterEffect" presetSubtype="4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5" dur="1000"/>
                                        <p:tgtEl>
                                          <p:spTgt spid="2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4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0" dur="1000"/>
                                        <p:tgtEl>
                                          <p:spTgt spid="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Class="entr" nodeType="afterEffect" presetSubtype="4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4" dur="1000"/>
                                        <p:tgtEl>
                                          <p:spTgt spid="2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Class="entr" nodeType="afterEffect" presetSubtype="4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38" dur="1000"/>
                                        <p:tgtEl>
                                          <p:spTgt spid="2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Class="entr" nodeType="afterEffect" presetSubtype="4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2" dur="1000"/>
                                        <p:tgtEl>
                                          <p:spTgt spid="2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Class="entr" nodeType="clickEffect" presetSubtype="8" presetID="22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7" dur="1250"/>
                                        <p:tgtEl>
                                          <p:spTgt spid="2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clickEffect" presetSubtype="8" presetID="22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2" dur="1250"/>
                                        <p:tgtEl>
                                          <p:spTgt spid="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exit" nodeType="click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6" dur="500" fill="hold"/>
                                        <p:tgtEl>
                                          <p:spTgt spid="25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Class="exit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0" dur="500" fill="hold"/>
                                        <p:tgtEl>
                                          <p:spTgt spid="25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Class="exit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4" dur="500" fill="hold"/>
                                        <p:tgtEl>
                                          <p:spTgt spid="26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Class="exit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8" dur="500" fill="hold"/>
                                        <p:tgtEl>
                                          <p:spTgt spid="26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Class="exit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2" dur="500" fill="hold"/>
                                        <p:tgtEl>
                                          <p:spTgt spid="2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0"/>
                            </p:stCondLst>
                            <p:childTnLst>
                              <p:par>
                                <p:cTn id="75" presetClass="exit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6" dur="500" fill="hold"/>
                                        <p:tgtEl>
                                          <p:spTgt spid="2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entr" nodeType="click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2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2" dur="1250"/>
                                        <p:tgtEl>
                                          <p:spTgt spid="2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52" grpId="7"/>
      <p:bldP build="whole" bldLvl="1" animBg="1" rev="0" advAuto="0" spid="2570" grpId="1"/>
      <p:bldP build="whole" bldLvl="1" animBg="1" rev="0" advAuto="0" spid="2529" grpId="13"/>
      <p:bldP build="whole" bldLvl="1" animBg="1" rev="0" advAuto="0" spid="2593" grpId="12"/>
      <p:bldP build="whole" bldLvl="1" animBg="1" rev="0" advAuto="0" spid="2676" grpId="10"/>
      <p:bldP build="whole" bldLvl="1" animBg="1" rev="0" advAuto="0" spid="2624" grpId="14"/>
      <p:bldP build="whole" bldLvl="1" animBg="1" rev="0" advAuto="0" spid="2676" grpId="16"/>
      <p:bldP build="whole" bldLvl="1" animBg="1" rev="0" advAuto="0" spid="2610" grpId="6"/>
      <p:bldP build="whole" bldLvl="1" animBg="1" rev="0" advAuto="0" spid="2677" grpId="11"/>
      <p:bldP build="whole" bldLvl="1" animBg="1" rev="0" advAuto="0" spid="2607" grpId="5"/>
      <p:bldP build="whole" bldLvl="1" animBg="1" rev="0" advAuto="0" spid="2643" grpId="8"/>
      <p:bldP build="whole" bldLvl="1" animBg="1" rev="0" advAuto="0" spid="2529" grpId="3"/>
      <p:bldP build="whole" bldLvl="1" animBg="1" rev="0" advAuto="0" spid="2593" grpId="2"/>
      <p:bldP build="whole" bldLvl="1" animBg="1" rev="0" advAuto="0" spid="2673" grpId="9"/>
      <p:bldP build="whole" bldLvl="1" animBg="1" rev="0" advAuto="0" spid="2624" grpId="4"/>
      <p:bldP build="whole" bldLvl="1" animBg="1" rev="0" advAuto="0" spid="2677" grpId="17"/>
      <p:bldP build="whole" bldLvl="1" animBg="1" rev="0" advAuto="0" spid="2679" grpId="18"/>
      <p:bldP build="whole" bldLvl="1" animBg="1" rev="0" advAuto="0" spid="2607" grpId="15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1" name="Chart 2"/>
          <p:cNvGraphicFramePr/>
          <p:nvPr/>
        </p:nvGraphicFramePr>
        <p:xfrm>
          <a:off x="387503" y="711112"/>
          <a:ext cx="8799165" cy="416791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682" name="Rectangle 111"/>
          <p:cNvSpPr txBox="1"/>
          <p:nvPr/>
        </p:nvSpPr>
        <p:spPr>
          <a:xfrm>
            <a:off x="192230" y="259230"/>
            <a:ext cx="8747761" cy="5026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32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Global Oil Consumption</a:t>
            </a:r>
          </a:p>
        </p:txBody>
      </p:sp>
      <p:graphicFrame>
        <p:nvGraphicFramePr>
          <p:cNvPr id="2683" name="Chart 3"/>
          <p:cNvGraphicFramePr/>
          <p:nvPr/>
        </p:nvGraphicFramePr>
        <p:xfrm>
          <a:off x="1213495" y="711112"/>
          <a:ext cx="7655652" cy="388393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684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81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2681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681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500"/>
                                        <p:tgtEl>
                                          <p:spTgt spid="2681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681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500"/>
                                        <p:tgtEl>
                                          <p:spTgt spid="2681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681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500"/>
                                        <p:tgtEl>
                                          <p:spTgt spid="2681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681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4" dur="1500"/>
                                        <p:tgtEl>
                                          <p:spTgt spid="2681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681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8" dur="1500"/>
                                        <p:tgtEl>
                                          <p:spTgt spid="2681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2681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2" dur="1500"/>
                                        <p:tgtEl>
                                          <p:spTgt spid="2681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0"/>
                            </p:stCondLst>
                            <p:childTnLst>
                              <p:par>
                                <p:cTn id="34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683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6" dur="1500"/>
                                        <p:tgtEl>
                                          <p:spTgt spid="2683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683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1" dur="1500"/>
                                        <p:tgtEl>
                                          <p:spTgt spid="2683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81" grpId="1">
        <p:bldSub>
          <a:bldChart bld="series"/>
        </p:bldSub>
      </p:bldGraphic>
      <p:bldGraphic spid="2683" grpId="2">
        <p:bldSub>
          <a:bldChart bld="series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6" name="TextBox 10"/>
          <p:cNvSpPr txBox="1"/>
          <p:nvPr/>
        </p:nvSpPr>
        <p:spPr>
          <a:xfrm>
            <a:off x="598170" y="755868"/>
            <a:ext cx="7947660" cy="3552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4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Coal and Oil are decreasing </a:t>
            </a:r>
            <a:endParaRPr>
              <a:solidFill>
                <a:srgbClr val="FFFFFF"/>
              </a:solidFill>
            </a:endParaRPr>
          </a:p>
          <a:p>
            <a:pPr algn="ctr">
              <a:defRPr b="1" sz="44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in the global energy Mix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i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and</a:t>
            </a:r>
          </a:p>
          <a:p>
            <a:pPr algn="ctr">
              <a:spcBef>
                <a:spcPts val="1200"/>
              </a:spcBef>
              <a:defRPr b="1" sz="4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Coal and Oil Consumption </a:t>
            </a:r>
            <a:endParaRPr>
              <a:solidFill>
                <a:srgbClr val="FFFFFF"/>
              </a:solidFill>
            </a:endParaRPr>
          </a:p>
          <a:p>
            <a:pPr algn="ctr">
              <a:defRPr b="1" sz="4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is increasing globally</a:t>
            </a:r>
          </a:p>
        </p:txBody>
      </p:sp>
      <p:pic>
        <p:nvPicPr>
          <p:cNvPr id="2687" name="Picture 167" descr="Picture 16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249" y="-323850"/>
            <a:ext cx="9178250" cy="63997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8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268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26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6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1000"/>
                                        <p:tgtEl>
                                          <p:spTgt spid="26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6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26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1000"/>
                                        <p:tgtEl>
                                          <p:spTgt spid="26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6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1000"/>
                                        <p:tgtEl>
                                          <p:spTgt spid="26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0" fill="hold"/>
                                        <p:tgtEl>
                                          <p:spTgt spid="2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0" fill="hold"/>
                                        <p:tgtEl>
                                          <p:spTgt spid="2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686" grpId="1"/>
      <p:bldP build="whole" bldLvl="1" animBg="1" rev="0" advAuto="0" spid="2687" grpId="2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89" name="Chart 6"/>
          <p:cNvGraphicFramePr/>
          <p:nvPr/>
        </p:nvGraphicFramePr>
        <p:xfrm>
          <a:off x="473925" y="733425"/>
          <a:ext cx="8261843" cy="398153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2690" name="Chart 8"/>
          <p:cNvGraphicFramePr/>
          <p:nvPr/>
        </p:nvGraphicFramePr>
        <p:xfrm>
          <a:off x="473924" y="730323"/>
          <a:ext cx="8261843" cy="398153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691" name="Rectangle 111"/>
          <p:cNvSpPr txBox="1"/>
          <p:nvPr/>
        </p:nvSpPr>
        <p:spPr>
          <a:xfrm>
            <a:off x="192230" y="164068"/>
            <a:ext cx="8747761" cy="502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32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Global Natural Gas Consumption</a:t>
            </a:r>
          </a:p>
        </p:txBody>
      </p:sp>
      <p:sp>
        <p:nvSpPr>
          <p:cNvPr id="2692" name="Rectangle 4"/>
          <p:cNvSpPr/>
          <p:nvPr/>
        </p:nvSpPr>
        <p:spPr>
          <a:xfrm>
            <a:off x="7397243" y="1346255"/>
            <a:ext cx="1447801" cy="58098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2693" name="Picture 14" descr="Picture 1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11933" y="1465063"/>
            <a:ext cx="1943372" cy="352475"/>
          </a:xfrm>
          <a:prstGeom prst="rect">
            <a:avLst/>
          </a:prstGeom>
          <a:ln w="12700">
            <a:miter lim="400000"/>
          </a:ln>
        </p:spPr>
      </p:pic>
      <p:sp>
        <p:nvSpPr>
          <p:cNvPr id="2694" name="TextBox 3"/>
          <p:cNvSpPr txBox="1"/>
          <p:nvPr/>
        </p:nvSpPr>
        <p:spPr>
          <a:xfrm>
            <a:off x="4770120" y="2724150"/>
            <a:ext cx="1008222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2007</a:t>
            </a:r>
          </a:p>
        </p:txBody>
      </p:sp>
      <p:sp>
        <p:nvSpPr>
          <p:cNvPr id="2695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89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2689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689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500"/>
                                        <p:tgtEl>
                                          <p:spTgt spid="2689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500"/>
                                        <p:tgtEl>
                                          <p:spTgt spid="2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689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1500"/>
                                        <p:tgtEl>
                                          <p:spTgt spid="2689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Class="exit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4" dur="500" fill="hold"/>
                                        <p:tgtEl>
                                          <p:spTgt spid="26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689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500"/>
                                        <p:tgtEl>
                                          <p:spTgt spid="2689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689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500"/>
                                        <p:tgtEl>
                                          <p:spTgt spid="2689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689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7" dur="1500"/>
                                        <p:tgtEl>
                                          <p:spTgt spid="2689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689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1" dur="1500"/>
                                        <p:tgtEl>
                                          <p:spTgt spid="2689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2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6" dur="2000"/>
                                        <p:tgtEl>
                                          <p:spTgt spid="2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89" grpId="1">
        <p:bldSub>
          <a:bldChart bld="series"/>
        </p:bldSub>
      </p:bldGraphic>
      <p:bldP build="whole" bldLvl="1" animBg="1" rev="0" advAuto="0" spid="2694" grpId="3"/>
      <p:bldP build="whole" bldLvl="1" animBg="1" rev="0" advAuto="0" spid="2694" grpId="2"/>
      <p:bldP build="whole" bldLvl="1" animBg="1" rev="0" advAuto="0" spid="2690" grpId="4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7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06316"/>
            <a:ext cx="6571281" cy="4202673"/>
          </a:xfrm>
          <a:prstGeom prst="rect">
            <a:avLst/>
          </a:prstGeom>
          <a:ln w="12700">
            <a:miter lim="400000"/>
          </a:ln>
        </p:spPr>
      </p:pic>
      <p:sp>
        <p:nvSpPr>
          <p:cNvPr id="2698" name="Rectangle 111"/>
          <p:cNvSpPr txBox="1"/>
          <p:nvPr/>
        </p:nvSpPr>
        <p:spPr>
          <a:xfrm>
            <a:off x="1562225" y="271352"/>
            <a:ext cx="6019549" cy="4715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000"/>
              </a:lnSpc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U. S. Natural Gas Consumption</a:t>
            </a:r>
          </a:p>
        </p:txBody>
      </p:sp>
      <p:grpSp>
        <p:nvGrpSpPr>
          <p:cNvPr id="2707" name="Group 11"/>
          <p:cNvGrpSpPr/>
          <p:nvPr/>
        </p:nvGrpSpPr>
        <p:grpSpPr>
          <a:xfrm>
            <a:off x="1008503" y="4194174"/>
            <a:ext cx="5816477" cy="301041"/>
            <a:chOff x="0" y="0"/>
            <a:chExt cx="5816476" cy="301039"/>
          </a:xfrm>
        </p:grpSpPr>
        <p:sp>
          <p:nvSpPr>
            <p:cNvPr id="2699" name="TextBox 136"/>
            <p:cNvSpPr txBox="1"/>
            <p:nvPr/>
          </p:nvSpPr>
          <p:spPr>
            <a:xfrm>
              <a:off x="5307090" y="0"/>
              <a:ext cx="509387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2020</a:t>
              </a:r>
            </a:p>
          </p:txBody>
        </p:sp>
        <p:sp>
          <p:nvSpPr>
            <p:cNvPr id="2700" name="TextBox 136"/>
            <p:cNvSpPr txBox="1"/>
            <p:nvPr/>
          </p:nvSpPr>
          <p:spPr>
            <a:xfrm>
              <a:off x="0" y="12216"/>
              <a:ext cx="515874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1950</a:t>
              </a:r>
            </a:p>
          </p:txBody>
        </p:sp>
        <p:sp>
          <p:nvSpPr>
            <p:cNvPr id="2701" name="TextBox 136"/>
            <p:cNvSpPr txBox="1"/>
            <p:nvPr/>
          </p:nvSpPr>
          <p:spPr>
            <a:xfrm>
              <a:off x="3794062" y="12216"/>
              <a:ext cx="509387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2000</a:t>
              </a:r>
            </a:p>
          </p:txBody>
        </p:sp>
        <p:sp>
          <p:nvSpPr>
            <p:cNvPr id="2702" name="TextBox 136"/>
            <p:cNvSpPr txBox="1"/>
            <p:nvPr/>
          </p:nvSpPr>
          <p:spPr>
            <a:xfrm>
              <a:off x="3058730" y="12216"/>
              <a:ext cx="49192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1990</a:t>
              </a:r>
            </a:p>
          </p:txBody>
        </p:sp>
        <p:sp>
          <p:nvSpPr>
            <p:cNvPr id="2703" name="TextBox 136"/>
            <p:cNvSpPr txBox="1"/>
            <p:nvPr/>
          </p:nvSpPr>
          <p:spPr>
            <a:xfrm>
              <a:off x="2292526" y="12216"/>
              <a:ext cx="49192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1980</a:t>
              </a:r>
            </a:p>
          </p:txBody>
        </p:sp>
        <p:sp>
          <p:nvSpPr>
            <p:cNvPr id="2704" name="TextBox 136"/>
            <p:cNvSpPr txBox="1"/>
            <p:nvPr/>
          </p:nvSpPr>
          <p:spPr>
            <a:xfrm>
              <a:off x="1533939" y="12216"/>
              <a:ext cx="515178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1970</a:t>
              </a:r>
            </a:p>
          </p:txBody>
        </p:sp>
        <p:sp>
          <p:nvSpPr>
            <p:cNvPr id="2705" name="TextBox 136"/>
            <p:cNvSpPr txBox="1"/>
            <p:nvPr/>
          </p:nvSpPr>
          <p:spPr>
            <a:xfrm>
              <a:off x="767766" y="12216"/>
              <a:ext cx="522703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1960</a:t>
              </a:r>
            </a:p>
          </p:txBody>
        </p:sp>
        <p:sp>
          <p:nvSpPr>
            <p:cNvPr id="2706" name="TextBox 136"/>
            <p:cNvSpPr txBox="1"/>
            <p:nvPr/>
          </p:nvSpPr>
          <p:spPr>
            <a:xfrm>
              <a:off x="4545814" y="12216"/>
              <a:ext cx="509387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2010</a:t>
              </a:r>
            </a:p>
          </p:txBody>
        </p:sp>
      </p:grpSp>
      <p:sp>
        <p:nvSpPr>
          <p:cNvPr id="2708" name="Rectangle 148"/>
          <p:cNvSpPr/>
          <p:nvPr/>
        </p:nvSpPr>
        <p:spPr>
          <a:xfrm flipV="1" rot="10800000">
            <a:off x="1205165" y="1047750"/>
            <a:ext cx="5665536" cy="3108961"/>
          </a:xfrm>
          <a:prstGeom prst="rect">
            <a:avLst/>
          </a:prstGeom>
          <a:solidFill>
            <a:srgbClr val="BFBFBF">
              <a:alpha val="70000"/>
            </a:srgbClr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2712" name="Group 3"/>
          <p:cNvGrpSpPr/>
          <p:nvPr/>
        </p:nvGrpSpPr>
        <p:grpSpPr>
          <a:xfrm>
            <a:off x="644129" y="939506"/>
            <a:ext cx="431009" cy="2364923"/>
            <a:chOff x="0" y="0"/>
            <a:chExt cx="431008" cy="2364922"/>
          </a:xfrm>
        </p:grpSpPr>
        <p:sp>
          <p:nvSpPr>
            <p:cNvPr id="2709" name="TextBox 136"/>
            <p:cNvSpPr txBox="1"/>
            <p:nvPr/>
          </p:nvSpPr>
          <p:spPr>
            <a:xfrm>
              <a:off x="99045" y="2082799"/>
              <a:ext cx="331963" cy="2821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8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2710" name="TextBox 136"/>
            <p:cNvSpPr txBox="1"/>
            <p:nvPr/>
          </p:nvSpPr>
          <p:spPr>
            <a:xfrm>
              <a:off x="0" y="1025520"/>
              <a:ext cx="431008" cy="2821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8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711" name="TextBox 136"/>
            <p:cNvSpPr txBox="1"/>
            <p:nvPr/>
          </p:nvSpPr>
          <p:spPr>
            <a:xfrm>
              <a:off x="28634" y="0"/>
              <a:ext cx="402375" cy="2821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8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</a:t>
              </a:r>
            </a:p>
          </p:txBody>
        </p:sp>
      </p:grpSp>
      <p:sp>
        <p:nvSpPr>
          <p:cNvPr id="2713" name="Straight Connector 151"/>
          <p:cNvSpPr/>
          <p:nvPr/>
        </p:nvSpPr>
        <p:spPr>
          <a:xfrm flipV="1">
            <a:off x="2800861" y="1048966"/>
            <a:ext cx="1" cy="310896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14" name="Straight Connector 94"/>
          <p:cNvSpPr/>
          <p:nvPr/>
        </p:nvSpPr>
        <p:spPr>
          <a:xfrm flipV="1">
            <a:off x="3557469" y="1043905"/>
            <a:ext cx="1" cy="310896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15" name="Straight Connector 100"/>
          <p:cNvSpPr/>
          <p:nvPr/>
        </p:nvSpPr>
        <p:spPr>
          <a:xfrm flipV="1">
            <a:off x="4311520" y="1043905"/>
            <a:ext cx="1" cy="310896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16" name="Straight Connector 87"/>
          <p:cNvSpPr/>
          <p:nvPr/>
        </p:nvSpPr>
        <p:spPr>
          <a:xfrm flipV="1">
            <a:off x="5076821" y="1043905"/>
            <a:ext cx="1" cy="310896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17" name="Straight Connector 88"/>
          <p:cNvSpPr/>
          <p:nvPr/>
        </p:nvSpPr>
        <p:spPr>
          <a:xfrm flipV="1">
            <a:off x="5830546" y="1046424"/>
            <a:ext cx="1" cy="3108962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18" name="TextBox 136"/>
          <p:cNvSpPr txBox="1"/>
          <p:nvPr/>
        </p:nvSpPr>
        <p:spPr>
          <a:xfrm rot="16200000">
            <a:off x="216198" y="2382861"/>
            <a:ext cx="812166" cy="309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1400"/>
              </a:lnSpc>
              <a:defRPr b="1" sz="28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Tcf</a:t>
            </a:r>
          </a:p>
        </p:txBody>
      </p:sp>
      <p:sp>
        <p:nvSpPr>
          <p:cNvPr id="2719" name="Straight Connector 96"/>
          <p:cNvSpPr/>
          <p:nvPr/>
        </p:nvSpPr>
        <p:spPr>
          <a:xfrm flipV="1">
            <a:off x="2044090" y="1047750"/>
            <a:ext cx="1" cy="310896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720" name="Straight Connector 102"/>
          <p:cNvSpPr/>
          <p:nvPr/>
        </p:nvSpPr>
        <p:spPr>
          <a:xfrm flipV="1">
            <a:off x="6586687" y="1046424"/>
            <a:ext cx="1" cy="3108962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2729" name="Group 15"/>
          <p:cNvGrpSpPr/>
          <p:nvPr/>
        </p:nvGrpSpPr>
        <p:grpSpPr>
          <a:xfrm>
            <a:off x="1288353" y="4160866"/>
            <a:ext cx="5297705" cy="91441"/>
            <a:chOff x="0" y="0"/>
            <a:chExt cx="5297704" cy="91440"/>
          </a:xfrm>
        </p:grpSpPr>
        <p:sp>
          <p:nvSpPr>
            <p:cNvPr id="2721" name="Straight Connector 113"/>
            <p:cNvSpPr/>
            <p:nvPr/>
          </p:nvSpPr>
          <p:spPr>
            <a:xfrm>
              <a:off x="5297704" y="0"/>
              <a:ext cx="1" cy="9144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22" name="Straight Connector 104"/>
            <p:cNvSpPr/>
            <p:nvPr/>
          </p:nvSpPr>
          <p:spPr>
            <a:xfrm>
              <a:off x="4541159" y="0"/>
              <a:ext cx="1" cy="9144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23" name="Straight Connector 105"/>
            <p:cNvSpPr/>
            <p:nvPr/>
          </p:nvSpPr>
          <p:spPr>
            <a:xfrm>
              <a:off x="3787979" y="0"/>
              <a:ext cx="1" cy="9144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24" name="Straight Connector 108"/>
            <p:cNvSpPr/>
            <p:nvPr/>
          </p:nvSpPr>
          <p:spPr>
            <a:xfrm>
              <a:off x="3023172" y="0"/>
              <a:ext cx="1" cy="9144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25" name="Straight Connector 111"/>
            <p:cNvSpPr/>
            <p:nvPr/>
          </p:nvSpPr>
          <p:spPr>
            <a:xfrm>
              <a:off x="2269174" y="0"/>
              <a:ext cx="1" cy="9144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26" name="Straight Connector 115"/>
            <p:cNvSpPr/>
            <p:nvPr/>
          </p:nvSpPr>
          <p:spPr>
            <a:xfrm>
              <a:off x="1512283" y="0"/>
              <a:ext cx="1" cy="9144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27" name="Straight Connector 116"/>
            <p:cNvSpPr/>
            <p:nvPr/>
          </p:nvSpPr>
          <p:spPr>
            <a:xfrm>
              <a:off x="757648" y="0"/>
              <a:ext cx="1" cy="9144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28" name="Straight Connector 117"/>
            <p:cNvSpPr/>
            <p:nvPr/>
          </p:nvSpPr>
          <p:spPr>
            <a:xfrm flipH="1">
              <a:off x="-1" y="0"/>
              <a:ext cx="2" cy="9144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2738" name="Group 27"/>
          <p:cNvGrpSpPr/>
          <p:nvPr/>
        </p:nvGrpSpPr>
        <p:grpSpPr>
          <a:xfrm>
            <a:off x="1136793" y="1047749"/>
            <a:ext cx="72585" cy="3107834"/>
            <a:chOff x="0" y="0"/>
            <a:chExt cx="72584" cy="3107833"/>
          </a:xfrm>
        </p:grpSpPr>
        <p:sp>
          <p:nvSpPr>
            <p:cNvPr id="2730" name="Straight Connector 138"/>
            <p:cNvSpPr/>
            <p:nvPr/>
          </p:nvSpPr>
          <p:spPr>
            <a:xfrm>
              <a:off x="-1" y="3107832"/>
              <a:ext cx="72586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2737" name="Group 25"/>
            <p:cNvGrpSpPr/>
            <p:nvPr/>
          </p:nvGrpSpPr>
          <p:grpSpPr>
            <a:xfrm>
              <a:off x="-1" y="-1"/>
              <a:ext cx="72586" cy="2596057"/>
              <a:chOff x="0" y="0"/>
              <a:chExt cx="72584" cy="2596055"/>
            </a:xfrm>
          </p:grpSpPr>
          <p:sp>
            <p:nvSpPr>
              <p:cNvPr id="2731" name="Straight Connector 130"/>
              <p:cNvSpPr/>
              <p:nvPr/>
            </p:nvSpPr>
            <p:spPr>
              <a:xfrm>
                <a:off x="-1" y="512859"/>
                <a:ext cx="7258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32" name="Straight Connector 131"/>
              <p:cNvSpPr/>
              <p:nvPr/>
            </p:nvSpPr>
            <p:spPr>
              <a:xfrm>
                <a:off x="-1" y="1009650"/>
                <a:ext cx="7258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33" name="Straight Connector 132"/>
              <p:cNvSpPr/>
              <p:nvPr/>
            </p:nvSpPr>
            <p:spPr>
              <a:xfrm>
                <a:off x="-1" y="1531620"/>
                <a:ext cx="7258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34" name="Straight Connector 133"/>
              <p:cNvSpPr/>
              <p:nvPr/>
            </p:nvSpPr>
            <p:spPr>
              <a:xfrm>
                <a:off x="-1" y="2076843"/>
                <a:ext cx="7258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35" name="Straight Connector 137"/>
              <p:cNvSpPr/>
              <p:nvPr/>
            </p:nvSpPr>
            <p:spPr>
              <a:xfrm>
                <a:off x="-1" y="2596055"/>
                <a:ext cx="7258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736" name="Straight Connector 140"/>
              <p:cNvSpPr/>
              <p:nvPr/>
            </p:nvSpPr>
            <p:spPr>
              <a:xfrm>
                <a:off x="-1" y="0"/>
                <a:ext cx="7258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</p:grpSp>
      <p:sp>
        <p:nvSpPr>
          <p:cNvPr id="2739" name="Straight Connector 141"/>
          <p:cNvSpPr/>
          <p:nvPr/>
        </p:nvSpPr>
        <p:spPr>
          <a:xfrm flipV="1">
            <a:off x="1290981" y="1047750"/>
            <a:ext cx="1" cy="310896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2745" name="Group 153"/>
          <p:cNvGrpSpPr/>
          <p:nvPr/>
        </p:nvGrpSpPr>
        <p:grpSpPr>
          <a:xfrm>
            <a:off x="1210706" y="1562100"/>
            <a:ext cx="5653143" cy="2080261"/>
            <a:chOff x="0" y="0"/>
            <a:chExt cx="5653142" cy="2080260"/>
          </a:xfrm>
        </p:grpSpPr>
        <p:sp>
          <p:nvSpPr>
            <p:cNvPr id="2740" name="Straight Connector 155"/>
            <p:cNvSpPr/>
            <p:nvPr/>
          </p:nvSpPr>
          <p:spPr>
            <a:xfrm>
              <a:off x="0" y="2080260"/>
              <a:ext cx="5653143" cy="1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41" name="Straight Connector 156"/>
            <p:cNvSpPr/>
            <p:nvPr/>
          </p:nvSpPr>
          <p:spPr>
            <a:xfrm>
              <a:off x="0" y="1558290"/>
              <a:ext cx="5653143" cy="1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42" name="Straight Connector 157"/>
            <p:cNvSpPr/>
            <p:nvPr/>
          </p:nvSpPr>
          <p:spPr>
            <a:xfrm>
              <a:off x="0" y="1017269"/>
              <a:ext cx="5653143" cy="1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43" name="Straight Connector 158"/>
            <p:cNvSpPr/>
            <p:nvPr/>
          </p:nvSpPr>
          <p:spPr>
            <a:xfrm>
              <a:off x="0" y="495300"/>
              <a:ext cx="5653143" cy="0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744" name="Straight Connector 159"/>
            <p:cNvSpPr/>
            <p:nvPr/>
          </p:nvSpPr>
          <p:spPr>
            <a:xfrm>
              <a:off x="0" y="0"/>
              <a:ext cx="5653143" cy="1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2746" name="Graphic 35"/>
          <p:cNvSpPr/>
          <p:nvPr/>
        </p:nvSpPr>
        <p:spPr>
          <a:xfrm>
            <a:off x="1251436" y="3030378"/>
            <a:ext cx="5591059" cy="912972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747" name="Graphic 37"/>
          <p:cNvSpPr/>
          <p:nvPr/>
        </p:nvSpPr>
        <p:spPr>
          <a:xfrm>
            <a:off x="1261492" y="3400588"/>
            <a:ext cx="5581002" cy="681515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748" name="Graphic 39"/>
          <p:cNvSpPr/>
          <p:nvPr/>
        </p:nvSpPr>
        <p:spPr>
          <a:xfrm>
            <a:off x="1316751" y="3872517"/>
            <a:ext cx="5510612" cy="257176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749" name="Graphic 31"/>
          <p:cNvSpPr/>
          <p:nvPr/>
        </p:nvSpPr>
        <p:spPr>
          <a:xfrm>
            <a:off x="1217263" y="1943678"/>
            <a:ext cx="5581001" cy="1581627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750" name="Graphic 33"/>
          <p:cNvSpPr/>
          <p:nvPr/>
        </p:nvSpPr>
        <p:spPr>
          <a:xfrm>
            <a:off x="1277749" y="1403031"/>
            <a:ext cx="5591058" cy="2616519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sp>
        <p:nvSpPr>
          <p:cNvPr id="2751" name="TextBox 66"/>
          <p:cNvSpPr txBox="1"/>
          <p:nvPr/>
        </p:nvSpPr>
        <p:spPr>
          <a:xfrm>
            <a:off x="3436620" y="4942368"/>
            <a:ext cx="2270761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Source: MacroMicro.me</a:t>
            </a:r>
          </a:p>
        </p:txBody>
      </p:sp>
      <p:grpSp>
        <p:nvGrpSpPr>
          <p:cNvPr id="2754" name="Group 2"/>
          <p:cNvGrpSpPr/>
          <p:nvPr/>
        </p:nvGrpSpPr>
        <p:grpSpPr>
          <a:xfrm>
            <a:off x="7115618" y="1425772"/>
            <a:ext cx="1217538" cy="288825"/>
            <a:chOff x="0" y="0"/>
            <a:chExt cx="1217537" cy="288823"/>
          </a:xfrm>
        </p:grpSpPr>
        <p:sp>
          <p:nvSpPr>
            <p:cNvPr id="2752" name="TextBox 136"/>
            <p:cNvSpPr txBox="1"/>
            <p:nvPr/>
          </p:nvSpPr>
          <p:spPr>
            <a:xfrm>
              <a:off x="171606" y="0"/>
              <a:ext cx="104593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Industrial</a:t>
              </a:r>
            </a:p>
          </p:txBody>
        </p:sp>
        <p:sp>
          <p:nvSpPr>
            <p:cNvPr id="2753" name="Rectangle 78"/>
            <p:cNvSpPr/>
            <p:nvPr/>
          </p:nvSpPr>
          <p:spPr>
            <a:xfrm>
              <a:off x="0" y="85314"/>
              <a:ext cx="228600" cy="137161"/>
            </a:xfrm>
            <a:prstGeom prst="rect">
              <a:avLst/>
            </a:prstGeom>
            <a:solidFill>
              <a:srgbClr val="0066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757" name="Group 6"/>
          <p:cNvGrpSpPr/>
          <p:nvPr/>
        </p:nvGrpSpPr>
        <p:grpSpPr>
          <a:xfrm>
            <a:off x="7115618" y="2035373"/>
            <a:ext cx="1377619" cy="288824"/>
            <a:chOff x="0" y="0"/>
            <a:chExt cx="1377618" cy="288823"/>
          </a:xfrm>
        </p:grpSpPr>
        <p:sp>
          <p:nvSpPr>
            <p:cNvPr id="2755" name="TextBox 136"/>
            <p:cNvSpPr txBox="1"/>
            <p:nvPr/>
          </p:nvSpPr>
          <p:spPr>
            <a:xfrm>
              <a:off x="239774" y="0"/>
              <a:ext cx="1137845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Commercial</a:t>
              </a:r>
            </a:p>
          </p:txBody>
        </p:sp>
        <p:sp>
          <p:nvSpPr>
            <p:cNvPr id="2756" name="Rectangle 78"/>
            <p:cNvSpPr/>
            <p:nvPr/>
          </p:nvSpPr>
          <p:spPr>
            <a:xfrm>
              <a:off x="0" y="85314"/>
              <a:ext cx="228600" cy="137161"/>
            </a:xfrm>
            <a:prstGeom prst="rect">
              <a:avLst/>
            </a:prstGeom>
            <a:solidFill>
              <a:srgbClr val="00B05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760" name="Group 5"/>
          <p:cNvGrpSpPr/>
          <p:nvPr/>
        </p:nvGrpSpPr>
        <p:grpSpPr>
          <a:xfrm>
            <a:off x="7115618" y="1730573"/>
            <a:ext cx="1298537" cy="288824"/>
            <a:chOff x="0" y="0"/>
            <a:chExt cx="1298536" cy="288823"/>
          </a:xfrm>
        </p:grpSpPr>
        <p:sp>
          <p:nvSpPr>
            <p:cNvPr id="2758" name="TextBox 136"/>
            <p:cNvSpPr txBox="1"/>
            <p:nvPr/>
          </p:nvSpPr>
          <p:spPr>
            <a:xfrm>
              <a:off x="242672" y="0"/>
              <a:ext cx="1055865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Residential</a:t>
              </a:r>
            </a:p>
          </p:txBody>
        </p:sp>
        <p:sp>
          <p:nvSpPr>
            <p:cNvPr id="2759" name="Rectangle 78"/>
            <p:cNvSpPr/>
            <p:nvPr/>
          </p:nvSpPr>
          <p:spPr>
            <a:xfrm>
              <a:off x="0" y="85314"/>
              <a:ext cx="228600" cy="137161"/>
            </a:xfrm>
            <a:prstGeom prst="rect">
              <a:avLst/>
            </a:prstGeom>
            <a:solidFill>
              <a:srgbClr val="FF990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763" name="Group 4"/>
          <p:cNvGrpSpPr/>
          <p:nvPr/>
        </p:nvGrpSpPr>
        <p:grpSpPr>
          <a:xfrm>
            <a:off x="7115618" y="1120972"/>
            <a:ext cx="1601663" cy="288825"/>
            <a:chOff x="0" y="0"/>
            <a:chExt cx="1601662" cy="288823"/>
          </a:xfrm>
        </p:grpSpPr>
        <p:sp>
          <p:nvSpPr>
            <p:cNvPr id="2761" name="TextBox 136"/>
            <p:cNvSpPr txBox="1"/>
            <p:nvPr/>
          </p:nvSpPr>
          <p:spPr>
            <a:xfrm>
              <a:off x="216218" y="0"/>
              <a:ext cx="1385445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Electric power</a:t>
              </a:r>
            </a:p>
          </p:txBody>
        </p:sp>
        <p:sp>
          <p:nvSpPr>
            <p:cNvPr id="2762" name="Rectangle 78"/>
            <p:cNvSpPr/>
            <p:nvPr/>
          </p:nvSpPr>
          <p:spPr>
            <a:xfrm>
              <a:off x="0" y="85314"/>
              <a:ext cx="228600" cy="137161"/>
            </a:xfrm>
            <a:prstGeom prst="rect">
              <a:avLst/>
            </a:prstGeom>
            <a:solidFill>
              <a:srgbClr val="FF000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766" name="Group 7"/>
          <p:cNvGrpSpPr/>
          <p:nvPr/>
        </p:nvGrpSpPr>
        <p:grpSpPr>
          <a:xfrm>
            <a:off x="7115618" y="2340173"/>
            <a:ext cx="1600380" cy="288824"/>
            <a:chOff x="0" y="0"/>
            <a:chExt cx="1600379" cy="288823"/>
          </a:xfrm>
        </p:grpSpPr>
        <p:sp>
          <p:nvSpPr>
            <p:cNvPr id="2764" name="TextBox 136"/>
            <p:cNvSpPr txBox="1"/>
            <p:nvPr/>
          </p:nvSpPr>
          <p:spPr>
            <a:xfrm>
              <a:off x="214936" y="0"/>
              <a:ext cx="1385444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Transportation</a:t>
              </a:r>
            </a:p>
          </p:txBody>
        </p:sp>
        <p:sp>
          <p:nvSpPr>
            <p:cNvPr id="2765" name="Rectangle 78"/>
            <p:cNvSpPr/>
            <p:nvPr/>
          </p:nvSpPr>
          <p:spPr>
            <a:xfrm>
              <a:off x="0" y="85314"/>
              <a:ext cx="228600" cy="137161"/>
            </a:xfrm>
            <a:prstGeom prst="rect">
              <a:avLst/>
            </a:prstGeom>
            <a:solidFill>
              <a:srgbClr val="C90097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pic>
        <p:nvPicPr>
          <p:cNvPr id="2767" name="Picture 9" descr="Picture 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13604" y="262347"/>
            <a:ext cx="3316992" cy="46586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8" name="Picture 8" descr="Picture 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66700" y="1046197"/>
            <a:ext cx="8610600" cy="3435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769" name="Picture 12" descr="Picture 1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937704" y="202378"/>
            <a:ext cx="2718411" cy="4778633"/>
          </a:xfrm>
          <a:prstGeom prst="rect">
            <a:avLst/>
          </a:prstGeom>
          <a:ln w="12700">
            <a:miter lim="400000"/>
          </a:ln>
        </p:spPr>
      </p:pic>
      <p:sp>
        <p:nvSpPr>
          <p:cNvPr id="2770" name="TextBox 1"/>
          <p:cNvSpPr txBox="1"/>
          <p:nvPr/>
        </p:nvSpPr>
        <p:spPr>
          <a:xfrm>
            <a:off x="351220" y="1465502"/>
            <a:ext cx="8441561" cy="2431206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AI Hyperscalers demand reliable electricity.</a:t>
            </a:r>
            <a:endParaRPr sz="4400"/>
          </a:p>
          <a:p>
            <a:pPr algn="ctr"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Gas (or Nuclear)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2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1500"/>
                                        <p:tgtEl>
                                          <p:spTgt spid="2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500"/>
                                        <p:tgtEl>
                                          <p:spTgt spid="2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500"/>
                                        <p:tgtEl>
                                          <p:spTgt spid="2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2000"/>
                                        <p:tgtEl>
                                          <p:spTgt spid="2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1250"/>
                                        <p:tgtEl>
                                          <p:spTgt spid="2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1250"/>
                                        <p:tgtEl>
                                          <p:spTgt spid="2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50"/>
                            </p:stCondLst>
                            <p:childTnLst>
                              <p:par>
                                <p:cTn id="37" presetClass="exit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8" dur="500" fill="hold"/>
                                        <p:tgtEl>
                                          <p:spTgt spid="27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4" dur="1250"/>
                                        <p:tgtEl>
                                          <p:spTgt spid="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xit" nodeType="click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8" dur="500" fill="hold"/>
                                        <p:tgtEl>
                                          <p:spTgt spid="27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Class="exit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2" dur="500" fill="hold"/>
                                        <p:tgtEl>
                                          <p:spTgt spid="27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Class="entr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7" dur="1500"/>
                                        <p:tgtEl>
                                          <p:spTgt spid="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747" grpId="2"/>
      <p:bldP build="whole" bldLvl="1" animBg="1" rev="0" advAuto="0" spid="2769" grpId="9"/>
      <p:bldP build="whole" bldLvl="1" animBg="1" rev="0" advAuto="0" spid="2769" grpId="11"/>
      <p:bldP build="whole" bldLvl="1" animBg="1" rev="0" advAuto="0" spid="2768" grpId="6"/>
      <p:bldP build="whole" bldLvl="1" animBg="1" rev="0" advAuto="0" spid="2770" grpId="12"/>
      <p:bldP build="whole" bldLvl="1" animBg="1" rev="0" advAuto="0" spid="2768" grpId="8"/>
      <p:bldP build="whole" bldLvl="1" animBg="1" rev="0" advAuto="0" spid="2749" grpId="4"/>
      <p:bldP build="whole" bldLvl="1" animBg="1" rev="0" advAuto="0" spid="2750" grpId="5"/>
      <p:bldP build="whole" bldLvl="1" animBg="1" rev="0" advAuto="0" spid="2767" grpId="7"/>
      <p:bldP build="whole" bldLvl="1" animBg="1" rev="0" advAuto="0" spid="2746" grpId="3"/>
      <p:bldP build="whole" bldLvl="1" animBg="1" rev="0" advAuto="0" spid="2748" grpId="1"/>
      <p:bldP build="whole" bldLvl="1" animBg="1" rev="0" advAuto="0" spid="2767" grpId="1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2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222707"/>
            <a:ext cx="4428915" cy="1729276"/>
          </a:xfrm>
          <a:prstGeom prst="rect">
            <a:avLst/>
          </a:prstGeom>
          <a:ln w="12700">
            <a:miter lim="400000"/>
          </a:ln>
        </p:spPr>
      </p:pic>
      <p:sp>
        <p:nvSpPr>
          <p:cNvPr id="2773" name="Sources"/>
          <p:cNvSpPr txBox="1"/>
          <p:nvPr/>
        </p:nvSpPr>
        <p:spPr>
          <a:xfrm>
            <a:off x="1760220" y="4857750"/>
            <a:ext cx="5623560" cy="21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9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Sources: IAEA, https://pris.iaea.org/pris/worldstatistics/underconstructionreactorsbycountry.aspx</a:t>
            </a:r>
          </a:p>
        </p:txBody>
      </p:sp>
      <p:grpSp>
        <p:nvGrpSpPr>
          <p:cNvPr id="2785" name="Group 7"/>
          <p:cNvGrpSpPr/>
          <p:nvPr/>
        </p:nvGrpSpPr>
        <p:grpSpPr>
          <a:xfrm>
            <a:off x="1645364" y="4421763"/>
            <a:ext cx="6547962" cy="265976"/>
            <a:chOff x="0" y="0"/>
            <a:chExt cx="6547960" cy="265975"/>
          </a:xfrm>
        </p:grpSpPr>
        <p:sp>
          <p:nvSpPr>
            <p:cNvPr id="2774" name="TextBox 136"/>
            <p:cNvSpPr txBox="1"/>
            <p:nvPr/>
          </p:nvSpPr>
          <p:spPr>
            <a:xfrm>
              <a:off x="0" y="0"/>
              <a:ext cx="320565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2775" name="TextBox 136"/>
            <p:cNvSpPr txBox="1"/>
            <p:nvPr/>
          </p:nvSpPr>
          <p:spPr>
            <a:xfrm>
              <a:off x="614352" y="0"/>
              <a:ext cx="320565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  <p:sp>
          <p:nvSpPr>
            <p:cNvPr id="2776" name="TextBox 136"/>
            <p:cNvSpPr txBox="1"/>
            <p:nvPr/>
          </p:nvSpPr>
          <p:spPr>
            <a:xfrm>
              <a:off x="1254833" y="0"/>
              <a:ext cx="320565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2777" name="TextBox 136"/>
            <p:cNvSpPr txBox="1"/>
            <p:nvPr/>
          </p:nvSpPr>
          <p:spPr>
            <a:xfrm>
              <a:off x="1853336" y="0"/>
              <a:ext cx="320565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9</a:t>
              </a:r>
            </a:p>
          </p:txBody>
        </p:sp>
        <p:sp>
          <p:nvSpPr>
            <p:cNvPr id="2778" name="TextBox 136"/>
            <p:cNvSpPr txBox="1"/>
            <p:nvPr/>
          </p:nvSpPr>
          <p:spPr>
            <a:xfrm>
              <a:off x="2423744" y="0"/>
              <a:ext cx="449774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2779" name="TextBox 136"/>
            <p:cNvSpPr txBox="1"/>
            <p:nvPr/>
          </p:nvSpPr>
          <p:spPr>
            <a:xfrm>
              <a:off x="3009304" y="0"/>
              <a:ext cx="449774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780" name="TextBox 136"/>
            <p:cNvSpPr txBox="1"/>
            <p:nvPr/>
          </p:nvSpPr>
          <p:spPr>
            <a:xfrm>
              <a:off x="3638581" y="0"/>
              <a:ext cx="449774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</a:t>
              </a:r>
            </a:p>
          </p:txBody>
        </p:sp>
        <p:sp>
          <p:nvSpPr>
            <p:cNvPr id="2781" name="TextBox 136"/>
            <p:cNvSpPr txBox="1"/>
            <p:nvPr/>
          </p:nvSpPr>
          <p:spPr>
            <a:xfrm>
              <a:off x="4231096" y="0"/>
              <a:ext cx="449774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21</a:t>
              </a:r>
            </a:p>
          </p:txBody>
        </p:sp>
        <p:sp>
          <p:nvSpPr>
            <p:cNvPr id="2782" name="TextBox 136"/>
            <p:cNvSpPr txBox="1"/>
            <p:nvPr/>
          </p:nvSpPr>
          <p:spPr>
            <a:xfrm>
              <a:off x="4851590" y="0"/>
              <a:ext cx="449774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24</a:t>
              </a:r>
            </a:p>
          </p:txBody>
        </p:sp>
        <p:sp>
          <p:nvSpPr>
            <p:cNvPr id="2783" name="TextBox 136"/>
            <p:cNvSpPr txBox="1"/>
            <p:nvPr/>
          </p:nvSpPr>
          <p:spPr>
            <a:xfrm>
              <a:off x="5461298" y="0"/>
              <a:ext cx="449774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27</a:t>
              </a:r>
            </a:p>
          </p:txBody>
        </p:sp>
        <p:sp>
          <p:nvSpPr>
            <p:cNvPr id="2784" name="TextBox 136"/>
            <p:cNvSpPr txBox="1"/>
            <p:nvPr/>
          </p:nvSpPr>
          <p:spPr>
            <a:xfrm>
              <a:off x="6098187" y="0"/>
              <a:ext cx="449774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</p:grpSp>
      <p:sp>
        <p:nvSpPr>
          <p:cNvPr id="2786" name="Rectangle 61"/>
          <p:cNvSpPr/>
          <p:nvPr/>
        </p:nvSpPr>
        <p:spPr>
          <a:xfrm flipV="1" rot="10800000">
            <a:off x="1836384" y="1047750"/>
            <a:ext cx="6584802" cy="3283023"/>
          </a:xfrm>
          <a:prstGeom prst="rect">
            <a:avLst/>
          </a:prstGeom>
          <a:solidFill>
            <a:srgbClr val="BFBFBF">
              <a:alpha val="70000"/>
            </a:srgbClr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2802" name="Group 52"/>
          <p:cNvGrpSpPr/>
          <p:nvPr/>
        </p:nvGrpSpPr>
        <p:grpSpPr>
          <a:xfrm>
            <a:off x="-30481" y="1001401"/>
            <a:ext cx="1827420" cy="3362260"/>
            <a:chOff x="0" y="0"/>
            <a:chExt cx="1827418" cy="3362259"/>
          </a:xfrm>
        </p:grpSpPr>
        <p:sp>
          <p:nvSpPr>
            <p:cNvPr id="2787" name="TextBox 136"/>
            <p:cNvSpPr txBox="1"/>
            <p:nvPr/>
          </p:nvSpPr>
          <p:spPr>
            <a:xfrm>
              <a:off x="648643" y="3096283"/>
              <a:ext cx="1177319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Argentina</a:t>
              </a:r>
            </a:p>
          </p:txBody>
        </p:sp>
        <p:sp>
          <p:nvSpPr>
            <p:cNvPr id="2788" name="TextBox 136"/>
            <p:cNvSpPr txBox="1"/>
            <p:nvPr/>
          </p:nvSpPr>
          <p:spPr>
            <a:xfrm>
              <a:off x="648643" y="2884529"/>
              <a:ext cx="1177319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7C8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Slovakia</a:t>
              </a:r>
            </a:p>
          </p:txBody>
        </p:sp>
        <p:sp>
          <p:nvSpPr>
            <p:cNvPr id="2789" name="TextBox 136"/>
            <p:cNvSpPr txBox="1"/>
            <p:nvPr/>
          </p:nvSpPr>
          <p:spPr>
            <a:xfrm>
              <a:off x="648643" y="2447418"/>
              <a:ext cx="1177319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7C8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Pakistan</a:t>
              </a:r>
            </a:p>
          </p:txBody>
        </p:sp>
        <p:sp>
          <p:nvSpPr>
            <p:cNvPr id="2790" name="TextBox 136"/>
            <p:cNvSpPr txBox="1"/>
            <p:nvPr/>
          </p:nvSpPr>
          <p:spPr>
            <a:xfrm>
              <a:off x="0" y="2671879"/>
              <a:ext cx="1825962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7C8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Iran</a:t>
              </a:r>
            </a:p>
          </p:txBody>
        </p:sp>
        <p:sp>
          <p:nvSpPr>
            <p:cNvPr id="2791" name="TextBox 136"/>
            <p:cNvSpPr txBox="1"/>
            <p:nvPr/>
          </p:nvSpPr>
          <p:spPr>
            <a:xfrm>
              <a:off x="648643" y="2220406"/>
              <a:ext cx="1177319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Brazil</a:t>
              </a:r>
            </a:p>
          </p:txBody>
        </p:sp>
        <p:sp>
          <p:nvSpPr>
            <p:cNvPr id="2792" name="TextBox 136"/>
            <p:cNvSpPr txBox="1"/>
            <p:nvPr/>
          </p:nvSpPr>
          <p:spPr>
            <a:xfrm>
              <a:off x="648643" y="1999376"/>
              <a:ext cx="1177319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Ukraine</a:t>
              </a:r>
            </a:p>
          </p:txBody>
        </p:sp>
        <p:sp>
          <p:nvSpPr>
            <p:cNvPr id="2793" name="TextBox 136"/>
            <p:cNvSpPr txBox="1"/>
            <p:nvPr/>
          </p:nvSpPr>
          <p:spPr>
            <a:xfrm>
              <a:off x="648643" y="1781917"/>
              <a:ext cx="1177319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7C8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Bangladesh</a:t>
              </a:r>
            </a:p>
          </p:txBody>
        </p:sp>
        <p:sp>
          <p:nvSpPr>
            <p:cNvPr id="2794" name="TextBox 136"/>
            <p:cNvSpPr txBox="1"/>
            <p:nvPr/>
          </p:nvSpPr>
          <p:spPr>
            <a:xfrm>
              <a:off x="419661" y="1550624"/>
              <a:ext cx="1406302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7C8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Japan</a:t>
              </a:r>
            </a:p>
          </p:txBody>
        </p:sp>
        <p:sp>
          <p:nvSpPr>
            <p:cNvPr id="2795" name="TextBox 136"/>
            <p:cNvSpPr txBox="1"/>
            <p:nvPr/>
          </p:nvSpPr>
          <p:spPr>
            <a:xfrm>
              <a:off x="648643" y="887930"/>
              <a:ext cx="1177319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Russia</a:t>
              </a:r>
            </a:p>
          </p:txBody>
        </p:sp>
        <p:sp>
          <p:nvSpPr>
            <p:cNvPr id="2796" name="TextBox 136"/>
            <p:cNvSpPr txBox="1"/>
            <p:nvPr/>
          </p:nvSpPr>
          <p:spPr>
            <a:xfrm>
              <a:off x="648643" y="667666"/>
              <a:ext cx="1177320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7C8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Egypt</a:t>
              </a:r>
            </a:p>
          </p:txBody>
        </p:sp>
        <p:sp>
          <p:nvSpPr>
            <p:cNvPr id="2797" name="TextBox 136"/>
            <p:cNvSpPr txBox="1"/>
            <p:nvPr/>
          </p:nvSpPr>
          <p:spPr>
            <a:xfrm>
              <a:off x="419660" y="445926"/>
              <a:ext cx="1406302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7C8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Turkey</a:t>
              </a:r>
            </a:p>
          </p:txBody>
        </p:sp>
        <p:sp>
          <p:nvSpPr>
            <p:cNvPr id="2798" name="TextBox 136"/>
            <p:cNvSpPr txBox="1"/>
            <p:nvPr/>
          </p:nvSpPr>
          <p:spPr>
            <a:xfrm>
              <a:off x="419660" y="223393"/>
              <a:ext cx="1406302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7C8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India</a:t>
              </a:r>
            </a:p>
          </p:txBody>
        </p:sp>
        <p:sp>
          <p:nvSpPr>
            <p:cNvPr id="2799" name="TextBox 136"/>
            <p:cNvSpPr txBox="1"/>
            <p:nvPr/>
          </p:nvSpPr>
          <p:spPr>
            <a:xfrm>
              <a:off x="419660" y="0"/>
              <a:ext cx="1406302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7C8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China</a:t>
              </a:r>
            </a:p>
          </p:txBody>
        </p:sp>
        <p:sp>
          <p:nvSpPr>
            <p:cNvPr id="2800" name="TextBox 136"/>
            <p:cNvSpPr txBox="1"/>
            <p:nvPr/>
          </p:nvSpPr>
          <p:spPr>
            <a:xfrm>
              <a:off x="419661" y="1336871"/>
              <a:ext cx="1406302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F7C8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South Korea</a:t>
              </a:r>
            </a:p>
          </p:txBody>
        </p:sp>
        <p:sp>
          <p:nvSpPr>
            <p:cNvPr id="2801" name="TextBox 136"/>
            <p:cNvSpPr txBox="1"/>
            <p:nvPr/>
          </p:nvSpPr>
          <p:spPr>
            <a:xfrm>
              <a:off x="421117" y="1113148"/>
              <a:ext cx="1406302" cy="26597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United Kingdom</a:t>
              </a:r>
            </a:p>
          </p:txBody>
        </p:sp>
      </p:grpSp>
      <p:grpSp>
        <p:nvGrpSpPr>
          <p:cNvPr id="2813" name="Group 24"/>
          <p:cNvGrpSpPr/>
          <p:nvPr/>
        </p:nvGrpSpPr>
        <p:grpSpPr>
          <a:xfrm>
            <a:off x="2419915" y="1077300"/>
            <a:ext cx="5546706" cy="3283024"/>
            <a:chOff x="0" y="0"/>
            <a:chExt cx="5546704" cy="3283022"/>
          </a:xfrm>
        </p:grpSpPr>
        <p:sp>
          <p:nvSpPr>
            <p:cNvPr id="2803" name="Straight Connector 63"/>
            <p:cNvSpPr/>
            <p:nvPr/>
          </p:nvSpPr>
          <p:spPr>
            <a:xfrm flipV="1">
              <a:off x="-1" y="0"/>
              <a:ext cx="2" cy="3272279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04" name="Straight Connector 116"/>
            <p:cNvSpPr/>
            <p:nvPr/>
          </p:nvSpPr>
          <p:spPr>
            <a:xfrm flipV="1">
              <a:off x="636705" y="0"/>
              <a:ext cx="1" cy="3272279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05" name="Straight Connector 117"/>
            <p:cNvSpPr/>
            <p:nvPr/>
          </p:nvSpPr>
          <p:spPr>
            <a:xfrm flipV="1">
              <a:off x="1239158" y="0"/>
              <a:ext cx="1" cy="3272279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06" name="Straight Connector 118"/>
            <p:cNvSpPr/>
            <p:nvPr/>
          </p:nvSpPr>
          <p:spPr>
            <a:xfrm flipV="1">
              <a:off x="1875863" y="0"/>
              <a:ext cx="1" cy="3272279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07" name="Straight Connector 119"/>
            <p:cNvSpPr/>
            <p:nvPr/>
          </p:nvSpPr>
          <p:spPr>
            <a:xfrm flipV="1">
              <a:off x="2454268" y="10744"/>
              <a:ext cx="1" cy="3272279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08" name="Straight Connector 120"/>
            <p:cNvSpPr/>
            <p:nvPr/>
          </p:nvSpPr>
          <p:spPr>
            <a:xfrm flipV="1">
              <a:off x="3090973" y="10744"/>
              <a:ext cx="1" cy="3272279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09" name="Straight Connector 121"/>
            <p:cNvSpPr/>
            <p:nvPr/>
          </p:nvSpPr>
          <p:spPr>
            <a:xfrm flipV="1">
              <a:off x="3679450" y="10744"/>
              <a:ext cx="1" cy="3272279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10" name="Straight Connector 122"/>
            <p:cNvSpPr/>
            <p:nvPr/>
          </p:nvSpPr>
          <p:spPr>
            <a:xfrm flipV="1">
              <a:off x="4316287" y="10744"/>
              <a:ext cx="1" cy="3272279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11" name="Straight Connector 123"/>
            <p:cNvSpPr/>
            <p:nvPr/>
          </p:nvSpPr>
          <p:spPr>
            <a:xfrm flipV="1">
              <a:off x="4909999" y="10744"/>
              <a:ext cx="1" cy="3272279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12" name="Straight Connector 124"/>
            <p:cNvSpPr/>
            <p:nvPr/>
          </p:nvSpPr>
          <p:spPr>
            <a:xfrm flipV="1">
              <a:off x="5546704" y="10744"/>
              <a:ext cx="1" cy="3272279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2825" name="Group 29"/>
          <p:cNvGrpSpPr/>
          <p:nvPr/>
        </p:nvGrpSpPr>
        <p:grpSpPr>
          <a:xfrm>
            <a:off x="1807553" y="4332274"/>
            <a:ext cx="6160339" cy="121012"/>
            <a:chOff x="0" y="0"/>
            <a:chExt cx="6160337" cy="121011"/>
          </a:xfrm>
        </p:grpSpPr>
        <p:sp>
          <p:nvSpPr>
            <p:cNvPr id="2814" name="Straight Connector 150"/>
            <p:cNvSpPr/>
            <p:nvPr/>
          </p:nvSpPr>
          <p:spPr>
            <a:xfrm>
              <a:off x="613408" y="0"/>
              <a:ext cx="1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15" name="Straight Connector 147"/>
            <p:cNvSpPr/>
            <p:nvPr/>
          </p:nvSpPr>
          <p:spPr>
            <a:xfrm>
              <a:off x="2489495" y="0"/>
              <a:ext cx="1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16" name="Straight Connector 145"/>
            <p:cNvSpPr/>
            <p:nvPr/>
          </p:nvSpPr>
          <p:spPr>
            <a:xfrm>
              <a:off x="3067900" y="0"/>
              <a:ext cx="1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17" name="Straight Connector 143"/>
            <p:cNvSpPr/>
            <p:nvPr/>
          </p:nvSpPr>
          <p:spPr>
            <a:xfrm flipH="1">
              <a:off x="-1" y="0"/>
              <a:ext cx="2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18" name="Straight Connector 141"/>
            <p:cNvSpPr/>
            <p:nvPr/>
          </p:nvSpPr>
          <p:spPr>
            <a:xfrm>
              <a:off x="6160337" y="0"/>
              <a:ext cx="1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19" name="Straight Connector 133"/>
            <p:cNvSpPr/>
            <p:nvPr/>
          </p:nvSpPr>
          <p:spPr>
            <a:xfrm>
              <a:off x="5523632" y="0"/>
              <a:ext cx="1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20" name="Straight Connector 125"/>
            <p:cNvSpPr/>
            <p:nvPr/>
          </p:nvSpPr>
          <p:spPr>
            <a:xfrm>
              <a:off x="1250337" y="0"/>
              <a:ext cx="1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21" name="Straight Connector 126"/>
            <p:cNvSpPr/>
            <p:nvPr/>
          </p:nvSpPr>
          <p:spPr>
            <a:xfrm>
              <a:off x="1852791" y="0"/>
              <a:ext cx="1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22" name="Straight Connector 127"/>
            <p:cNvSpPr/>
            <p:nvPr/>
          </p:nvSpPr>
          <p:spPr>
            <a:xfrm>
              <a:off x="3704605" y="0"/>
              <a:ext cx="1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23" name="Straight Connector 151"/>
            <p:cNvSpPr/>
            <p:nvPr/>
          </p:nvSpPr>
          <p:spPr>
            <a:xfrm>
              <a:off x="4293083" y="0"/>
              <a:ext cx="1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824" name="Straight Connector 152"/>
            <p:cNvSpPr/>
            <p:nvPr/>
          </p:nvSpPr>
          <p:spPr>
            <a:xfrm>
              <a:off x="4929920" y="0"/>
              <a:ext cx="1" cy="12101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2840" name="RED Group"/>
          <p:cNvGrpSpPr/>
          <p:nvPr/>
        </p:nvGrpSpPr>
        <p:grpSpPr>
          <a:xfrm>
            <a:off x="1818260" y="1096800"/>
            <a:ext cx="6293263" cy="2934555"/>
            <a:chOff x="0" y="0"/>
            <a:chExt cx="6293261" cy="2934552"/>
          </a:xfrm>
        </p:grpSpPr>
        <p:sp>
          <p:nvSpPr>
            <p:cNvPr id="2826" name="Freeform: Shape 154"/>
            <p:cNvSpPr/>
            <p:nvPr/>
          </p:nvSpPr>
          <p:spPr>
            <a:xfrm>
              <a:off x="-1" y="1113261"/>
              <a:ext cx="653455" cy="5129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7" name="Freeform: Shape 163"/>
            <p:cNvSpPr/>
            <p:nvPr/>
          </p:nvSpPr>
          <p:spPr>
            <a:xfrm>
              <a:off x="-1" y="1333611"/>
              <a:ext cx="532818" cy="5129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8" name="Freeform: Shape 166"/>
            <p:cNvSpPr/>
            <p:nvPr/>
          </p:nvSpPr>
          <p:spPr>
            <a:xfrm>
              <a:off x="-1" y="1558054"/>
              <a:ext cx="532818" cy="51299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29" name="Freeform: Shape 168"/>
            <p:cNvSpPr/>
            <p:nvPr/>
          </p:nvSpPr>
          <p:spPr>
            <a:xfrm>
              <a:off x="-1" y="1777282"/>
              <a:ext cx="432286" cy="5129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0" name="Freeform: Shape 171"/>
            <p:cNvSpPr/>
            <p:nvPr/>
          </p:nvSpPr>
          <p:spPr>
            <a:xfrm>
              <a:off x="-1" y="1997064"/>
              <a:ext cx="412180" cy="5129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1" name="Freeform: Shape 174"/>
            <p:cNvSpPr/>
            <p:nvPr/>
          </p:nvSpPr>
          <p:spPr>
            <a:xfrm>
              <a:off x="0" y="2215856"/>
              <a:ext cx="261382" cy="5129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2" name="Freeform: Shape 185"/>
            <p:cNvSpPr/>
            <p:nvPr/>
          </p:nvSpPr>
          <p:spPr>
            <a:xfrm>
              <a:off x="-1" y="2444785"/>
              <a:ext cx="211117" cy="5129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3" name="Freeform: Shape 188"/>
            <p:cNvSpPr/>
            <p:nvPr/>
          </p:nvSpPr>
          <p:spPr>
            <a:xfrm>
              <a:off x="0" y="2663414"/>
              <a:ext cx="191010" cy="5129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4" name="Freeform: Shape 191"/>
            <p:cNvSpPr/>
            <p:nvPr/>
          </p:nvSpPr>
          <p:spPr>
            <a:xfrm>
              <a:off x="-1" y="2883255"/>
              <a:ext cx="80427" cy="51299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5" name="Freeform: Shape 197"/>
            <p:cNvSpPr/>
            <p:nvPr/>
          </p:nvSpPr>
          <p:spPr>
            <a:xfrm>
              <a:off x="0" y="891973"/>
              <a:ext cx="764039" cy="51299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6" name="Freeform: Shape 200"/>
            <p:cNvSpPr/>
            <p:nvPr/>
          </p:nvSpPr>
          <p:spPr>
            <a:xfrm>
              <a:off x="0" y="669273"/>
              <a:ext cx="874623" cy="5129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7" name="Freeform: Shape 203"/>
            <p:cNvSpPr/>
            <p:nvPr/>
          </p:nvSpPr>
          <p:spPr>
            <a:xfrm>
              <a:off x="-1" y="445135"/>
              <a:ext cx="884677" cy="51299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8" name="Freeform: Shape 206"/>
            <p:cNvSpPr/>
            <p:nvPr/>
          </p:nvSpPr>
          <p:spPr>
            <a:xfrm>
              <a:off x="-1" y="224721"/>
              <a:ext cx="944996" cy="5129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39" name="Freeform: Shape 209"/>
            <p:cNvSpPr/>
            <p:nvPr/>
          </p:nvSpPr>
          <p:spPr>
            <a:xfrm>
              <a:off x="-1" y="0"/>
              <a:ext cx="6293263" cy="5129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856" name="GREEN Group"/>
          <p:cNvGrpSpPr/>
          <p:nvPr/>
        </p:nvGrpSpPr>
        <p:grpSpPr>
          <a:xfrm>
            <a:off x="1818260" y="1151482"/>
            <a:ext cx="5911243" cy="3130219"/>
            <a:chOff x="0" y="0"/>
            <a:chExt cx="5911241" cy="3130217"/>
          </a:xfrm>
        </p:grpSpPr>
        <p:sp>
          <p:nvSpPr>
            <p:cNvPr id="2841" name="Freeform: Shape 162"/>
            <p:cNvSpPr/>
            <p:nvPr/>
          </p:nvSpPr>
          <p:spPr>
            <a:xfrm>
              <a:off x="0" y="1108889"/>
              <a:ext cx="392073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2" name="Freeform: Shape 164"/>
            <p:cNvSpPr/>
            <p:nvPr/>
          </p:nvSpPr>
          <p:spPr>
            <a:xfrm>
              <a:off x="0" y="1330787"/>
              <a:ext cx="402126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3" name="Freeform: Shape 167"/>
            <p:cNvSpPr/>
            <p:nvPr/>
          </p:nvSpPr>
          <p:spPr>
            <a:xfrm>
              <a:off x="0" y="1555105"/>
              <a:ext cx="392073" cy="51299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4" name="Freeform: Shape 169"/>
            <p:cNvSpPr/>
            <p:nvPr/>
          </p:nvSpPr>
          <p:spPr>
            <a:xfrm>
              <a:off x="0" y="1774888"/>
              <a:ext cx="392073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5" name="Freeform: Shape 172"/>
            <p:cNvSpPr/>
            <p:nvPr/>
          </p:nvSpPr>
          <p:spPr>
            <a:xfrm>
              <a:off x="0" y="1993680"/>
              <a:ext cx="392073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6" name="Freeform: Shape 180"/>
            <p:cNvSpPr/>
            <p:nvPr/>
          </p:nvSpPr>
          <p:spPr>
            <a:xfrm>
              <a:off x="0" y="2214971"/>
              <a:ext cx="180957" cy="51299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7" name="Freeform: Shape 186"/>
            <p:cNvSpPr/>
            <p:nvPr/>
          </p:nvSpPr>
          <p:spPr>
            <a:xfrm>
              <a:off x="0" y="2441238"/>
              <a:ext cx="170904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8" name="Freeform: Shape 189"/>
            <p:cNvSpPr/>
            <p:nvPr/>
          </p:nvSpPr>
          <p:spPr>
            <a:xfrm>
              <a:off x="0" y="2661082"/>
              <a:ext cx="180957" cy="51299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49" name="Freeform: Shape 192"/>
            <p:cNvSpPr/>
            <p:nvPr/>
          </p:nvSpPr>
          <p:spPr>
            <a:xfrm>
              <a:off x="7" y="2879799"/>
              <a:ext cx="180958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0" name="Freeform: Shape 195"/>
            <p:cNvSpPr/>
            <p:nvPr/>
          </p:nvSpPr>
          <p:spPr>
            <a:xfrm>
              <a:off x="0" y="3078920"/>
              <a:ext cx="180957" cy="51299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1" name="Freeform: Shape 198"/>
            <p:cNvSpPr/>
            <p:nvPr/>
          </p:nvSpPr>
          <p:spPr>
            <a:xfrm>
              <a:off x="0" y="888539"/>
              <a:ext cx="794198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2" name="Freeform: Shape 201"/>
            <p:cNvSpPr/>
            <p:nvPr/>
          </p:nvSpPr>
          <p:spPr>
            <a:xfrm>
              <a:off x="0" y="667252"/>
              <a:ext cx="794198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3" name="Freeform: Shape 204"/>
            <p:cNvSpPr/>
            <p:nvPr/>
          </p:nvSpPr>
          <p:spPr>
            <a:xfrm>
              <a:off x="0" y="444551"/>
              <a:ext cx="794198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4" name="Freeform: Shape 207"/>
            <p:cNvSpPr/>
            <p:nvPr/>
          </p:nvSpPr>
          <p:spPr>
            <a:xfrm>
              <a:off x="0" y="220414"/>
              <a:ext cx="1216430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855" name="Freeform: Shape 210"/>
            <p:cNvSpPr/>
            <p:nvPr/>
          </p:nvSpPr>
          <p:spPr>
            <a:xfrm>
              <a:off x="0" y="0"/>
              <a:ext cx="5911242" cy="5129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231F2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859" name="Group 25"/>
          <p:cNvGrpSpPr/>
          <p:nvPr/>
        </p:nvGrpSpPr>
        <p:grpSpPr>
          <a:xfrm>
            <a:off x="4561478" y="2507692"/>
            <a:ext cx="3554805" cy="350662"/>
            <a:chOff x="0" y="0"/>
            <a:chExt cx="3554804" cy="350661"/>
          </a:xfrm>
        </p:grpSpPr>
        <p:sp>
          <p:nvSpPr>
            <p:cNvPr id="2857" name="TextBox 136"/>
            <p:cNvSpPr txBox="1"/>
            <p:nvPr/>
          </p:nvSpPr>
          <p:spPr>
            <a:xfrm>
              <a:off x="306259" y="0"/>
              <a:ext cx="3248546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8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Number of Reactors</a:t>
              </a:r>
            </a:p>
          </p:txBody>
        </p:sp>
        <p:sp>
          <p:nvSpPr>
            <p:cNvPr id="2858" name="Rectangle 139"/>
            <p:cNvSpPr/>
            <p:nvPr/>
          </p:nvSpPr>
          <p:spPr>
            <a:xfrm>
              <a:off x="0" y="88563"/>
              <a:ext cx="251328" cy="153892"/>
            </a:xfrm>
            <a:prstGeom prst="rect">
              <a:avLst/>
            </a:prstGeom>
            <a:solidFill>
              <a:srgbClr val="00B0F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2862" name="Group 30"/>
          <p:cNvGrpSpPr/>
          <p:nvPr/>
        </p:nvGrpSpPr>
        <p:grpSpPr>
          <a:xfrm>
            <a:off x="4526784" y="2073500"/>
            <a:ext cx="3848682" cy="350663"/>
            <a:chOff x="0" y="0"/>
            <a:chExt cx="3848680" cy="350661"/>
          </a:xfrm>
        </p:grpSpPr>
        <p:sp>
          <p:nvSpPr>
            <p:cNvPr id="2860" name="TextBox 136"/>
            <p:cNvSpPr txBox="1"/>
            <p:nvPr/>
          </p:nvSpPr>
          <p:spPr>
            <a:xfrm>
              <a:off x="336663" y="0"/>
              <a:ext cx="3512018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8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Net Electrical Capacity GW(e)</a:t>
              </a:r>
            </a:p>
          </p:txBody>
        </p:sp>
        <p:sp>
          <p:nvSpPr>
            <p:cNvPr id="2861" name="Rectangle 137"/>
            <p:cNvSpPr/>
            <p:nvPr/>
          </p:nvSpPr>
          <p:spPr>
            <a:xfrm>
              <a:off x="0" y="100674"/>
              <a:ext cx="315559" cy="153892"/>
            </a:xfrm>
            <a:prstGeom prst="rect">
              <a:avLst/>
            </a:prstGeom>
            <a:solidFill>
              <a:srgbClr val="92D05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sz="24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2863" name="Title"/>
          <p:cNvSpPr txBox="1"/>
          <p:nvPr/>
        </p:nvSpPr>
        <p:spPr>
          <a:xfrm>
            <a:off x="215684" y="337917"/>
            <a:ext cx="8747761" cy="5134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3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Nuclear Under Construction</a:t>
            </a:r>
          </a:p>
        </p:txBody>
      </p:sp>
      <p:sp>
        <p:nvSpPr>
          <p:cNvPr id="2864" name="Rectangle 355"/>
          <p:cNvSpPr/>
          <p:nvPr/>
        </p:nvSpPr>
        <p:spPr>
          <a:xfrm>
            <a:off x="2159008" y="1916489"/>
            <a:ext cx="5841992" cy="146849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1" sz="4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Nuclear is mostly an Asian story</a:t>
            </a:r>
          </a:p>
        </p:txBody>
      </p:sp>
      <p:pic>
        <p:nvPicPr>
          <p:cNvPr id="2865" name="Picture 1" descr="Pictur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9649" y="91518"/>
            <a:ext cx="8087870" cy="2397105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6" name="Picture 1026" descr="Picture 102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03257" y="2446953"/>
            <a:ext cx="8100656" cy="25262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2000"/>
                                        <p:tgtEl>
                                          <p:spTgt spid="2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1000"/>
                                        <p:tgtEl>
                                          <p:spTgt spid="2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1000"/>
                                        <p:tgtEl>
                                          <p:spTgt spid="2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66" grpId="4"/>
      <p:bldP build="whole" bldLvl="1" animBg="1" rev="0" advAuto="0" spid="2840" grpId="1"/>
      <p:bldP build="whole" bldLvl="1" animBg="1" rev="0" advAuto="0" spid="2864" grpId="2"/>
      <p:bldP build="whole" bldLvl="1" animBg="1" rev="0" advAuto="0" spid="2865" grpId="3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" name="Rectangle 4"/>
          <p:cNvSpPr txBox="1"/>
          <p:nvPr/>
        </p:nvSpPr>
        <p:spPr>
          <a:xfrm>
            <a:off x="334451" y="453598"/>
            <a:ext cx="8475096" cy="431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32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Global Solar and Wind Consumption</a:t>
            </a:r>
          </a:p>
        </p:txBody>
      </p:sp>
      <p:graphicFrame>
        <p:nvGraphicFramePr>
          <p:cNvPr id="2869" name="Chart 2"/>
          <p:cNvGraphicFramePr/>
          <p:nvPr/>
        </p:nvGraphicFramePr>
        <p:xfrm>
          <a:off x="263868" y="768350"/>
          <a:ext cx="8265653" cy="375982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2870" name="Chart 7"/>
          <p:cNvGraphicFramePr/>
          <p:nvPr/>
        </p:nvGraphicFramePr>
        <p:xfrm>
          <a:off x="925508" y="787435"/>
          <a:ext cx="6207778" cy="348563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2871" name="Chart 12"/>
          <p:cNvGraphicFramePr/>
          <p:nvPr/>
        </p:nvGraphicFramePr>
        <p:xfrm>
          <a:off x="75796" y="813580"/>
          <a:ext cx="9066810" cy="370087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graphicFrame>
        <p:nvGraphicFramePr>
          <p:cNvPr id="2872" name="Chart 10"/>
          <p:cNvGraphicFramePr/>
          <p:nvPr/>
        </p:nvGraphicFramePr>
        <p:xfrm>
          <a:off x="948546" y="3662770"/>
          <a:ext cx="6207778" cy="69150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2873" name="Rectangle 6"/>
          <p:cNvSpPr/>
          <p:nvPr/>
        </p:nvSpPr>
        <p:spPr>
          <a:xfrm>
            <a:off x="4267200" y="2552394"/>
            <a:ext cx="2209801" cy="85640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Scale!</a:t>
            </a:r>
          </a:p>
        </p:txBody>
      </p:sp>
      <p:sp>
        <p:nvSpPr>
          <p:cNvPr id="2874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2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mph" nodeType="afterEffect" presetSubtype="0" presetID="6" grpId="2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870"/>
                                        </p:tgtEl>
                                      </p:cBhvr>
                                      <p:by x="7000" y="7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path" nodeType="after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281494" origin="layout" pathEditMode="relative">
                                      <p:cBhvr>
                                        <p:cTn id="13" dur="2000" fill="hold"/>
                                        <p:tgtEl>
                                          <p:spTgt spid="28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Class="exit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" dur="500" fill="hold"/>
                                        <p:tgtEl>
                                          <p:spTgt spid="28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Class="exit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" dur="500" fill="hold"/>
                                        <p:tgtEl>
                                          <p:spTgt spid="28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2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Class="entr" nodeType="after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2500"/>
                                        <p:tgtEl>
                                          <p:spTgt spid="2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path" nodeType="afterEffect" presetSubtype="0" presetID="-1" grpId="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2429 -0.469453" origin="layout" pathEditMode="relative">
                                      <p:cBhvr>
                                        <p:cTn id="32" dur="2000" fill="hold"/>
                                        <p:tgtEl>
                                          <p:spTgt spid="28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mph" nodeType="afterEffect" presetSubtype="0" presetID="6" grpId="9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872"/>
                                        </p:tgtEl>
                                      </p:cBhvr>
                                      <p:by x="89999" y="89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Class="exit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8" dur="2000" fill="hold"/>
                                        <p:tgtEl>
                                          <p:spTgt spid="28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Class="entr" nodeType="afterEffect" presetSubtype="16" presetID="23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72" grpId="9"/>
      <p:bldP build="whole" bldLvl="1" animBg="1" rev="0" advAuto="0" spid="2871" grpId="7"/>
      <p:bldP build="whole" bldLvl="1" animBg="1" rev="0" advAuto="0" spid="2869" grpId="4"/>
      <p:bldP build="whole" bldLvl="1" animBg="1" rev="0" advAuto="0" spid="2870" grpId="1"/>
      <p:bldP build="whole" bldLvl="1" animBg="1" rev="0" advAuto="0" spid="2870" grpId="2"/>
      <p:bldP build="whole" bldLvl="1" animBg="1" rev="0" advAuto="0" spid="2872" grpId="10"/>
      <p:bldP build="whole" bldLvl="1" animBg="1" rev="0" advAuto="0" spid="2870" grpId="5"/>
      <p:bldP build="whole" bldLvl="1" animBg="1" rev="0" advAuto="0" spid="2872" grpId="6"/>
      <p:bldP build="whole" bldLvl="1" animBg="1" rev="0" advAuto="0" spid="2873" grpId="1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6" name="TextBox 10"/>
          <p:cNvSpPr txBox="1"/>
          <p:nvPr/>
        </p:nvSpPr>
        <p:spPr>
          <a:xfrm>
            <a:off x="388620" y="678923"/>
            <a:ext cx="8252460" cy="3552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200"/>
              </a:spcBef>
              <a:defRPr b="1" sz="44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Wind and Solar are the fastest growing sources of energy 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i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and</a:t>
            </a:r>
          </a:p>
          <a:p>
            <a:pPr algn="ctr">
              <a:spcBef>
                <a:spcPts val="1200"/>
              </a:spcBef>
              <a:defRPr b="1" sz="4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Wind and Solar represent </a:t>
            </a:r>
            <a:endParaRPr>
              <a:solidFill>
                <a:srgbClr val="FFFFFF"/>
              </a:solidFill>
            </a:endParaRPr>
          </a:p>
          <a:p>
            <a:pPr algn="ctr">
              <a:defRPr b="1" sz="4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&lt; 5% of global energy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287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28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28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28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1000"/>
                                        <p:tgtEl>
                                          <p:spTgt spid="28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2876" grpId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8" name="Title 2"/>
          <p:cNvSpPr txBox="1"/>
          <p:nvPr/>
        </p:nvSpPr>
        <p:spPr>
          <a:xfrm>
            <a:off x="3779520" y="904072"/>
            <a:ext cx="5013960" cy="1029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6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Economics</a:t>
            </a:r>
          </a:p>
        </p:txBody>
      </p:sp>
      <p:pic>
        <p:nvPicPr>
          <p:cNvPr id="2879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400" y="716785"/>
            <a:ext cx="2895600" cy="40147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1" name="TextBox 2"/>
          <p:cNvSpPr txBox="1"/>
          <p:nvPr/>
        </p:nvSpPr>
        <p:spPr>
          <a:xfrm>
            <a:off x="4084320" y="1276350"/>
            <a:ext cx="4785360" cy="3012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0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“Failure is not fatal, but failure to change might be.”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r">
              <a:defRPr sz="36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 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r">
              <a:defRPr sz="3200">
                <a:solidFill>
                  <a:srgbClr val="FFFFFF"/>
                </a:solidFill>
                <a:latin typeface="Aptos"/>
                <a:ea typeface="Aptos"/>
                <a:cs typeface="Aptos"/>
                <a:sym typeface="Aptos"/>
              </a:defRPr>
            </a:pPr>
            <a:r>
              <a:t>– John Wooden</a:t>
            </a:r>
          </a:p>
        </p:txBody>
      </p:sp>
      <p:pic>
        <p:nvPicPr>
          <p:cNvPr id="2882" name="Picture 6" descr="Picture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1611696"/>
            <a:ext cx="3352800" cy="23147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2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81" grpId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4" name="TextBox 66"/>
          <p:cNvSpPr txBox="1"/>
          <p:nvPr/>
        </p:nvSpPr>
        <p:spPr>
          <a:xfrm>
            <a:off x="8394301" y="4983960"/>
            <a:ext cx="594361" cy="179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aseline="-25000" sz="6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QAf69</a:t>
            </a:r>
          </a:p>
        </p:txBody>
      </p:sp>
      <p:sp>
        <p:nvSpPr>
          <p:cNvPr id="2885" name="Rectangle 111"/>
          <p:cNvSpPr txBox="1"/>
          <p:nvPr/>
        </p:nvSpPr>
        <p:spPr>
          <a:xfrm>
            <a:off x="204605" y="249822"/>
            <a:ext cx="8747761" cy="493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000"/>
              </a:lnSpc>
              <a:defRPr b="1" sz="3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Europe Primary Energy</a:t>
            </a:r>
          </a:p>
        </p:txBody>
      </p:sp>
      <p:graphicFrame>
        <p:nvGraphicFramePr>
          <p:cNvPr id="2886" name="Chart 2"/>
          <p:cNvGraphicFramePr/>
          <p:nvPr/>
        </p:nvGraphicFramePr>
        <p:xfrm>
          <a:off x="183695" y="892476"/>
          <a:ext cx="8559980" cy="37131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887" name="Rectangle 1"/>
          <p:cNvSpPr/>
          <p:nvPr/>
        </p:nvSpPr>
        <p:spPr>
          <a:xfrm>
            <a:off x="6553200" y="994077"/>
            <a:ext cx="2255521" cy="339917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888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  <p:sp>
        <p:nvSpPr>
          <p:cNvPr id="2889" name="Rectangle 11"/>
          <p:cNvSpPr/>
          <p:nvPr/>
        </p:nvSpPr>
        <p:spPr>
          <a:xfrm>
            <a:off x="6593619" y="1368986"/>
            <a:ext cx="416782" cy="2624684"/>
          </a:xfrm>
          <a:prstGeom prst="rect">
            <a:avLst/>
          </a:prstGeom>
          <a:ln w="57150">
            <a:solidFill>
              <a:srgbClr val="FFFFFF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890" name="Rectangle 12"/>
          <p:cNvSpPr/>
          <p:nvPr/>
        </p:nvSpPr>
        <p:spPr>
          <a:xfrm>
            <a:off x="7931969" y="1581150"/>
            <a:ext cx="416615" cy="2412520"/>
          </a:xfrm>
          <a:prstGeom prst="rect">
            <a:avLst/>
          </a:prstGeom>
          <a:ln w="57150">
            <a:solidFill>
              <a:srgbClr val="FFFFFF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891" name="TextBox 3"/>
          <p:cNvSpPr txBox="1"/>
          <p:nvPr/>
        </p:nvSpPr>
        <p:spPr>
          <a:xfrm>
            <a:off x="5867400" y="784210"/>
            <a:ext cx="1008222" cy="548046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3200">
                <a:solidFill>
                  <a:srgbClr val="F4F1EE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2007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wipe(left)" transition="out">
                                      <p:cBhvr>
                                        <p:cTn id="6" dur="1500" fill="hold"/>
                                        <p:tgtEl>
                                          <p:spTgt spid="28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1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2" dur="1000"/>
                                        <p:tgtEl>
                                          <p:spTgt spid="2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xit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" dur="500" fill="hold"/>
                                        <p:tgtEl>
                                          <p:spTgt spid="28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Class="entr" nodeType="afterEffect" presetSubtype="1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0" dur="1000"/>
                                        <p:tgtEl>
                                          <p:spTgt spid="2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890" grpId="4"/>
      <p:bldP build="whole" bldLvl="1" animBg="1" rev="0" advAuto="0" spid="2887" grpId="1"/>
      <p:bldP build="whole" bldLvl="1" animBg="1" rev="0" advAuto="0" spid="2891" grpId="3"/>
      <p:bldP build="whole" bldLvl="1" animBg="1" rev="0" advAuto="0" spid="2889" grpId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3" name="TextBox 66"/>
          <p:cNvSpPr txBox="1"/>
          <p:nvPr/>
        </p:nvSpPr>
        <p:spPr>
          <a:xfrm>
            <a:off x="3075419" y="4900939"/>
            <a:ext cx="2993163" cy="239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11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Source: World Bank</a:t>
            </a:r>
          </a:p>
        </p:txBody>
      </p:sp>
      <p:sp>
        <p:nvSpPr>
          <p:cNvPr id="2894" name="TextBox 66"/>
          <p:cNvSpPr txBox="1"/>
          <p:nvPr/>
        </p:nvSpPr>
        <p:spPr>
          <a:xfrm>
            <a:off x="8394301" y="4983960"/>
            <a:ext cx="594361" cy="179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aseline="-25000" sz="6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QAf69</a:t>
            </a:r>
          </a:p>
        </p:txBody>
      </p:sp>
      <p:sp>
        <p:nvSpPr>
          <p:cNvPr id="2895" name="Rectangle 111"/>
          <p:cNvSpPr txBox="1"/>
          <p:nvPr/>
        </p:nvSpPr>
        <p:spPr>
          <a:xfrm>
            <a:off x="204605" y="163009"/>
            <a:ext cx="8747761" cy="831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3000"/>
              </a:lnSpc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Gross Domestic Product</a:t>
            </a:r>
            <a:endParaRPr>
              <a:solidFill>
                <a:srgbClr val="FFFFFF"/>
              </a:solidFill>
            </a:endParaRPr>
          </a:p>
          <a:p>
            <a:pPr algn="ctr">
              <a:lnSpc>
                <a:spcPts val="3000"/>
              </a:lnSpc>
              <a:defRPr b="1" sz="20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Current USD</a:t>
            </a:r>
          </a:p>
        </p:txBody>
      </p:sp>
      <p:sp>
        <p:nvSpPr>
          <p:cNvPr id="2896" name="TextBox 136"/>
          <p:cNvSpPr txBox="1"/>
          <p:nvPr/>
        </p:nvSpPr>
        <p:spPr>
          <a:xfrm>
            <a:off x="1154450" y="4702373"/>
            <a:ext cx="629855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2000</a:t>
            </a:r>
          </a:p>
        </p:txBody>
      </p:sp>
      <p:sp>
        <p:nvSpPr>
          <p:cNvPr id="2897" name="TextBox 136"/>
          <p:cNvSpPr txBox="1"/>
          <p:nvPr/>
        </p:nvSpPr>
        <p:spPr>
          <a:xfrm>
            <a:off x="4873824" y="4700494"/>
            <a:ext cx="490656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2015</a:t>
            </a:r>
          </a:p>
        </p:txBody>
      </p:sp>
      <p:sp>
        <p:nvSpPr>
          <p:cNvPr id="2898" name="TextBox 136"/>
          <p:cNvSpPr txBox="1"/>
          <p:nvPr/>
        </p:nvSpPr>
        <p:spPr>
          <a:xfrm>
            <a:off x="6113624" y="4700494"/>
            <a:ext cx="509892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2020</a:t>
            </a:r>
          </a:p>
        </p:txBody>
      </p:sp>
      <p:sp>
        <p:nvSpPr>
          <p:cNvPr id="2899" name="TextBox 136"/>
          <p:cNvSpPr txBox="1"/>
          <p:nvPr/>
        </p:nvSpPr>
        <p:spPr>
          <a:xfrm>
            <a:off x="2428034" y="4700494"/>
            <a:ext cx="498047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2005</a:t>
            </a:r>
          </a:p>
        </p:txBody>
      </p:sp>
      <p:sp>
        <p:nvSpPr>
          <p:cNvPr id="2900" name="TextBox 136"/>
          <p:cNvSpPr txBox="1"/>
          <p:nvPr/>
        </p:nvSpPr>
        <p:spPr>
          <a:xfrm>
            <a:off x="3629221" y="4700494"/>
            <a:ext cx="51605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2010</a:t>
            </a:r>
          </a:p>
        </p:txBody>
      </p:sp>
      <p:grpSp>
        <p:nvGrpSpPr>
          <p:cNvPr id="2907" name="Group 10"/>
          <p:cNvGrpSpPr/>
          <p:nvPr/>
        </p:nvGrpSpPr>
        <p:grpSpPr>
          <a:xfrm>
            <a:off x="7696200" y="1569323"/>
            <a:ext cx="1051095" cy="1060326"/>
            <a:chOff x="0" y="0"/>
            <a:chExt cx="1051094" cy="1060324"/>
          </a:xfrm>
        </p:grpSpPr>
        <p:sp>
          <p:nvSpPr>
            <p:cNvPr id="2901" name="TextBox 136"/>
            <p:cNvSpPr txBox="1"/>
            <p:nvPr/>
          </p:nvSpPr>
          <p:spPr>
            <a:xfrm>
              <a:off x="260240" y="393181"/>
              <a:ext cx="790855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Europe</a:t>
              </a:r>
            </a:p>
          </p:txBody>
        </p:sp>
        <p:sp>
          <p:nvSpPr>
            <p:cNvPr id="2902" name="Rectangle 78"/>
            <p:cNvSpPr/>
            <p:nvPr/>
          </p:nvSpPr>
          <p:spPr>
            <a:xfrm>
              <a:off x="0" y="472739"/>
              <a:ext cx="228600" cy="137161"/>
            </a:xfrm>
            <a:prstGeom prst="rect">
              <a:avLst/>
            </a:prstGeom>
            <a:solidFill>
              <a:srgbClr val="0066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0066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3" name="TextBox 136"/>
            <p:cNvSpPr txBox="1"/>
            <p:nvPr/>
          </p:nvSpPr>
          <p:spPr>
            <a:xfrm>
              <a:off x="260240" y="771501"/>
              <a:ext cx="680703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China</a:t>
              </a:r>
            </a:p>
          </p:txBody>
        </p:sp>
        <p:sp>
          <p:nvSpPr>
            <p:cNvPr id="2904" name="TextBox 136"/>
            <p:cNvSpPr txBox="1"/>
            <p:nvPr/>
          </p:nvSpPr>
          <p:spPr>
            <a:xfrm>
              <a:off x="260239" y="0"/>
              <a:ext cx="522831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U.S.</a:t>
              </a:r>
            </a:p>
          </p:txBody>
        </p:sp>
        <p:sp>
          <p:nvSpPr>
            <p:cNvPr id="2905" name="Rectangle 78"/>
            <p:cNvSpPr/>
            <p:nvPr/>
          </p:nvSpPr>
          <p:spPr>
            <a:xfrm>
              <a:off x="0" y="79176"/>
              <a:ext cx="228600" cy="137162"/>
            </a:xfrm>
            <a:prstGeom prst="rect">
              <a:avLst/>
            </a:prstGeom>
            <a:solidFill>
              <a:srgbClr val="FF990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06" name="Rectangle 78"/>
            <p:cNvSpPr/>
            <p:nvPr/>
          </p:nvSpPr>
          <p:spPr>
            <a:xfrm>
              <a:off x="0" y="858596"/>
              <a:ext cx="228600" cy="137161"/>
            </a:xfrm>
            <a:prstGeom prst="rect">
              <a:avLst/>
            </a:prstGeom>
            <a:solidFill>
              <a:srgbClr val="FF000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pic>
        <p:nvPicPr>
          <p:cNvPr id="2908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5966" y="5265897"/>
            <a:ext cx="3551558" cy="22294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16" name="Group 6"/>
          <p:cNvGrpSpPr/>
          <p:nvPr/>
        </p:nvGrpSpPr>
        <p:grpSpPr>
          <a:xfrm>
            <a:off x="846479" y="952145"/>
            <a:ext cx="543895" cy="3810869"/>
            <a:chOff x="0" y="0"/>
            <a:chExt cx="543893" cy="3810867"/>
          </a:xfrm>
        </p:grpSpPr>
        <p:sp>
          <p:nvSpPr>
            <p:cNvPr id="2909" name="TextBox 136"/>
            <p:cNvSpPr txBox="1"/>
            <p:nvPr/>
          </p:nvSpPr>
          <p:spPr>
            <a:xfrm>
              <a:off x="28999" y="2364894"/>
              <a:ext cx="514892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2910" name="TextBox 136"/>
            <p:cNvSpPr txBox="1"/>
            <p:nvPr/>
          </p:nvSpPr>
          <p:spPr>
            <a:xfrm>
              <a:off x="127683" y="3542200"/>
              <a:ext cx="416206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2911" name="TextBox 136"/>
            <p:cNvSpPr txBox="1"/>
            <p:nvPr/>
          </p:nvSpPr>
          <p:spPr>
            <a:xfrm>
              <a:off x="55066" y="2949375"/>
              <a:ext cx="488825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2912" name="TextBox 136"/>
            <p:cNvSpPr txBox="1"/>
            <p:nvPr/>
          </p:nvSpPr>
          <p:spPr>
            <a:xfrm>
              <a:off x="0" y="1787513"/>
              <a:ext cx="543894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2913" name="TextBox 136"/>
            <p:cNvSpPr txBox="1"/>
            <p:nvPr/>
          </p:nvSpPr>
          <p:spPr>
            <a:xfrm>
              <a:off x="55066" y="1223437"/>
              <a:ext cx="488825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  <p:sp>
          <p:nvSpPr>
            <p:cNvPr id="2914" name="TextBox 136"/>
            <p:cNvSpPr txBox="1"/>
            <p:nvPr/>
          </p:nvSpPr>
          <p:spPr>
            <a:xfrm>
              <a:off x="16381" y="589709"/>
              <a:ext cx="527509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25</a:t>
              </a:r>
            </a:p>
          </p:txBody>
        </p:sp>
        <p:sp>
          <p:nvSpPr>
            <p:cNvPr id="2915" name="TextBox 136"/>
            <p:cNvSpPr txBox="1"/>
            <p:nvPr/>
          </p:nvSpPr>
          <p:spPr>
            <a:xfrm>
              <a:off x="76924" y="0"/>
              <a:ext cx="466967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</p:grpSp>
      <p:sp>
        <p:nvSpPr>
          <p:cNvPr id="2917" name="TextBox 136"/>
          <p:cNvSpPr txBox="1"/>
          <p:nvPr/>
        </p:nvSpPr>
        <p:spPr>
          <a:xfrm rot="16200000">
            <a:off x="-859333" y="2705746"/>
            <a:ext cx="3410419" cy="276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1400"/>
              </a:lnSpc>
              <a:defRPr b="1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$ Trillions</a:t>
            </a:r>
          </a:p>
        </p:txBody>
      </p:sp>
      <p:sp>
        <p:nvSpPr>
          <p:cNvPr id="2918" name="Rectangle 148"/>
          <p:cNvSpPr/>
          <p:nvPr/>
        </p:nvSpPr>
        <p:spPr>
          <a:xfrm flipV="1" rot="10800000">
            <a:off x="1462329" y="1093186"/>
            <a:ext cx="5828149" cy="3529200"/>
          </a:xfrm>
          <a:prstGeom prst="rect">
            <a:avLst/>
          </a:prstGeom>
          <a:solidFill>
            <a:srgbClr val="BFBFBF">
              <a:alpha val="70000"/>
            </a:srgbClr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919" name="Straight Connector 151"/>
          <p:cNvSpPr/>
          <p:nvPr/>
        </p:nvSpPr>
        <p:spPr>
          <a:xfrm flipV="1">
            <a:off x="5122847" y="1094566"/>
            <a:ext cx="1" cy="3529200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20" name="Straight Connector 96"/>
          <p:cNvSpPr/>
          <p:nvPr/>
        </p:nvSpPr>
        <p:spPr>
          <a:xfrm flipV="1">
            <a:off x="2689949" y="1094566"/>
            <a:ext cx="1" cy="3529200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21" name="Straight Connector 111"/>
          <p:cNvSpPr/>
          <p:nvPr/>
        </p:nvSpPr>
        <p:spPr>
          <a:xfrm>
            <a:off x="3905476" y="4627018"/>
            <a:ext cx="1" cy="10380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22" name="Straight Connector 117"/>
          <p:cNvSpPr/>
          <p:nvPr/>
        </p:nvSpPr>
        <p:spPr>
          <a:xfrm>
            <a:off x="1461439" y="4627018"/>
            <a:ext cx="1" cy="10380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2931" name="Group 27"/>
          <p:cNvGrpSpPr/>
          <p:nvPr/>
        </p:nvGrpSpPr>
        <p:grpSpPr>
          <a:xfrm>
            <a:off x="1382278" y="1093186"/>
            <a:ext cx="86457" cy="3527921"/>
            <a:chOff x="0" y="0"/>
            <a:chExt cx="86455" cy="3527919"/>
          </a:xfrm>
        </p:grpSpPr>
        <p:sp>
          <p:nvSpPr>
            <p:cNvPr id="2923" name="Straight Connector 138"/>
            <p:cNvSpPr/>
            <p:nvPr/>
          </p:nvSpPr>
          <p:spPr>
            <a:xfrm>
              <a:off x="0" y="3527919"/>
              <a:ext cx="86456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2930" name="Group 25"/>
            <p:cNvGrpSpPr/>
            <p:nvPr/>
          </p:nvGrpSpPr>
          <p:grpSpPr>
            <a:xfrm>
              <a:off x="0" y="-1"/>
              <a:ext cx="86456" cy="2946966"/>
              <a:chOff x="0" y="0"/>
              <a:chExt cx="86455" cy="2946964"/>
            </a:xfrm>
          </p:grpSpPr>
          <p:sp>
            <p:nvSpPr>
              <p:cNvPr id="2924" name="Straight Connector 130"/>
              <p:cNvSpPr/>
              <p:nvPr/>
            </p:nvSpPr>
            <p:spPr>
              <a:xfrm>
                <a:off x="0" y="582182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25" name="Straight Connector 131"/>
              <p:cNvSpPr/>
              <p:nvPr/>
            </p:nvSpPr>
            <p:spPr>
              <a:xfrm>
                <a:off x="0" y="1208736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26" name="Straight Connector 132"/>
              <p:cNvSpPr/>
              <p:nvPr/>
            </p:nvSpPr>
            <p:spPr>
              <a:xfrm>
                <a:off x="0" y="1772812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27" name="Straight Connector 133"/>
              <p:cNvSpPr/>
              <p:nvPr/>
            </p:nvSpPr>
            <p:spPr>
              <a:xfrm>
                <a:off x="0" y="2354239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28" name="Straight Connector 137"/>
              <p:cNvSpPr/>
              <p:nvPr/>
            </p:nvSpPr>
            <p:spPr>
              <a:xfrm>
                <a:off x="0" y="2946964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29" name="Straight Connector 140"/>
              <p:cNvSpPr/>
              <p:nvPr/>
            </p:nvSpPr>
            <p:spPr>
              <a:xfrm>
                <a:off x="0" y="0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</p:grpSp>
      <p:grpSp>
        <p:nvGrpSpPr>
          <p:cNvPr id="2937" name="Group 153"/>
          <p:cNvGrpSpPr/>
          <p:nvPr/>
        </p:nvGrpSpPr>
        <p:grpSpPr>
          <a:xfrm>
            <a:off x="1469502" y="1677061"/>
            <a:ext cx="5825503" cy="2361451"/>
            <a:chOff x="0" y="0"/>
            <a:chExt cx="5825502" cy="2361449"/>
          </a:xfrm>
        </p:grpSpPr>
        <p:sp>
          <p:nvSpPr>
            <p:cNvPr id="2932" name="Straight Connector 155"/>
            <p:cNvSpPr/>
            <p:nvPr/>
          </p:nvSpPr>
          <p:spPr>
            <a:xfrm>
              <a:off x="-1" y="2361449"/>
              <a:ext cx="5825503" cy="1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33" name="Straight Connector 156"/>
            <p:cNvSpPr/>
            <p:nvPr/>
          </p:nvSpPr>
          <p:spPr>
            <a:xfrm>
              <a:off x="-1" y="1768924"/>
              <a:ext cx="5825503" cy="1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34" name="Straight Connector 157"/>
            <p:cNvSpPr/>
            <p:nvPr/>
          </p:nvSpPr>
          <p:spPr>
            <a:xfrm>
              <a:off x="-1" y="1188937"/>
              <a:ext cx="5825503" cy="1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35" name="Straight Connector 158"/>
            <p:cNvSpPr/>
            <p:nvPr/>
          </p:nvSpPr>
          <p:spPr>
            <a:xfrm>
              <a:off x="-1" y="624861"/>
              <a:ext cx="5825503" cy="1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36" name="Straight Connector 159"/>
            <p:cNvSpPr/>
            <p:nvPr/>
          </p:nvSpPr>
          <p:spPr>
            <a:xfrm>
              <a:off x="-1" y="-1"/>
              <a:ext cx="5825503" cy="1"/>
            </a:xfrm>
            <a:prstGeom prst="line">
              <a:avLst/>
            </a:prstGeom>
            <a:noFill/>
            <a:ln w="19050" cap="flat">
              <a:solidFill>
                <a:srgbClr val="FFFFFF">
                  <a:alpha val="40000"/>
                </a:srgbClr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2938" name="Straight Connector 101"/>
          <p:cNvSpPr/>
          <p:nvPr/>
        </p:nvSpPr>
        <p:spPr>
          <a:xfrm flipV="1">
            <a:off x="3903836" y="1094566"/>
            <a:ext cx="1" cy="3529200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39" name="Straight Connector 106"/>
          <p:cNvSpPr/>
          <p:nvPr/>
        </p:nvSpPr>
        <p:spPr>
          <a:xfrm flipV="1">
            <a:off x="6355732" y="1094566"/>
            <a:ext cx="1" cy="3529200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40" name="Straight Connector 114"/>
          <p:cNvSpPr/>
          <p:nvPr/>
        </p:nvSpPr>
        <p:spPr>
          <a:xfrm>
            <a:off x="2690986" y="4627018"/>
            <a:ext cx="1" cy="10380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41" name="Straight Connector 119"/>
          <p:cNvSpPr/>
          <p:nvPr/>
        </p:nvSpPr>
        <p:spPr>
          <a:xfrm>
            <a:off x="5123269" y="4625450"/>
            <a:ext cx="1" cy="10380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42" name="Straight Connector 120"/>
          <p:cNvSpPr/>
          <p:nvPr/>
        </p:nvSpPr>
        <p:spPr>
          <a:xfrm>
            <a:off x="6354906" y="4625450"/>
            <a:ext cx="1" cy="10380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2943" name="Graphic 16"/>
          <p:cNvSpPr/>
          <p:nvPr/>
        </p:nvSpPr>
        <p:spPr>
          <a:xfrm>
            <a:off x="1586414" y="1405382"/>
            <a:ext cx="5608447" cy="20333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cubicBezTo>
                  <a:pt x="20655" y="1517"/>
                  <a:pt x="19448" y="5394"/>
                  <a:pt x="18745" y="7777"/>
                </a:cubicBezTo>
                <a:lnTo>
                  <a:pt x="17887" y="7489"/>
                </a:lnTo>
                <a:lnTo>
                  <a:pt x="15129" y="10804"/>
                </a:lnTo>
                <a:lnTo>
                  <a:pt x="12295" y="12936"/>
                </a:lnTo>
                <a:lnTo>
                  <a:pt x="10359" y="14565"/>
                </a:lnTo>
                <a:lnTo>
                  <a:pt x="8482" y="16083"/>
                </a:lnTo>
                <a:lnTo>
                  <a:pt x="7539" y="15836"/>
                </a:lnTo>
                <a:cubicBezTo>
                  <a:pt x="6263" y="16213"/>
                  <a:pt x="5814" y="16943"/>
                  <a:pt x="2811" y="20192"/>
                </a:cubicBezTo>
                <a:cubicBezTo>
                  <a:pt x="2223" y="20678"/>
                  <a:pt x="588" y="21114"/>
                  <a:pt x="0" y="21600"/>
                </a:cubicBezTo>
              </a:path>
            </a:pathLst>
          </a:custGeom>
          <a:ln w="51775">
            <a:solidFill>
              <a:srgbClr val="FF99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944" name="Graphic 19"/>
          <p:cNvSpPr/>
          <p:nvPr/>
        </p:nvSpPr>
        <p:spPr>
          <a:xfrm>
            <a:off x="1586121" y="2537249"/>
            <a:ext cx="5611129" cy="1956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8" fill="norm" stroke="1" extrusionOk="0">
                <a:moveTo>
                  <a:pt x="0" y="21598"/>
                </a:moveTo>
                <a:lnTo>
                  <a:pt x="2762" y="21047"/>
                </a:lnTo>
                <a:lnTo>
                  <a:pt x="5731" y="19507"/>
                </a:lnTo>
                <a:lnTo>
                  <a:pt x="7647" y="17237"/>
                </a:lnTo>
                <a:lnTo>
                  <a:pt x="9090" y="15836"/>
                </a:lnTo>
                <a:lnTo>
                  <a:pt x="10320" y="13567"/>
                </a:lnTo>
                <a:lnTo>
                  <a:pt x="13045" y="9652"/>
                </a:lnTo>
                <a:cubicBezTo>
                  <a:pt x="13406" y="9430"/>
                  <a:pt x="14169" y="8889"/>
                  <a:pt x="14126" y="8984"/>
                </a:cubicBezTo>
                <a:cubicBezTo>
                  <a:pt x="14171" y="9017"/>
                  <a:pt x="14707" y="8823"/>
                  <a:pt x="14998" y="8742"/>
                </a:cubicBezTo>
                <a:lnTo>
                  <a:pt x="16262" y="6583"/>
                </a:lnTo>
                <a:lnTo>
                  <a:pt x="16894" y="5341"/>
                </a:lnTo>
                <a:cubicBezTo>
                  <a:pt x="17515" y="4819"/>
                  <a:pt x="18061" y="4545"/>
                  <a:pt x="18702" y="3729"/>
                </a:cubicBezTo>
                <a:cubicBezTo>
                  <a:pt x="18746" y="3864"/>
                  <a:pt x="19622" y="-2"/>
                  <a:pt x="19634" y="0"/>
                </a:cubicBezTo>
                <a:cubicBezTo>
                  <a:pt x="19616" y="50"/>
                  <a:pt x="21527" y="148"/>
                  <a:pt x="21600" y="133"/>
                </a:cubicBezTo>
              </a:path>
            </a:pathLst>
          </a:custGeom>
          <a:ln w="51363">
            <a:solidFill>
              <a:srgbClr val="FF0000"/>
            </a:solidFill>
            <a:miter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2947" name="Graphic 19"/>
          <p:cNvGrpSpPr/>
          <p:nvPr/>
        </p:nvGrpSpPr>
        <p:grpSpPr>
          <a:xfrm>
            <a:off x="1579813" y="2469587"/>
            <a:ext cx="5616841" cy="1320255"/>
            <a:chOff x="0" y="0"/>
            <a:chExt cx="5616839" cy="1320254"/>
          </a:xfrm>
        </p:grpSpPr>
        <p:sp>
          <p:nvSpPr>
            <p:cNvPr id="2945" name="Line"/>
            <p:cNvSpPr/>
            <p:nvPr/>
          </p:nvSpPr>
          <p:spPr>
            <a:xfrm>
              <a:off x="0" y="-1"/>
              <a:ext cx="5616841" cy="1320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91" fill="norm" stroke="1" extrusionOk="0">
                  <a:moveTo>
                    <a:pt x="0" y="21591"/>
                  </a:moveTo>
                  <a:cubicBezTo>
                    <a:pt x="-1" y="21591"/>
                    <a:pt x="817" y="21200"/>
                    <a:pt x="976" y="20966"/>
                  </a:cubicBezTo>
                  <a:cubicBezTo>
                    <a:pt x="1135" y="20732"/>
                    <a:pt x="1438" y="21210"/>
                    <a:pt x="1913" y="19939"/>
                  </a:cubicBezTo>
                  <a:cubicBezTo>
                    <a:pt x="2388" y="18667"/>
                    <a:pt x="3356" y="14564"/>
                    <a:pt x="3823" y="13339"/>
                  </a:cubicBezTo>
                  <a:lnTo>
                    <a:pt x="4717" y="12592"/>
                  </a:lnTo>
                  <a:lnTo>
                    <a:pt x="5719" y="11035"/>
                  </a:lnTo>
                  <a:cubicBezTo>
                    <a:pt x="6301" y="8720"/>
                    <a:pt x="6722" y="6529"/>
                    <a:pt x="7465" y="4090"/>
                  </a:cubicBezTo>
                  <a:lnTo>
                    <a:pt x="8499" y="7536"/>
                  </a:lnTo>
                  <a:lnTo>
                    <a:pt x="9315" y="7658"/>
                  </a:lnTo>
                  <a:lnTo>
                    <a:pt x="10369" y="5365"/>
                  </a:lnTo>
                  <a:lnTo>
                    <a:pt x="11268" y="7327"/>
                  </a:lnTo>
                  <a:cubicBezTo>
                    <a:pt x="11316" y="7241"/>
                    <a:pt x="12507" y="6158"/>
                    <a:pt x="13127" y="5574"/>
                  </a:cubicBezTo>
                  <a:lnTo>
                    <a:pt x="14155" y="9565"/>
                  </a:lnTo>
                  <a:lnTo>
                    <a:pt x="15450" y="8397"/>
                  </a:lnTo>
                  <a:cubicBezTo>
                    <a:pt x="15905" y="7565"/>
                    <a:pt x="16899" y="4498"/>
                    <a:pt x="16882" y="4575"/>
                  </a:cubicBezTo>
                  <a:cubicBezTo>
                    <a:pt x="16865" y="4652"/>
                    <a:pt x="18727" y="5787"/>
                    <a:pt x="18735" y="5972"/>
                  </a:cubicBezTo>
                  <a:cubicBezTo>
                    <a:pt x="18712" y="6039"/>
                    <a:pt x="19722" y="2010"/>
                    <a:pt x="19689" y="2220"/>
                  </a:cubicBezTo>
                  <a:cubicBezTo>
                    <a:pt x="19693" y="2244"/>
                    <a:pt x="20312" y="2985"/>
                    <a:pt x="20616" y="3444"/>
                  </a:cubicBezTo>
                  <a:cubicBezTo>
                    <a:pt x="20598" y="3519"/>
                    <a:pt x="21599" y="-9"/>
                    <a:pt x="21599" y="0"/>
                  </a:cubicBezTo>
                </a:path>
              </a:pathLst>
            </a:custGeom>
            <a:noFill/>
            <a:ln w="57150" cap="flat">
              <a:solidFill>
                <a:srgbClr val="0066FF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46" name="Text"/>
            <p:cNvSpPr txBox="1"/>
            <p:nvPr/>
          </p:nvSpPr>
          <p:spPr>
            <a:xfrm>
              <a:off x="74294" y="503430"/>
              <a:ext cx="546825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 </a:t>
              </a:r>
            </a:p>
          </p:txBody>
        </p:sp>
      </p:grpSp>
      <p:sp>
        <p:nvSpPr>
          <p:cNvPr id="2948" name="TextBox 1"/>
          <p:cNvSpPr txBox="1"/>
          <p:nvPr/>
        </p:nvSpPr>
        <p:spPr>
          <a:xfrm>
            <a:off x="2788920" y="2215575"/>
            <a:ext cx="1008222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32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2007</a:t>
            </a:r>
          </a:p>
        </p:txBody>
      </p:sp>
      <p:sp>
        <p:nvSpPr>
          <p:cNvPr id="2949" name="Rectangle 2"/>
          <p:cNvSpPr/>
          <p:nvPr/>
        </p:nvSpPr>
        <p:spPr>
          <a:xfrm>
            <a:off x="1015934" y="1711225"/>
            <a:ext cx="7112132" cy="216699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Affordable and Reliable energy underpins healthy economies</a:t>
            </a:r>
          </a:p>
        </p:txBody>
      </p:sp>
      <p:pic>
        <p:nvPicPr>
          <p:cNvPr id="2950" name="Picture 5" descr="Picture 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2056" y="267842"/>
            <a:ext cx="4232314" cy="4607817"/>
          </a:xfrm>
          <a:prstGeom prst="rect">
            <a:avLst/>
          </a:prstGeom>
          <a:ln w="12700">
            <a:miter lim="400000"/>
          </a:ln>
        </p:spPr>
      </p:pic>
      <p:pic>
        <p:nvPicPr>
          <p:cNvPr id="2951" name="Picture 7" descr="Picture 7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80629" y="263575"/>
            <a:ext cx="3906171" cy="460781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954" name="Group 18"/>
          <p:cNvGrpSpPr/>
          <p:nvPr/>
        </p:nvGrpSpPr>
        <p:grpSpPr>
          <a:xfrm>
            <a:off x="6406774" y="1448199"/>
            <a:ext cx="1751966" cy="694510"/>
            <a:chOff x="0" y="0"/>
            <a:chExt cx="1751964" cy="694509"/>
          </a:xfrm>
        </p:grpSpPr>
        <p:sp>
          <p:nvSpPr>
            <p:cNvPr id="2952" name="TextBox 12"/>
            <p:cNvSpPr txBox="1"/>
            <p:nvPr/>
          </p:nvSpPr>
          <p:spPr>
            <a:xfrm>
              <a:off x="0" y="0"/>
              <a:ext cx="1751965" cy="548045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3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afford to</a:t>
              </a:r>
            </a:p>
          </p:txBody>
        </p:sp>
        <p:sp>
          <p:nvSpPr>
            <p:cNvPr id="2953" name="Freeform: Shape 16"/>
            <p:cNvSpPr/>
            <p:nvPr/>
          </p:nvSpPr>
          <p:spPr>
            <a:xfrm>
              <a:off x="758926" y="484198"/>
              <a:ext cx="274321" cy="210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939"/>
                  </a:moveTo>
                  <a:lnTo>
                    <a:pt x="9360" y="21600"/>
                  </a:lnTo>
                  <a:lnTo>
                    <a:pt x="21600" y="0"/>
                  </a:lnTo>
                </a:path>
              </a:pathLst>
            </a:custGeom>
            <a:solidFill>
              <a:srgbClr val="FFFFFF"/>
            </a:solidFill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2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3000"/>
                                        <p:tgtEl>
                                          <p:spTgt spid="2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500"/>
                                        <p:tgtEl>
                                          <p:spTgt spid="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1" dur="1000"/>
                                        <p:tgtEl>
                                          <p:spTgt spid="2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6" dur="1000"/>
                                        <p:tgtEl>
                                          <p:spTgt spid="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1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31" dur="1500"/>
                                        <p:tgtEl>
                                          <p:spTgt spid="2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xit" nodeType="click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5" dur="500" fill="hold"/>
                                        <p:tgtEl>
                                          <p:spTgt spid="29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Class="exit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9" dur="500" fill="hold"/>
                                        <p:tgtEl>
                                          <p:spTgt spid="29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Class="exit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3" dur="500" fill="hold"/>
                                        <p:tgtEl>
                                          <p:spTgt spid="29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Class="entr" nodeType="afterEffect" presetSubtype="16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954" grpId="6"/>
      <p:bldP build="whole" bldLvl="1" animBg="1" rev="0" advAuto="0" spid="2948" grpId="3"/>
      <p:bldP build="whole" bldLvl="1" animBg="1" rev="0" advAuto="0" spid="2954" grpId="9"/>
      <p:bldP build="whole" bldLvl="1" animBg="1" rev="0" advAuto="0" spid="2950" grpId="4"/>
      <p:bldP build="whole" bldLvl="1" animBg="1" rev="0" advAuto="0" spid="2951" grpId="5"/>
      <p:bldP build="whole" bldLvl="1" animBg="1" rev="0" advAuto="0" spid="2944" grpId="1"/>
      <p:bldP build="whole" bldLvl="1" animBg="1" rev="0" advAuto="0" spid="2951" grpId="7"/>
      <p:bldP build="whole" bldLvl="1" animBg="1" rev="0" advAuto="0" spid="2947" grpId="2"/>
      <p:bldP build="whole" bldLvl="1" animBg="1" rev="0" advAuto="0" spid="2950" grpId="8"/>
      <p:bldP build="whole" bldLvl="1" animBg="1" rev="0" advAuto="0" spid="2949" grpId="1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6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14950"/>
            <a:ext cx="4192993" cy="2402935"/>
          </a:xfrm>
          <a:prstGeom prst="rect">
            <a:avLst/>
          </a:prstGeom>
          <a:ln w="12700">
            <a:miter lim="400000"/>
          </a:ln>
        </p:spPr>
      </p:pic>
      <p:sp>
        <p:nvSpPr>
          <p:cNvPr id="2957" name="TextBox 66"/>
          <p:cNvSpPr txBox="1"/>
          <p:nvPr/>
        </p:nvSpPr>
        <p:spPr>
          <a:xfrm>
            <a:off x="2765072" y="4849485"/>
            <a:ext cx="3613856" cy="21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9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Source: U.S. EIA, Energy Policy Research</a:t>
            </a:r>
          </a:p>
        </p:txBody>
      </p:sp>
      <p:sp>
        <p:nvSpPr>
          <p:cNvPr id="2958" name="Rectangle 111"/>
          <p:cNvSpPr txBox="1"/>
          <p:nvPr/>
        </p:nvSpPr>
        <p:spPr>
          <a:xfrm>
            <a:off x="215684" y="353352"/>
            <a:ext cx="8747761" cy="831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3000"/>
              </a:lnSpc>
              <a:defRPr b="1" sz="3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Electricity Generation </a:t>
            </a:r>
            <a:endParaRPr>
              <a:solidFill>
                <a:srgbClr val="FFFFFF"/>
              </a:solidFill>
            </a:endParaRPr>
          </a:p>
          <a:p>
            <a:pPr algn="ctr">
              <a:lnSpc>
                <a:spcPts val="3000"/>
              </a:lnSpc>
              <a:defRPr b="1" sz="20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2003–2023</a:t>
            </a:r>
          </a:p>
        </p:txBody>
      </p:sp>
      <p:grpSp>
        <p:nvGrpSpPr>
          <p:cNvPr id="3004" name="Group 2"/>
          <p:cNvGrpSpPr/>
          <p:nvPr/>
        </p:nvGrpSpPr>
        <p:grpSpPr>
          <a:xfrm>
            <a:off x="873272" y="1382838"/>
            <a:ext cx="4567409" cy="3227359"/>
            <a:chOff x="0" y="0"/>
            <a:chExt cx="4567407" cy="3227357"/>
          </a:xfrm>
        </p:grpSpPr>
        <p:sp>
          <p:nvSpPr>
            <p:cNvPr id="2959" name="Freeform: Shape 50"/>
            <p:cNvSpPr/>
            <p:nvPr/>
          </p:nvSpPr>
          <p:spPr>
            <a:xfrm flipV="1">
              <a:off x="307240" y="1912508"/>
              <a:ext cx="2943" cy="902831"/>
            </a:xfrm>
            <a:prstGeom prst="line">
              <a:avLst/>
            </a:prstGeom>
            <a:noFill/>
            <a:ln w="12776" cap="flat">
              <a:solidFill>
                <a:srgbClr val="00326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60" name="Freeform: Shape 51"/>
            <p:cNvSpPr/>
            <p:nvPr/>
          </p:nvSpPr>
          <p:spPr>
            <a:xfrm>
              <a:off x="301355" y="2812417"/>
              <a:ext cx="1211409" cy="5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7923"/>
                  </a:moveTo>
                  <a:lnTo>
                    <a:pt x="21600" y="21600"/>
                  </a:lnTo>
                  <a:lnTo>
                    <a:pt x="18751" y="9467"/>
                  </a:lnTo>
                  <a:lnTo>
                    <a:pt x="82" y="0"/>
                  </a:lnTo>
                  <a:lnTo>
                    <a:pt x="30" y="551"/>
                  </a:lnTo>
                  <a:lnTo>
                    <a:pt x="0" y="17923"/>
                  </a:lnTo>
                  <a:close/>
                </a:path>
              </a:pathLst>
            </a:custGeom>
            <a:solidFill>
              <a:srgbClr val="7F808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1" name="Freeform: Shape 52"/>
            <p:cNvSpPr/>
            <p:nvPr/>
          </p:nvSpPr>
          <p:spPr>
            <a:xfrm>
              <a:off x="308263" y="1334769"/>
              <a:ext cx="2651829" cy="683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7486"/>
                  </a:moveTo>
                  <a:lnTo>
                    <a:pt x="1099" y="6382"/>
                  </a:lnTo>
                  <a:lnTo>
                    <a:pt x="1943" y="6688"/>
                  </a:lnTo>
                  <a:lnTo>
                    <a:pt x="3058" y="4789"/>
                  </a:lnTo>
                  <a:lnTo>
                    <a:pt x="4189" y="245"/>
                  </a:lnTo>
                  <a:lnTo>
                    <a:pt x="5447" y="0"/>
                  </a:lnTo>
                  <a:lnTo>
                    <a:pt x="7533" y="4050"/>
                  </a:lnTo>
                  <a:lnTo>
                    <a:pt x="8728" y="8161"/>
                  </a:lnTo>
                  <a:lnTo>
                    <a:pt x="9700" y="5154"/>
                  </a:lnTo>
                  <a:lnTo>
                    <a:pt x="11914" y="5523"/>
                  </a:lnTo>
                  <a:lnTo>
                    <a:pt x="13109" y="6752"/>
                  </a:lnTo>
                  <a:lnTo>
                    <a:pt x="14032" y="11906"/>
                  </a:lnTo>
                  <a:lnTo>
                    <a:pt x="15068" y="15157"/>
                  </a:lnTo>
                  <a:lnTo>
                    <a:pt x="16246" y="14728"/>
                  </a:lnTo>
                  <a:lnTo>
                    <a:pt x="17265" y="16570"/>
                  </a:lnTo>
                  <a:lnTo>
                    <a:pt x="19448" y="13070"/>
                  </a:lnTo>
                  <a:lnTo>
                    <a:pt x="20436" y="13070"/>
                  </a:lnTo>
                  <a:lnTo>
                    <a:pt x="21600" y="13874"/>
                  </a:lnTo>
                  <a:cubicBezTo>
                    <a:pt x="21597" y="15529"/>
                    <a:pt x="21594" y="17183"/>
                    <a:pt x="21590" y="18838"/>
                  </a:cubicBezTo>
                  <a:lnTo>
                    <a:pt x="20635" y="18104"/>
                  </a:lnTo>
                  <a:lnTo>
                    <a:pt x="19440" y="18104"/>
                  </a:lnTo>
                  <a:lnTo>
                    <a:pt x="17170" y="21600"/>
                  </a:lnTo>
                  <a:lnTo>
                    <a:pt x="16239" y="20404"/>
                  </a:lnTo>
                  <a:lnTo>
                    <a:pt x="15140" y="21050"/>
                  </a:lnTo>
                  <a:lnTo>
                    <a:pt x="13992" y="18104"/>
                  </a:lnTo>
                  <a:lnTo>
                    <a:pt x="12989" y="12580"/>
                  </a:lnTo>
                  <a:lnTo>
                    <a:pt x="11818" y="11015"/>
                  </a:lnTo>
                  <a:lnTo>
                    <a:pt x="10838" y="11107"/>
                  </a:lnTo>
                  <a:lnTo>
                    <a:pt x="9740" y="10738"/>
                  </a:lnTo>
                  <a:lnTo>
                    <a:pt x="8569" y="19762"/>
                  </a:lnTo>
                  <a:lnTo>
                    <a:pt x="7566" y="14146"/>
                  </a:lnTo>
                  <a:lnTo>
                    <a:pt x="5367" y="10096"/>
                  </a:lnTo>
                  <a:lnTo>
                    <a:pt x="4269" y="11199"/>
                  </a:lnTo>
                  <a:lnTo>
                    <a:pt x="2070" y="17550"/>
                  </a:lnTo>
                  <a:lnTo>
                    <a:pt x="1019" y="15896"/>
                  </a:lnTo>
                  <a:lnTo>
                    <a:pt x="16" y="18288"/>
                  </a:lnTo>
                  <a:cubicBezTo>
                    <a:pt x="10" y="14688"/>
                    <a:pt x="5" y="11087"/>
                    <a:pt x="0" y="7486"/>
                  </a:cubicBezTo>
                  <a:close/>
                </a:path>
              </a:pathLst>
            </a:custGeom>
            <a:solidFill>
              <a:srgbClr val="FF850A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2" name="Freeform: Shape 54"/>
            <p:cNvSpPr/>
            <p:nvPr/>
          </p:nvSpPr>
          <p:spPr>
            <a:xfrm>
              <a:off x="307241" y="1656326"/>
              <a:ext cx="2651667" cy="1223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" y="4575"/>
                  </a:moveTo>
                  <a:lnTo>
                    <a:pt x="1027" y="3239"/>
                  </a:lnTo>
                  <a:lnTo>
                    <a:pt x="2079" y="4163"/>
                  </a:lnTo>
                  <a:lnTo>
                    <a:pt x="4277" y="616"/>
                  </a:lnTo>
                  <a:lnTo>
                    <a:pt x="5376" y="0"/>
                  </a:lnTo>
                  <a:lnTo>
                    <a:pt x="7574" y="2262"/>
                  </a:lnTo>
                  <a:lnTo>
                    <a:pt x="8578" y="5398"/>
                  </a:lnTo>
                  <a:lnTo>
                    <a:pt x="9749" y="359"/>
                  </a:lnTo>
                  <a:lnTo>
                    <a:pt x="10847" y="565"/>
                  </a:lnTo>
                  <a:lnTo>
                    <a:pt x="11827" y="513"/>
                  </a:lnTo>
                  <a:lnTo>
                    <a:pt x="12998" y="1388"/>
                  </a:lnTo>
                  <a:lnTo>
                    <a:pt x="14002" y="4472"/>
                  </a:lnTo>
                  <a:lnTo>
                    <a:pt x="15149" y="6118"/>
                  </a:lnTo>
                  <a:lnTo>
                    <a:pt x="16248" y="5757"/>
                  </a:lnTo>
                  <a:lnTo>
                    <a:pt x="17180" y="6425"/>
                  </a:lnTo>
                  <a:lnTo>
                    <a:pt x="19449" y="4472"/>
                  </a:lnTo>
                  <a:lnTo>
                    <a:pt x="20644" y="4472"/>
                  </a:lnTo>
                  <a:lnTo>
                    <a:pt x="21600" y="4883"/>
                  </a:lnTo>
                  <a:lnTo>
                    <a:pt x="21600" y="21600"/>
                  </a:lnTo>
                  <a:lnTo>
                    <a:pt x="9653" y="21384"/>
                  </a:lnTo>
                  <a:lnTo>
                    <a:pt x="8554" y="20920"/>
                  </a:lnTo>
                  <a:lnTo>
                    <a:pt x="3537" y="20665"/>
                  </a:lnTo>
                  <a:lnTo>
                    <a:pt x="0" y="20510"/>
                  </a:lnTo>
                  <a:cubicBezTo>
                    <a:pt x="8" y="15198"/>
                    <a:pt x="16" y="9887"/>
                    <a:pt x="24" y="4575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3" name="Freeform: Shape 55"/>
            <p:cNvSpPr/>
            <p:nvPr/>
          </p:nvSpPr>
          <p:spPr>
            <a:xfrm>
              <a:off x="308263" y="1012937"/>
              <a:ext cx="2650865" cy="848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" y="5784"/>
                  </a:moveTo>
                  <a:lnTo>
                    <a:pt x="1091" y="5263"/>
                  </a:lnTo>
                  <a:lnTo>
                    <a:pt x="2143" y="3634"/>
                  </a:lnTo>
                  <a:lnTo>
                    <a:pt x="3267" y="0"/>
                  </a:lnTo>
                  <a:lnTo>
                    <a:pt x="4246" y="1484"/>
                  </a:lnTo>
                  <a:lnTo>
                    <a:pt x="5633" y="2596"/>
                  </a:lnTo>
                  <a:lnTo>
                    <a:pt x="6517" y="3262"/>
                  </a:lnTo>
                  <a:lnTo>
                    <a:pt x="7592" y="3560"/>
                  </a:lnTo>
                  <a:lnTo>
                    <a:pt x="9051" y="5118"/>
                  </a:lnTo>
                  <a:lnTo>
                    <a:pt x="11082" y="7342"/>
                  </a:lnTo>
                  <a:lnTo>
                    <a:pt x="12372" y="9489"/>
                  </a:lnTo>
                  <a:lnTo>
                    <a:pt x="13974" y="11047"/>
                  </a:lnTo>
                  <a:lnTo>
                    <a:pt x="15073" y="10010"/>
                  </a:lnTo>
                  <a:lnTo>
                    <a:pt x="16173" y="13495"/>
                  </a:lnTo>
                  <a:lnTo>
                    <a:pt x="17343" y="12308"/>
                  </a:lnTo>
                  <a:lnTo>
                    <a:pt x="18347" y="14827"/>
                  </a:lnTo>
                  <a:lnTo>
                    <a:pt x="19471" y="15199"/>
                  </a:lnTo>
                  <a:lnTo>
                    <a:pt x="20546" y="14235"/>
                  </a:lnTo>
                  <a:lnTo>
                    <a:pt x="21600" y="11534"/>
                  </a:lnTo>
                  <a:cubicBezTo>
                    <a:pt x="21591" y="14148"/>
                    <a:pt x="21583" y="16762"/>
                    <a:pt x="21574" y="19376"/>
                  </a:cubicBezTo>
                  <a:lnTo>
                    <a:pt x="20443" y="18781"/>
                  </a:lnTo>
                  <a:lnTo>
                    <a:pt x="19455" y="18781"/>
                  </a:lnTo>
                  <a:lnTo>
                    <a:pt x="17271" y="21600"/>
                  </a:lnTo>
                  <a:lnTo>
                    <a:pt x="16252" y="20116"/>
                  </a:lnTo>
                  <a:lnTo>
                    <a:pt x="15073" y="20462"/>
                  </a:lnTo>
                  <a:lnTo>
                    <a:pt x="14037" y="17843"/>
                  </a:lnTo>
                  <a:lnTo>
                    <a:pt x="13114" y="13692"/>
                  </a:lnTo>
                  <a:lnTo>
                    <a:pt x="11918" y="12703"/>
                  </a:lnTo>
                  <a:lnTo>
                    <a:pt x="9703" y="12405"/>
                  </a:lnTo>
                  <a:lnTo>
                    <a:pt x="8732" y="14827"/>
                  </a:lnTo>
                  <a:lnTo>
                    <a:pt x="7536" y="11516"/>
                  </a:lnTo>
                  <a:lnTo>
                    <a:pt x="5449" y="8254"/>
                  </a:lnTo>
                  <a:lnTo>
                    <a:pt x="4190" y="8451"/>
                  </a:lnTo>
                  <a:lnTo>
                    <a:pt x="3059" y="12111"/>
                  </a:lnTo>
                  <a:lnTo>
                    <a:pt x="1944" y="13640"/>
                  </a:lnTo>
                  <a:lnTo>
                    <a:pt x="1100" y="13395"/>
                  </a:lnTo>
                  <a:lnTo>
                    <a:pt x="0" y="14284"/>
                  </a:lnTo>
                  <a:cubicBezTo>
                    <a:pt x="5" y="11450"/>
                    <a:pt x="10" y="8617"/>
                    <a:pt x="16" y="5784"/>
                  </a:cubicBezTo>
                  <a:close/>
                </a:path>
              </a:pathLst>
            </a:custGeom>
            <a:solidFill>
              <a:srgbClr val="0066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4" name="Freeform: Shape 70"/>
            <p:cNvSpPr/>
            <p:nvPr/>
          </p:nvSpPr>
          <p:spPr>
            <a:xfrm>
              <a:off x="310182" y="776603"/>
              <a:ext cx="2648725" cy="410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2099"/>
                  </a:moveTo>
                  <a:lnTo>
                    <a:pt x="1101" y="10723"/>
                  </a:lnTo>
                  <a:lnTo>
                    <a:pt x="2201" y="8271"/>
                  </a:lnTo>
                  <a:lnTo>
                    <a:pt x="3230" y="0"/>
                  </a:lnTo>
                  <a:lnTo>
                    <a:pt x="4306" y="2759"/>
                  </a:lnTo>
                  <a:lnTo>
                    <a:pt x="6315" y="5365"/>
                  </a:lnTo>
                  <a:lnTo>
                    <a:pt x="7655" y="5973"/>
                  </a:lnTo>
                  <a:lnTo>
                    <a:pt x="8874" y="7810"/>
                  </a:lnTo>
                  <a:lnTo>
                    <a:pt x="9999" y="8425"/>
                  </a:lnTo>
                  <a:lnTo>
                    <a:pt x="10883" y="8118"/>
                  </a:lnTo>
                  <a:lnTo>
                    <a:pt x="12893" y="9654"/>
                  </a:lnTo>
                  <a:lnTo>
                    <a:pt x="14017" y="10108"/>
                  </a:lnTo>
                  <a:lnTo>
                    <a:pt x="15142" y="5519"/>
                  </a:lnTo>
                  <a:lnTo>
                    <a:pt x="16146" y="10723"/>
                  </a:lnTo>
                  <a:lnTo>
                    <a:pt x="17270" y="7810"/>
                  </a:lnTo>
                  <a:lnTo>
                    <a:pt x="18394" y="11338"/>
                  </a:lnTo>
                  <a:lnTo>
                    <a:pt x="19663" y="8886"/>
                  </a:lnTo>
                  <a:lnTo>
                    <a:pt x="20547" y="6434"/>
                  </a:lnTo>
                  <a:lnTo>
                    <a:pt x="21576" y="154"/>
                  </a:lnTo>
                  <a:lnTo>
                    <a:pt x="21600" y="7510"/>
                  </a:lnTo>
                  <a:lnTo>
                    <a:pt x="20451" y="14705"/>
                  </a:lnTo>
                  <a:lnTo>
                    <a:pt x="18370" y="20678"/>
                  </a:lnTo>
                  <a:lnTo>
                    <a:pt x="17318" y="16088"/>
                  </a:lnTo>
                  <a:lnTo>
                    <a:pt x="16194" y="19302"/>
                  </a:lnTo>
                  <a:lnTo>
                    <a:pt x="15142" y="14244"/>
                  </a:lnTo>
                  <a:lnTo>
                    <a:pt x="14065" y="18841"/>
                  </a:lnTo>
                  <a:lnTo>
                    <a:pt x="12869" y="19302"/>
                  </a:lnTo>
                  <a:lnTo>
                    <a:pt x="10931" y="18386"/>
                  </a:lnTo>
                  <a:lnTo>
                    <a:pt x="9759" y="18386"/>
                  </a:lnTo>
                  <a:lnTo>
                    <a:pt x="9042" y="18233"/>
                  </a:lnTo>
                  <a:lnTo>
                    <a:pt x="7631" y="15934"/>
                  </a:lnTo>
                  <a:lnTo>
                    <a:pt x="6219" y="15320"/>
                  </a:lnTo>
                  <a:lnTo>
                    <a:pt x="4641" y="12868"/>
                  </a:lnTo>
                  <a:lnTo>
                    <a:pt x="3134" y="8886"/>
                  </a:lnTo>
                  <a:lnTo>
                    <a:pt x="2033" y="17157"/>
                  </a:lnTo>
                  <a:lnTo>
                    <a:pt x="1053" y="20224"/>
                  </a:lnTo>
                  <a:lnTo>
                    <a:pt x="0" y="21600"/>
                  </a:lnTo>
                  <a:lnTo>
                    <a:pt x="0" y="12099"/>
                  </a:lnTo>
                  <a:close/>
                </a:path>
              </a:pathLst>
            </a:custGeom>
            <a:solidFill>
              <a:srgbClr val="7030A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5" name="Freeform: Shape 71"/>
            <p:cNvSpPr/>
            <p:nvPr/>
          </p:nvSpPr>
          <p:spPr>
            <a:xfrm>
              <a:off x="314378" y="925484"/>
              <a:ext cx="2640707" cy="687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562" y="0"/>
                  </a:moveTo>
                  <a:lnTo>
                    <a:pt x="20511" y="4299"/>
                  </a:lnTo>
                  <a:lnTo>
                    <a:pt x="18419" y="7868"/>
                  </a:lnTo>
                  <a:lnTo>
                    <a:pt x="17362" y="5126"/>
                  </a:lnTo>
                  <a:lnTo>
                    <a:pt x="16233" y="7046"/>
                  </a:lnTo>
                  <a:lnTo>
                    <a:pt x="15175" y="4024"/>
                  </a:lnTo>
                  <a:lnTo>
                    <a:pt x="14093" y="6770"/>
                  </a:lnTo>
                  <a:lnTo>
                    <a:pt x="12890" y="7046"/>
                  </a:lnTo>
                  <a:lnTo>
                    <a:pt x="10944" y="6499"/>
                  </a:lnTo>
                  <a:lnTo>
                    <a:pt x="9765" y="6499"/>
                  </a:lnTo>
                  <a:lnTo>
                    <a:pt x="9045" y="6407"/>
                  </a:lnTo>
                  <a:lnTo>
                    <a:pt x="7627" y="5034"/>
                  </a:lnTo>
                  <a:lnTo>
                    <a:pt x="6208" y="4667"/>
                  </a:lnTo>
                  <a:lnTo>
                    <a:pt x="4622" y="3201"/>
                  </a:lnTo>
                  <a:lnTo>
                    <a:pt x="3107" y="822"/>
                  </a:lnTo>
                  <a:lnTo>
                    <a:pt x="2001" y="5764"/>
                  </a:lnTo>
                  <a:lnTo>
                    <a:pt x="1016" y="7597"/>
                  </a:lnTo>
                  <a:lnTo>
                    <a:pt x="0" y="8419"/>
                  </a:lnTo>
                  <a:lnTo>
                    <a:pt x="0" y="9976"/>
                  </a:lnTo>
                  <a:lnTo>
                    <a:pt x="1040" y="9333"/>
                  </a:lnTo>
                  <a:lnTo>
                    <a:pt x="2098" y="7321"/>
                  </a:lnTo>
                  <a:lnTo>
                    <a:pt x="3228" y="2834"/>
                  </a:lnTo>
                  <a:lnTo>
                    <a:pt x="4213" y="4667"/>
                  </a:lnTo>
                  <a:lnTo>
                    <a:pt x="5608" y="6040"/>
                  </a:lnTo>
                  <a:lnTo>
                    <a:pt x="6497" y="6862"/>
                  </a:lnTo>
                  <a:lnTo>
                    <a:pt x="7578" y="7229"/>
                  </a:lnTo>
                  <a:lnTo>
                    <a:pt x="9045" y="9153"/>
                  </a:lnTo>
                  <a:lnTo>
                    <a:pt x="11088" y="11900"/>
                  </a:lnTo>
                  <a:lnTo>
                    <a:pt x="12386" y="14550"/>
                  </a:lnTo>
                  <a:lnTo>
                    <a:pt x="13996" y="16474"/>
                  </a:lnTo>
                  <a:lnTo>
                    <a:pt x="15102" y="15193"/>
                  </a:lnTo>
                  <a:lnTo>
                    <a:pt x="16208" y="19496"/>
                  </a:lnTo>
                  <a:lnTo>
                    <a:pt x="17386" y="18031"/>
                  </a:lnTo>
                  <a:lnTo>
                    <a:pt x="18395" y="21141"/>
                  </a:lnTo>
                  <a:lnTo>
                    <a:pt x="19525" y="21600"/>
                  </a:lnTo>
                  <a:lnTo>
                    <a:pt x="20607" y="20410"/>
                  </a:lnTo>
                  <a:lnTo>
                    <a:pt x="21600" y="17205"/>
                  </a:lnTo>
                  <a:cubicBezTo>
                    <a:pt x="21596" y="11470"/>
                    <a:pt x="21566" y="5735"/>
                    <a:pt x="21562" y="0"/>
                  </a:cubicBez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6" name="Freeform: Shape 75"/>
            <p:cNvSpPr/>
            <p:nvPr/>
          </p:nvSpPr>
          <p:spPr>
            <a:xfrm>
              <a:off x="1508699" y="934738"/>
              <a:ext cx="1443329" cy="525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45" y="8200"/>
                  </a:moveTo>
                  <a:lnTo>
                    <a:pt x="1932" y="8675"/>
                  </a:lnTo>
                  <a:lnTo>
                    <a:pt x="5971" y="14778"/>
                  </a:lnTo>
                  <a:lnTo>
                    <a:pt x="7859" y="15853"/>
                  </a:lnTo>
                  <a:lnTo>
                    <a:pt x="9834" y="14537"/>
                  </a:lnTo>
                  <a:lnTo>
                    <a:pt x="11852" y="19684"/>
                  </a:lnTo>
                  <a:lnTo>
                    <a:pt x="13916" y="17528"/>
                  </a:lnTo>
                  <a:lnTo>
                    <a:pt x="15891" y="21600"/>
                  </a:lnTo>
                  <a:lnTo>
                    <a:pt x="18525" y="21360"/>
                  </a:lnTo>
                  <a:lnTo>
                    <a:pt x="19755" y="20405"/>
                  </a:lnTo>
                  <a:lnTo>
                    <a:pt x="21600" y="15733"/>
                  </a:lnTo>
                  <a:lnTo>
                    <a:pt x="21550" y="177"/>
                  </a:lnTo>
                  <a:lnTo>
                    <a:pt x="21556" y="0"/>
                  </a:lnTo>
                  <a:lnTo>
                    <a:pt x="19622" y="5361"/>
                  </a:lnTo>
                  <a:lnTo>
                    <a:pt x="15803" y="9871"/>
                  </a:lnTo>
                  <a:lnTo>
                    <a:pt x="13872" y="6280"/>
                  </a:lnTo>
                  <a:lnTo>
                    <a:pt x="11810" y="8796"/>
                  </a:lnTo>
                  <a:lnTo>
                    <a:pt x="9878" y="4948"/>
                  </a:lnTo>
                  <a:lnTo>
                    <a:pt x="7903" y="8540"/>
                  </a:lnTo>
                  <a:lnTo>
                    <a:pt x="5707" y="8796"/>
                  </a:lnTo>
                  <a:lnTo>
                    <a:pt x="2152" y="8127"/>
                  </a:lnTo>
                  <a:lnTo>
                    <a:pt x="0" y="8180"/>
                  </a:lnTo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967" name="Straight Connector 98"/>
            <p:cNvSpPr/>
            <p:nvPr/>
          </p:nvSpPr>
          <p:spPr>
            <a:xfrm flipH="1" flipV="1">
              <a:off x="295951" y="2864761"/>
              <a:ext cx="2661746" cy="17667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2973" name="Group 99"/>
            <p:cNvGrpSpPr/>
            <p:nvPr/>
          </p:nvGrpSpPr>
          <p:grpSpPr>
            <a:xfrm>
              <a:off x="303700" y="2870062"/>
              <a:ext cx="2654632" cy="112513"/>
              <a:chOff x="0" y="0"/>
              <a:chExt cx="2654631" cy="112512"/>
            </a:xfrm>
          </p:grpSpPr>
          <p:sp>
            <p:nvSpPr>
              <p:cNvPr id="2968" name="Straight Connector 100"/>
              <p:cNvSpPr/>
              <p:nvPr/>
            </p:nvSpPr>
            <p:spPr>
              <a:xfrm>
                <a:off x="2654631" y="8712"/>
                <a:ext cx="1" cy="10380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69" name="Straight Connector 102"/>
              <p:cNvSpPr/>
              <p:nvPr/>
            </p:nvSpPr>
            <p:spPr>
              <a:xfrm flipH="1">
                <a:off x="-1" y="0"/>
                <a:ext cx="2" cy="11187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70" name="Straight Connector 103"/>
              <p:cNvSpPr/>
              <p:nvPr/>
            </p:nvSpPr>
            <p:spPr>
              <a:xfrm>
                <a:off x="1340181" y="8712"/>
                <a:ext cx="1" cy="10380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71" name="Straight Connector 104"/>
              <p:cNvSpPr/>
              <p:nvPr/>
            </p:nvSpPr>
            <p:spPr>
              <a:xfrm>
                <a:off x="1981531" y="8712"/>
                <a:ext cx="1" cy="10380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72" name="Straight Connector 105"/>
              <p:cNvSpPr/>
              <p:nvPr/>
            </p:nvSpPr>
            <p:spPr>
              <a:xfrm>
                <a:off x="667081" y="8712"/>
                <a:ext cx="1" cy="10380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2977" name="Group 42"/>
            <p:cNvGrpSpPr/>
            <p:nvPr/>
          </p:nvGrpSpPr>
          <p:grpSpPr>
            <a:xfrm>
              <a:off x="-1" y="2936655"/>
              <a:ext cx="3219431" cy="290703"/>
              <a:chOff x="0" y="0"/>
              <a:chExt cx="3219429" cy="290702"/>
            </a:xfrm>
          </p:grpSpPr>
          <p:sp>
            <p:nvSpPr>
              <p:cNvPr id="2974" name="TextBox 136"/>
              <p:cNvSpPr txBox="1"/>
              <p:nvPr/>
            </p:nvSpPr>
            <p:spPr>
              <a:xfrm>
                <a:off x="0" y="1879"/>
                <a:ext cx="629854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2003</a:t>
                </a:r>
              </a:p>
            </p:txBody>
          </p:sp>
          <p:sp>
            <p:nvSpPr>
              <p:cNvPr id="2975" name="TextBox 136"/>
              <p:cNvSpPr txBox="1"/>
              <p:nvPr/>
            </p:nvSpPr>
            <p:spPr>
              <a:xfrm>
                <a:off x="1406933" y="0"/>
                <a:ext cx="498047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2013</a:t>
                </a:r>
              </a:p>
            </p:txBody>
          </p:sp>
          <p:sp>
            <p:nvSpPr>
              <p:cNvPr id="2976" name="TextBox 136"/>
              <p:cNvSpPr txBox="1"/>
              <p:nvPr/>
            </p:nvSpPr>
            <p:spPr>
              <a:xfrm>
                <a:off x="2703371" y="0"/>
                <a:ext cx="516059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2023</a:t>
                </a:r>
              </a:p>
            </p:txBody>
          </p:sp>
        </p:grpSp>
        <p:grpSp>
          <p:nvGrpSpPr>
            <p:cNvPr id="2984" name="Group 115"/>
            <p:cNvGrpSpPr/>
            <p:nvPr/>
          </p:nvGrpSpPr>
          <p:grpSpPr>
            <a:xfrm>
              <a:off x="214832" y="459628"/>
              <a:ext cx="86457" cy="2399110"/>
              <a:chOff x="0" y="0"/>
              <a:chExt cx="86455" cy="2399109"/>
            </a:xfrm>
          </p:grpSpPr>
          <p:sp>
            <p:nvSpPr>
              <p:cNvPr id="2978" name="Straight Connector 116"/>
              <p:cNvSpPr/>
              <p:nvPr/>
            </p:nvSpPr>
            <p:spPr>
              <a:xfrm>
                <a:off x="0" y="2399109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79" name="Straight Connector 118"/>
              <p:cNvSpPr/>
              <p:nvPr/>
            </p:nvSpPr>
            <p:spPr>
              <a:xfrm>
                <a:off x="0" y="-1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80" name="Straight Connector 121"/>
              <p:cNvSpPr/>
              <p:nvPr/>
            </p:nvSpPr>
            <p:spPr>
              <a:xfrm>
                <a:off x="0" y="470433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81" name="Straight Connector 122"/>
              <p:cNvSpPr/>
              <p:nvPr/>
            </p:nvSpPr>
            <p:spPr>
              <a:xfrm>
                <a:off x="0" y="952083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82" name="Straight Connector 123"/>
              <p:cNvSpPr/>
              <p:nvPr/>
            </p:nvSpPr>
            <p:spPr>
              <a:xfrm>
                <a:off x="0" y="1904488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2983" name="Straight Connector 124"/>
              <p:cNvSpPr/>
              <p:nvPr/>
            </p:nvSpPr>
            <p:spPr>
              <a:xfrm>
                <a:off x="0" y="1441474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sp>
          <p:nvSpPr>
            <p:cNvPr id="2985" name="Straight Connector 110"/>
            <p:cNvSpPr/>
            <p:nvPr/>
          </p:nvSpPr>
          <p:spPr>
            <a:xfrm flipV="1">
              <a:off x="302774" y="452398"/>
              <a:ext cx="1" cy="2432549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2986" name="TextBox 136"/>
            <p:cNvSpPr txBox="1"/>
            <p:nvPr/>
          </p:nvSpPr>
          <p:spPr>
            <a:xfrm>
              <a:off x="323581" y="0"/>
              <a:ext cx="2553855" cy="298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2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California</a:t>
              </a:r>
            </a:p>
          </p:txBody>
        </p:sp>
        <p:grpSp>
          <p:nvGrpSpPr>
            <p:cNvPr id="3003" name="Group 1"/>
            <p:cNvGrpSpPr/>
            <p:nvPr/>
          </p:nvGrpSpPr>
          <p:grpSpPr>
            <a:xfrm>
              <a:off x="3297805" y="649835"/>
              <a:ext cx="1269603" cy="2295700"/>
              <a:chOff x="0" y="0"/>
              <a:chExt cx="1269602" cy="2295699"/>
            </a:xfrm>
          </p:grpSpPr>
          <p:sp>
            <p:nvSpPr>
              <p:cNvPr id="2987" name="TextBox 136"/>
              <p:cNvSpPr txBox="1"/>
              <p:nvPr/>
            </p:nvSpPr>
            <p:spPr>
              <a:xfrm>
                <a:off x="260239" y="0"/>
                <a:ext cx="680703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Other</a:t>
                </a:r>
              </a:p>
            </p:txBody>
          </p:sp>
          <p:sp>
            <p:nvSpPr>
              <p:cNvPr id="2988" name="TextBox 136"/>
              <p:cNvSpPr txBox="1"/>
              <p:nvPr/>
            </p:nvSpPr>
            <p:spPr>
              <a:xfrm>
                <a:off x="260240" y="286697"/>
                <a:ext cx="790855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Solar</a:t>
                </a:r>
              </a:p>
            </p:txBody>
          </p:sp>
          <p:sp>
            <p:nvSpPr>
              <p:cNvPr id="2989" name="Rectangle 78"/>
              <p:cNvSpPr/>
              <p:nvPr/>
            </p:nvSpPr>
            <p:spPr>
              <a:xfrm>
                <a:off x="0" y="380787"/>
                <a:ext cx="228600" cy="137161"/>
              </a:xfrm>
              <a:prstGeom prst="rect">
                <a:avLst/>
              </a:prstGeom>
              <a:solidFill>
                <a:srgbClr val="FFFF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0066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90" name="TextBox 136"/>
              <p:cNvSpPr txBox="1"/>
              <p:nvPr/>
            </p:nvSpPr>
            <p:spPr>
              <a:xfrm>
                <a:off x="260240" y="573394"/>
                <a:ext cx="680703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Wind</a:t>
                </a:r>
              </a:p>
            </p:txBody>
          </p:sp>
          <p:sp>
            <p:nvSpPr>
              <p:cNvPr id="2991" name="Rectangle 78"/>
              <p:cNvSpPr/>
              <p:nvPr/>
            </p:nvSpPr>
            <p:spPr>
              <a:xfrm>
                <a:off x="0" y="94035"/>
                <a:ext cx="228600" cy="137161"/>
              </a:xfrm>
              <a:prstGeom prst="rect">
                <a:avLst/>
              </a:prstGeom>
              <a:solidFill>
                <a:srgbClr val="7030A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92" name="Rectangle 78"/>
              <p:cNvSpPr/>
              <p:nvPr/>
            </p:nvSpPr>
            <p:spPr>
              <a:xfrm>
                <a:off x="0" y="667537"/>
                <a:ext cx="228600" cy="137161"/>
              </a:xfrm>
              <a:prstGeom prst="rect">
                <a:avLst/>
              </a:prstGeom>
              <a:solidFill>
                <a:srgbClr val="FFC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93" name="TextBox 136"/>
              <p:cNvSpPr txBox="1"/>
              <p:nvPr/>
            </p:nvSpPr>
            <p:spPr>
              <a:xfrm>
                <a:off x="260240" y="1146788"/>
                <a:ext cx="790855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Nuclear</a:t>
                </a:r>
              </a:p>
            </p:txBody>
          </p:sp>
          <p:sp>
            <p:nvSpPr>
              <p:cNvPr id="2994" name="Rectangle 78"/>
              <p:cNvSpPr/>
              <p:nvPr/>
            </p:nvSpPr>
            <p:spPr>
              <a:xfrm>
                <a:off x="0" y="1241040"/>
                <a:ext cx="228600" cy="137161"/>
              </a:xfrm>
              <a:prstGeom prst="rect">
                <a:avLst/>
              </a:prstGeom>
              <a:solidFill>
                <a:srgbClr val="FF850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0066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95" name="TextBox 136"/>
              <p:cNvSpPr txBox="1"/>
              <p:nvPr/>
            </p:nvSpPr>
            <p:spPr>
              <a:xfrm>
                <a:off x="260240" y="1433484"/>
                <a:ext cx="680703" cy="2888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Gas</a:t>
                </a:r>
              </a:p>
            </p:txBody>
          </p:sp>
          <p:sp>
            <p:nvSpPr>
              <p:cNvPr id="2996" name="TextBox 136"/>
              <p:cNvSpPr txBox="1"/>
              <p:nvPr/>
            </p:nvSpPr>
            <p:spPr>
              <a:xfrm>
                <a:off x="260238" y="860091"/>
                <a:ext cx="615366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Hydro</a:t>
                </a:r>
              </a:p>
            </p:txBody>
          </p:sp>
          <p:sp>
            <p:nvSpPr>
              <p:cNvPr id="2997" name="Rectangle 78"/>
              <p:cNvSpPr/>
              <p:nvPr/>
            </p:nvSpPr>
            <p:spPr>
              <a:xfrm>
                <a:off x="0" y="954289"/>
                <a:ext cx="228600" cy="137161"/>
              </a:xfrm>
              <a:prstGeom prst="rect">
                <a:avLst/>
              </a:prstGeom>
              <a:solidFill>
                <a:srgbClr val="0066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98" name="Rectangle 78"/>
              <p:cNvSpPr/>
              <p:nvPr/>
            </p:nvSpPr>
            <p:spPr>
              <a:xfrm>
                <a:off x="0" y="1527791"/>
                <a:ext cx="228600" cy="137161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2999" name="TextBox 136"/>
              <p:cNvSpPr txBox="1"/>
              <p:nvPr/>
            </p:nvSpPr>
            <p:spPr>
              <a:xfrm>
                <a:off x="260240" y="2006875"/>
                <a:ext cx="790855" cy="2888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Coal</a:t>
                </a:r>
              </a:p>
            </p:txBody>
          </p:sp>
          <p:sp>
            <p:nvSpPr>
              <p:cNvPr id="3000" name="Rectangle 78"/>
              <p:cNvSpPr/>
              <p:nvPr/>
            </p:nvSpPr>
            <p:spPr>
              <a:xfrm>
                <a:off x="0" y="2101293"/>
                <a:ext cx="228600" cy="137161"/>
              </a:xfrm>
              <a:prstGeom prst="rect">
                <a:avLst/>
              </a:prstGeom>
              <a:solidFill>
                <a:srgbClr val="7F7F7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0066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001" name="TextBox 136"/>
              <p:cNvSpPr txBox="1"/>
              <p:nvPr/>
            </p:nvSpPr>
            <p:spPr>
              <a:xfrm>
                <a:off x="260240" y="1720182"/>
                <a:ext cx="1009363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Petroleum</a:t>
                </a:r>
              </a:p>
            </p:txBody>
          </p:sp>
          <p:sp>
            <p:nvSpPr>
              <p:cNvPr id="3002" name="Rectangle 78"/>
              <p:cNvSpPr/>
              <p:nvPr/>
            </p:nvSpPr>
            <p:spPr>
              <a:xfrm>
                <a:off x="0" y="1814541"/>
                <a:ext cx="228600" cy="137161"/>
              </a:xfrm>
              <a:prstGeom prst="rect">
                <a:avLst/>
              </a:prstGeom>
              <a:solidFill>
                <a:srgbClr val="00B0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3038" name="Group 5"/>
          <p:cNvGrpSpPr/>
          <p:nvPr/>
        </p:nvGrpSpPr>
        <p:grpSpPr>
          <a:xfrm>
            <a:off x="5266079" y="1450751"/>
            <a:ext cx="3527401" cy="3229684"/>
            <a:chOff x="0" y="0"/>
            <a:chExt cx="3527401" cy="3229682"/>
          </a:xfrm>
        </p:grpSpPr>
        <p:sp>
          <p:nvSpPr>
            <p:cNvPr id="3005" name="Freeform: Shape 33"/>
            <p:cNvSpPr/>
            <p:nvPr/>
          </p:nvSpPr>
          <p:spPr>
            <a:xfrm>
              <a:off x="611185" y="401383"/>
              <a:ext cx="2658191" cy="80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896"/>
                  </a:moveTo>
                  <a:lnTo>
                    <a:pt x="20434" y="11845"/>
                  </a:lnTo>
                  <a:lnTo>
                    <a:pt x="19384" y="13930"/>
                  </a:lnTo>
                  <a:lnTo>
                    <a:pt x="18270" y="12469"/>
                  </a:lnTo>
                  <a:lnTo>
                    <a:pt x="17426" y="13254"/>
                  </a:lnTo>
                  <a:lnTo>
                    <a:pt x="16184" y="13305"/>
                  </a:lnTo>
                  <a:lnTo>
                    <a:pt x="15245" y="14558"/>
                  </a:lnTo>
                  <a:lnTo>
                    <a:pt x="12970" y="14244"/>
                  </a:lnTo>
                  <a:lnTo>
                    <a:pt x="10742" y="17739"/>
                  </a:lnTo>
                  <a:lnTo>
                    <a:pt x="9676" y="15756"/>
                  </a:lnTo>
                  <a:lnTo>
                    <a:pt x="8705" y="16695"/>
                  </a:lnTo>
                  <a:lnTo>
                    <a:pt x="7544" y="15080"/>
                  </a:lnTo>
                  <a:lnTo>
                    <a:pt x="6413" y="19357"/>
                  </a:lnTo>
                  <a:lnTo>
                    <a:pt x="5299" y="19723"/>
                  </a:lnTo>
                  <a:lnTo>
                    <a:pt x="4233" y="17582"/>
                  </a:lnTo>
                  <a:lnTo>
                    <a:pt x="3183" y="18470"/>
                  </a:lnTo>
                  <a:lnTo>
                    <a:pt x="2116" y="18886"/>
                  </a:lnTo>
                  <a:lnTo>
                    <a:pt x="19" y="21600"/>
                  </a:lnTo>
                  <a:lnTo>
                    <a:pt x="0" y="12104"/>
                  </a:lnTo>
                  <a:lnTo>
                    <a:pt x="1050" y="10851"/>
                  </a:lnTo>
                  <a:lnTo>
                    <a:pt x="4169" y="8766"/>
                  </a:lnTo>
                  <a:lnTo>
                    <a:pt x="5506" y="10404"/>
                  </a:lnTo>
                  <a:lnTo>
                    <a:pt x="6238" y="10851"/>
                  </a:lnTo>
                  <a:lnTo>
                    <a:pt x="7448" y="7827"/>
                  </a:lnTo>
                  <a:lnTo>
                    <a:pt x="8529" y="9598"/>
                  </a:lnTo>
                  <a:lnTo>
                    <a:pt x="10758" y="9390"/>
                  </a:lnTo>
                  <a:lnTo>
                    <a:pt x="12954" y="5775"/>
                  </a:lnTo>
                  <a:lnTo>
                    <a:pt x="15214" y="5216"/>
                  </a:lnTo>
                  <a:lnTo>
                    <a:pt x="16201" y="3861"/>
                  </a:lnTo>
                  <a:lnTo>
                    <a:pt x="17029" y="3966"/>
                  </a:lnTo>
                  <a:lnTo>
                    <a:pt x="18206" y="2294"/>
                  </a:lnTo>
                  <a:lnTo>
                    <a:pt x="19288" y="3130"/>
                  </a:lnTo>
                  <a:lnTo>
                    <a:pt x="20434" y="0"/>
                  </a:lnTo>
                  <a:lnTo>
                    <a:pt x="21600" y="0"/>
                  </a:lnTo>
                </a:path>
              </a:pathLst>
            </a:custGeom>
            <a:solidFill>
              <a:srgbClr val="F6964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6" name="Freeform: Shape 35"/>
            <p:cNvSpPr/>
            <p:nvPr/>
          </p:nvSpPr>
          <p:spPr>
            <a:xfrm>
              <a:off x="611185" y="373204"/>
              <a:ext cx="2660754" cy="44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49" y="19154"/>
                  </a:lnTo>
                  <a:lnTo>
                    <a:pt x="4165" y="15451"/>
                  </a:lnTo>
                  <a:lnTo>
                    <a:pt x="5501" y="18594"/>
                  </a:lnTo>
                  <a:lnTo>
                    <a:pt x="6232" y="19401"/>
                  </a:lnTo>
                  <a:lnTo>
                    <a:pt x="7441" y="14373"/>
                  </a:lnTo>
                  <a:lnTo>
                    <a:pt x="8521" y="17577"/>
                  </a:lnTo>
                  <a:lnTo>
                    <a:pt x="10748" y="17201"/>
                  </a:lnTo>
                  <a:lnTo>
                    <a:pt x="12941" y="10178"/>
                  </a:lnTo>
                  <a:lnTo>
                    <a:pt x="15199" y="9666"/>
                  </a:lnTo>
                  <a:lnTo>
                    <a:pt x="16185" y="7214"/>
                  </a:lnTo>
                  <a:lnTo>
                    <a:pt x="17012" y="7405"/>
                  </a:lnTo>
                  <a:lnTo>
                    <a:pt x="18189" y="4078"/>
                  </a:lnTo>
                  <a:lnTo>
                    <a:pt x="19269" y="5280"/>
                  </a:lnTo>
                  <a:lnTo>
                    <a:pt x="20414" y="246"/>
                  </a:lnTo>
                  <a:lnTo>
                    <a:pt x="21600" y="0"/>
                  </a:lnTo>
                </a:path>
              </a:pathLst>
            </a:custGeom>
            <a:noFill/>
            <a:ln w="73025" cap="flat">
              <a:solidFill>
                <a:srgbClr val="7030A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7" name="Freeform: Shape 36"/>
            <p:cNvSpPr/>
            <p:nvPr/>
          </p:nvSpPr>
          <p:spPr>
            <a:xfrm>
              <a:off x="2464791" y="391571"/>
              <a:ext cx="794829" cy="233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412"/>
                  </a:moveTo>
                  <a:lnTo>
                    <a:pt x="3959" y="15479"/>
                  </a:lnTo>
                  <a:lnTo>
                    <a:pt x="7604" y="14220"/>
                  </a:lnTo>
                  <a:lnTo>
                    <a:pt x="10931" y="8817"/>
                  </a:lnTo>
                  <a:lnTo>
                    <a:pt x="14314" y="11700"/>
                  </a:lnTo>
                  <a:lnTo>
                    <a:pt x="17851" y="1978"/>
                  </a:lnTo>
                  <a:lnTo>
                    <a:pt x="21548" y="0"/>
                  </a:lnTo>
                  <a:lnTo>
                    <a:pt x="21600" y="12595"/>
                  </a:lnTo>
                  <a:lnTo>
                    <a:pt x="17800" y="10982"/>
                  </a:lnTo>
                  <a:lnTo>
                    <a:pt x="14576" y="19623"/>
                  </a:lnTo>
                  <a:lnTo>
                    <a:pt x="10669" y="14938"/>
                  </a:lnTo>
                  <a:lnTo>
                    <a:pt x="7604" y="17822"/>
                  </a:lnTo>
                  <a:lnTo>
                    <a:pt x="3538" y="18540"/>
                  </a:lnTo>
                  <a:lnTo>
                    <a:pt x="52" y="21600"/>
                  </a:lnTo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8" name="Freeform: Shape 37"/>
            <p:cNvSpPr/>
            <p:nvPr/>
          </p:nvSpPr>
          <p:spPr>
            <a:xfrm>
              <a:off x="604748" y="806942"/>
              <a:ext cx="2667261" cy="1910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600" fill="norm" stroke="1" extrusionOk="0">
                  <a:moveTo>
                    <a:pt x="21566" y="23"/>
                  </a:moveTo>
                  <a:lnTo>
                    <a:pt x="20457" y="0"/>
                  </a:lnTo>
                  <a:lnTo>
                    <a:pt x="19414" y="879"/>
                  </a:lnTo>
                  <a:lnTo>
                    <a:pt x="18303" y="264"/>
                  </a:lnTo>
                  <a:lnTo>
                    <a:pt x="17462" y="593"/>
                  </a:lnTo>
                  <a:lnTo>
                    <a:pt x="16223" y="615"/>
                  </a:lnTo>
                  <a:lnTo>
                    <a:pt x="15284" y="1142"/>
                  </a:lnTo>
                  <a:lnTo>
                    <a:pt x="13014" y="1011"/>
                  </a:lnTo>
                  <a:lnTo>
                    <a:pt x="10792" y="2482"/>
                  </a:lnTo>
                  <a:lnTo>
                    <a:pt x="9727" y="1648"/>
                  </a:lnTo>
                  <a:lnTo>
                    <a:pt x="8759" y="2043"/>
                  </a:lnTo>
                  <a:lnTo>
                    <a:pt x="7601" y="1362"/>
                  </a:lnTo>
                  <a:lnTo>
                    <a:pt x="6473" y="3163"/>
                  </a:lnTo>
                  <a:lnTo>
                    <a:pt x="5361" y="3317"/>
                  </a:lnTo>
                  <a:lnTo>
                    <a:pt x="4298" y="2416"/>
                  </a:lnTo>
                  <a:lnTo>
                    <a:pt x="3255" y="2790"/>
                  </a:lnTo>
                  <a:lnTo>
                    <a:pt x="2191" y="2965"/>
                  </a:lnTo>
                  <a:lnTo>
                    <a:pt x="0" y="4114"/>
                  </a:lnTo>
                  <a:cubicBezTo>
                    <a:pt x="0" y="7186"/>
                    <a:pt x="41" y="10954"/>
                    <a:pt x="47" y="11494"/>
                  </a:cubicBezTo>
                  <a:lnTo>
                    <a:pt x="47" y="11559"/>
                  </a:lnTo>
                  <a:lnTo>
                    <a:pt x="1126" y="11910"/>
                  </a:lnTo>
                  <a:lnTo>
                    <a:pt x="2190" y="12209"/>
                  </a:lnTo>
                  <a:lnTo>
                    <a:pt x="3222" y="13425"/>
                  </a:lnTo>
                  <a:lnTo>
                    <a:pt x="4370" y="13460"/>
                  </a:lnTo>
                  <a:lnTo>
                    <a:pt x="6478" y="16190"/>
                  </a:lnTo>
                  <a:lnTo>
                    <a:pt x="7574" y="15571"/>
                  </a:lnTo>
                  <a:lnTo>
                    <a:pt x="8736" y="17200"/>
                  </a:lnTo>
                  <a:lnTo>
                    <a:pt x="9702" y="18101"/>
                  </a:lnTo>
                  <a:lnTo>
                    <a:pt x="10974" y="17684"/>
                  </a:lnTo>
                  <a:lnTo>
                    <a:pt x="11812" y="17214"/>
                  </a:lnTo>
                  <a:lnTo>
                    <a:pt x="12947" y="18043"/>
                  </a:lnTo>
                  <a:lnTo>
                    <a:pt x="15249" y="18746"/>
                  </a:lnTo>
                  <a:lnTo>
                    <a:pt x="16392" y="19580"/>
                  </a:lnTo>
                  <a:lnTo>
                    <a:pt x="17331" y="20524"/>
                  </a:lnTo>
                  <a:lnTo>
                    <a:pt x="18346" y="20964"/>
                  </a:lnTo>
                  <a:lnTo>
                    <a:pt x="19521" y="20853"/>
                  </a:lnTo>
                  <a:lnTo>
                    <a:pt x="21585" y="21600"/>
                  </a:lnTo>
                  <a:cubicBezTo>
                    <a:pt x="21600" y="14408"/>
                    <a:pt x="21552" y="7215"/>
                    <a:pt x="21566" y="23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09" name="Freeform: Shape 38"/>
            <p:cNvSpPr/>
            <p:nvPr/>
          </p:nvSpPr>
          <p:spPr>
            <a:xfrm>
              <a:off x="604653" y="2197767"/>
              <a:ext cx="2668055" cy="655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93"/>
                  </a:moveTo>
                  <a:lnTo>
                    <a:pt x="2132" y="1633"/>
                  </a:lnTo>
                  <a:lnTo>
                    <a:pt x="4328" y="0"/>
                  </a:lnTo>
                  <a:lnTo>
                    <a:pt x="5502" y="1256"/>
                  </a:lnTo>
                  <a:lnTo>
                    <a:pt x="6477" y="4304"/>
                  </a:lnTo>
                  <a:lnTo>
                    <a:pt x="7647" y="2675"/>
                  </a:lnTo>
                  <a:lnTo>
                    <a:pt x="9676" y="7584"/>
                  </a:lnTo>
                  <a:lnTo>
                    <a:pt x="10917" y="6717"/>
                  </a:lnTo>
                  <a:lnTo>
                    <a:pt x="11800" y="5180"/>
                  </a:lnTo>
                  <a:lnTo>
                    <a:pt x="13137" y="8254"/>
                  </a:lnTo>
                  <a:lnTo>
                    <a:pt x="14093" y="9117"/>
                  </a:lnTo>
                  <a:lnTo>
                    <a:pt x="15096" y="9887"/>
                  </a:lnTo>
                  <a:lnTo>
                    <a:pt x="16504" y="12961"/>
                  </a:lnTo>
                  <a:lnTo>
                    <a:pt x="17101" y="14498"/>
                  </a:lnTo>
                  <a:lnTo>
                    <a:pt x="18414" y="16705"/>
                  </a:lnTo>
                  <a:lnTo>
                    <a:pt x="19512" y="15938"/>
                  </a:lnTo>
                  <a:lnTo>
                    <a:pt x="21600" y="17953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37" y="54"/>
                    <a:pt x="0" y="193"/>
                  </a:cubicBezTo>
                  <a:close/>
                </a:path>
              </a:pathLst>
            </a:custGeom>
            <a:solidFill>
              <a:srgbClr val="7F7F7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0" name="Freeform: Shape 39"/>
            <p:cNvSpPr/>
            <p:nvPr/>
          </p:nvSpPr>
          <p:spPr>
            <a:xfrm>
              <a:off x="613356" y="1825864"/>
              <a:ext cx="2658142" cy="923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6" y="0"/>
                  </a:moveTo>
                  <a:lnTo>
                    <a:pt x="1071" y="728"/>
                  </a:lnTo>
                  <a:lnTo>
                    <a:pt x="2143" y="1272"/>
                  </a:lnTo>
                  <a:lnTo>
                    <a:pt x="3183" y="3862"/>
                  </a:lnTo>
                  <a:lnTo>
                    <a:pt x="4335" y="3862"/>
                  </a:lnTo>
                  <a:lnTo>
                    <a:pt x="6446" y="9498"/>
                  </a:lnTo>
                  <a:lnTo>
                    <a:pt x="7549" y="8181"/>
                  </a:lnTo>
                  <a:lnTo>
                    <a:pt x="8733" y="11588"/>
                  </a:lnTo>
                  <a:lnTo>
                    <a:pt x="9693" y="13452"/>
                  </a:lnTo>
                  <a:lnTo>
                    <a:pt x="10988" y="12587"/>
                  </a:lnTo>
                  <a:lnTo>
                    <a:pt x="11820" y="11543"/>
                  </a:lnTo>
                  <a:lnTo>
                    <a:pt x="12972" y="13404"/>
                  </a:lnTo>
                  <a:lnTo>
                    <a:pt x="15290" y="14861"/>
                  </a:lnTo>
                  <a:lnTo>
                    <a:pt x="16442" y="16588"/>
                  </a:lnTo>
                  <a:lnTo>
                    <a:pt x="17386" y="18541"/>
                  </a:lnTo>
                  <a:lnTo>
                    <a:pt x="18409" y="19451"/>
                  </a:lnTo>
                  <a:lnTo>
                    <a:pt x="19593" y="19222"/>
                  </a:lnTo>
                  <a:lnTo>
                    <a:pt x="21600" y="20768"/>
                  </a:lnTo>
                  <a:lnTo>
                    <a:pt x="21596" y="21600"/>
                  </a:lnTo>
                  <a:lnTo>
                    <a:pt x="19598" y="20170"/>
                  </a:lnTo>
                  <a:lnTo>
                    <a:pt x="18494" y="20714"/>
                  </a:lnTo>
                  <a:lnTo>
                    <a:pt x="17175" y="19147"/>
                  </a:lnTo>
                  <a:lnTo>
                    <a:pt x="16575" y="18056"/>
                  </a:lnTo>
                  <a:lnTo>
                    <a:pt x="15160" y="15874"/>
                  </a:lnTo>
                  <a:lnTo>
                    <a:pt x="14152" y="15330"/>
                  </a:lnTo>
                  <a:lnTo>
                    <a:pt x="13192" y="14715"/>
                  </a:lnTo>
                  <a:lnTo>
                    <a:pt x="11848" y="12536"/>
                  </a:lnTo>
                  <a:lnTo>
                    <a:pt x="10961" y="13627"/>
                  </a:lnTo>
                  <a:lnTo>
                    <a:pt x="9714" y="14239"/>
                  </a:lnTo>
                  <a:lnTo>
                    <a:pt x="7650" y="10898"/>
                  </a:lnTo>
                  <a:lnTo>
                    <a:pt x="6499" y="12126"/>
                  </a:lnTo>
                  <a:lnTo>
                    <a:pt x="5419" y="9742"/>
                  </a:lnTo>
                  <a:lnTo>
                    <a:pt x="4339" y="8856"/>
                  </a:lnTo>
                  <a:lnTo>
                    <a:pt x="2132" y="10012"/>
                  </a:lnTo>
                  <a:lnTo>
                    <a:pt x="0" y="8990"/>
                  </a:lnTo>
                  <a:cubicBezTo>
                    <a:pt x="9" y="5993"/>
                    <a:pt x="17" y="2997"/>
                    <a:pt x="26" y="0"/>
                  </a:cubicBezTo>
                  <a:close/>
                </a:path>
              </a:pathLst>
            </a:custGeom>
            <a:solidFill>
              <a:srgbClr val="00B05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11" name="TextBox 136"/>
            <p:cNvSpPr txBox="1"/>
            <p:nvPr/>
          </p:nvSpPr>
          <p:spPr>
            <a:xfrm>
              <a:off x="307971" y="2940859"/>
              <a:ext cx="629855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2003</a:t>
              </a:r>
            </a:p>
          </p:txBody>
        </p:sp>
        <p:sp>
          <p:nvSpPr>
            <p:cNvPr id="3012" name="TextBox 136"/>
            <p:cNvSpPr txBox="1"/>
            <p:nvPr/>
          </p:nvSpPr>
          <p:spPr>
            <a:xfrm>
              <a:off x="1714905" y="2938980"/>
              <a:ext cx="498047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2013</a:t>
              </a:r>
            </a:p>
          </p:txBody>
        </p:sp>
        <p:sp>
          <p:nvSpPr>
            <p:cNvPr id="3013" name="TextBox 136"/>
            <p:cNvSpPr txBox="1"/>
            <p:nvPr/>
          </p:nvSpPr>
          <p:spPr>
            <a:xfrm>
              <a:off x="3011343" y="2938980"/>
              <a:ext cx="516059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2023</a:t>
              </a:r>
            </a:p>
          </p:txBody>
        </p:sp>
        <p:sp>
          <p:nvSpPr>
            <p:cNvPr id="3014" name="Straight Connector 151"/>
            <p:cNvSpPr/>
            <p:nvPr/>
          </p:nvSpPr>
          <p:spPr>
            <a:xfrm flipV="1">
              <a:off x="611995" y="437031"/>
              <a:ext cx="1" cy="2425223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15" name="Straight Connector 106"/>
            <p:cNvSpPr/>
            <p:nvPr/>
          </p:nvSpPr>
          <p:spPr>
            <a:xfrm flipH="1" flipV="1">
              <a:off x="612692" y="2841718"/>
              <a:ext cx="2661746" cy="17667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3023" name="Group 43"/>
            <p:cNvGrpSpPr/>
            <p:nvPr/>
          </p:nvGrpSpPr>
          <p:grpSpPr>
            <a:xfrm>
              <a:off x="0" y="310475"/>
              <a:ext cx="547451" cy="2672269"/>
              <a:chOff x="0" y="0"/>
              <a:chExt cx="547450" cy="2672268"/>
            </a:xfrm>
          </p:grpSpPr>
          <p:grpSp>
            <p:nvGrpSpPr>
              <p:cNvPr id="3021" name="Group 6"/>
              <p:cNvGrpSpPr/>
              <p:nvPr/>
            </p:nvGrpSpPr>
            <p:grpSpPr>
              <a:xfrm>
                <a:off x="0" y="0"/>
                <a:ext cx="543894" cy="2672269"/>
                <a:chOff x="0" y="0"/>
                <a:chExt cx="543893" cy="2672268"/>
              </a:xfrm>
            </p:grpSpPr>
            <p:sp>
              <p:nvSpPr>
                <p:cNvPr id="3016" name="TextBox 136"/>
                <p:cNvSpPr txBox="1"/>
                <p:nvPr/>
              </p:nvSpPr>
              <p:spPr>
                <a:xfrm>
                  <a:off x="28999" y="1448283"/>
                  <a:ext cx="514892" cy="2686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r">
                    <a:lnSpc>
                      <a:spcPts val="1400"/>
                    </a:lnSpc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100</a:t>
                  </a:r>
                </a:p>
              </p:txBody>
            </p:sp>
            <p:sp>
              <p:nvSpPr>
                <p:cNvPr id="3017" name="TextBox 136"/>
                <p:cNvSpPr txBox="1"/>
                <p:nvPr/>
              </p:nvSpPr>
              <p:spPr>
                <a:xfrm>
                  <a:off x="127683" y="2403601"/>
                  <a:ext cx="416206" cy="2686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r">
                    <a:lnSpc>
                      <a:spcPts val="1400"/>
                    </a:lnSpc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018" name="TextBox 136"/>
                <p:cNvSpPr txBox="1"/>
                <p:nvPr/>
              </p:nvSpPr>
              <p:spPr>
                <a:xfrm>
                  <a:off x="55066" y="1905483"/>
                  <a:ext cx="488825" cy="2686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r">
                    <a:lnSpc>
                      <a:spcPts val="1400"/>
                    </a:lnSpc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50</a:t>
                  </a:r>
                </a:p>
              </p:txBody>
            </p:sp>
            <p:sp>
              <p:nvSpPr>
                <p:cNvPr id="3019" name="TextBox 136"/>
                <p:cNvSpPr txBox="1"/>
                <p:nvPr/>
              </p:nvSpPr>
              <p:spPr>
                <a:xfrm>
                  <a:off x="0" y="950116"/>
                  <a:ext cx="543894" cy="2686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r">
                    <a:lnSpc>
                      <a:spcPts val="1400"/>
                    </a:lnSpc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150</a:t>
                  </a:r>
                </a:p>
              </p:txBody>
            </p:sp>
            <p:sp>
              <p:nvSpPr>
                <p:cNvPr id="3020" name="TextBox 136"/>
                <p:cNvSpPr txBox="1"/>
                <p:nvPr/>
              </p:nvSpPr>
              <p:spPr>
                <a:xfrm>
                  <a:off x="55066" y="0"/>
                  <a:ext cx="488825" cy="2686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r">
                    <a:lnSpc>
                      <a:spcPts val="1400"/>
                    </a:lnSpc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250</a:t>
                  </a:r>
                </a:p>
              </p:txBody>
            </p:sp>
          </p:grpSp>
          <p:sp>
            <p:nvSpPr>
              <p:cNvPr id="3022" name="TextBox 136"/>
              <p:cNvSpPr txBox="1"/>
              <p:nvPr/>
            </p:nvSpPr>
            <p:spPr>
              <a:xfrm>
                <a:off x="58626" y="471367"/>
                <a:ext cx="488825" cy="2686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lnSpc>
                    <a:spcPts val="1400"/>
                  </a:lnSpc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200</a:t>
                </a:r>
              </a:p>
            </p:txBody>
          </p:sp>
        </p:grpSp>
        <p:grpSp>
          <p:nvGrpSpPr>
            <p:cNvPr id="3030" name="Group 44"/>
            <p:cNvGrpSpPr/>
            <p:nvPr/>
          </p:nvGrpSpPr>
          <p:grpSpPr>
            <a:xfrm>
              <a:off x="521732" y="442609"/>
              <a:ext cx="86457" cy="2399111"/>
              <a:chOff x="0" y="0"/>
              <a:chExt cx="86455" cy="2399109"/>
            </a:xfrm>
          </p:grpSpPr>
          <p:sp>
            <p:nvSpPr>
              <p:cNvPr id="3024" name="Straight Connector 138"/>
              <p:cNvSpPr/>
              <p:nvPr/>
            </p:nvSpPr>
            <p:spPr>
              <a:xfrm>
                <a:off x="0" y="2399109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25" name="Straight Connector 131"/>
              <p:cNvSpPr/>
              <p:nvPr/>
            </p:nvSpPr>
            <p:spPr>
              <a:xfrm>
                <a:off x="0" y="-1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26" name="Straight Connector 132"/>
              <p:cNvSpPr/>
              <p:nvPr/>
            </p:nvSpPr>
            <p:spPr>
              <a:xfrm>
                <a:off x="0" y="470433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27" name="Straight Connector 133"/>
              <p:cNvSpPr/>
              <p:nvPr/>
            </p:nvSpPr>
            <p:spPr>
              <a:xfrm>
                <a:off x="0" y="952083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28" name="Straight Connector 137"/>
              <p:cNvSpPr/>
              <p:nvPr/>
            </p:nvSpPr>
            <p:spPr>
              <a:xfrm>
                <a:off x="0" y="1904488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29" name="Straight Connector 63"/>
              <p:cNvSpPr/>
              <p:nvPr/>
            </p:nvSpPr>
            <p:spPr>
              <a:xfrm>
                <a:off x="0" y="1441474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3036" name="Group 4"/>
            <p:cNvGrpSpPr/>
            <p:nvPr/>
          </p:nvGrpSpPr>
          <p:grpSpPr>
            <a:xfrm>
              <a:off x="614960" y="2862794"/>
              <a:ext cx="2653996" cy="103801"/>
              <a:chOff x="0" y="0"/>
              <a:chExt cx="2653996" cy="103799"/>
            </a:xfrm>
          </p:grpSpPr>
          <p:sp>
            <p:nvSpPr>
              <p:cNvPr id="3031" name="Straight Connector 111"/>
              <p:cNvSpPr/>
              <p:nvPr/>
            </p:nvSpPr>
            <p:spPr>
              <a:xfrm>
                <a:off x="2653996" y="0"/>
                <a:ext cx="1" cy="1038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32" name="Straight Connector 117"/>
              <p:cNvSpPr/>
              <p:nvPr/>
            </p:nvSpPr>
            <p:spPr>
              <a:xfrm flipH="1">
                <a:off x="-1" y="0"/>
                <a:ext cx="2" cy="1038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33" name="Straight Connector 114"/>
              <p:cNvSpPr/>
              <p:nvPr/>
            </p:nvSpPr>
            <p:spPr>
              <a:xfrm>
                <a:off x="1339546" y="0"/>
                <a:ext cx="1" cy="1038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34" name="Straight Connector 65"/>
              <p:cNvSpPr/>
              <p:nvPr/>
            </p:nvSpPr>
            <p:spPr>
              <a:xfrm>
                <a:off x="1980896" y="0"/>
                <a:ext cx="1" cy="1038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35" name="Straight Connector 67"/>
              <p:cNvSpPr/>
              <p:nvPr/>
            </p:nvSpPr>
            <p:spPr>
              <a:xfrm>
                <a:off x="666446" y="0"/>
                <a:ext cx="1" cy="1038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sp>
          <p:nvSpPr>
            <p:cNvPr id="3037" name="TextBox 136"/>
            <p:cNvSpPr txBox="1"/>
            <p:nvPr/>
          </p:nvSpPr>
          <p:spPr>
            <a:xfrm>
              <a:off x="660045" y="0"/>
              <a:ext cx="2553855" cy="298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2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Florida</a:t>
              </a:r>
            </a:p>
          </p:txBody>
        </p:sp>
      </p:grpSp>
      <p:sp>
        <p:nvSpPr>
          <p:cNvPr id="3039" name="TextBox 136"/>
          <p:cNvSpPr txBox="1"/>
          <p:nvPr/>
        </p:nvSpPr>
        <p:spPr>
          <a:xfrm rot="16200000">
            <a:off x="-1239039" y="2786625"/>
            <a:ext cx="3410420" cy="276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1400"/>
              </a:lnSpc>
              <a:defRPr b="1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Terawatt hours per year (TWh/y)</a:t>
            </a:r>
          </a:p>
        </p:txBody>
      </p:sp>
      <p:sp>
        <p:nvSpPr>
          <p:cNvPr id="3040" name="TextBox 136"/>
          <p:cNvSpPr txBox="1"/>
          <p:nvPr/>
        </p:nvSpPr>
        <p:spPr>
          <a:xfrm>
            <a:off x="540498" y="3168990"/>
            <a:ext cx="514894" cy="26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100</a:t>
            </a:r>
          </a:p>
        </p:txBody>
      </p:sp>
      <p:sp>
        <p:nvSpPr>
          <p:cNvPr id="3041" name="TextBox 136"/>
          <p:cNvSpPr txBox="1"/>
          <p:nvPr/>
        </p:nvSpPr>
        <p:spPr>
          <a:xfrm>
            <a:off x="639183" y="4124309"/>
            <a:ext cx="416207" cy="26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3042" name="TextBox 136"/>
          <p:cNvSpPr txBox="1"/>
          <p:nvPr/>
        </p:nvSpPr>
        <p:spPr>
          <a:xfrm>
            <a:off x="566566" y="3626189"/>
            <a:ext cx="488825" cy="26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50</a:t>
            </a:r>
          </a:p>
        </p:txBody>
      </p:sp>
      <p:sp>
        <p:nvSpPr>
          <p:cNvPr id="3043" name="TextBox 136"/>
          <p:cNvSpPr txBox="1"/>
          <p:nvPr/>
        </p:nvSpPr>
        <p:spPr>
          <a:xfrm>
            <a:off x="511499" y="2670823"/>
            <a:ext cx="543895" cy="268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150</a:t>
            </a:r>
          </a:p>
        </p:txBody>
      </p:sp>
      <p:sp>
        <p:nvSpPr>
          <p:cNvPr id="3044" name="TextBox 136"/>
          <p:cNvSpPr txBox="1"/>
          <p:nvPr/>
        </p:nvSpPr>
        <p:spPr>
          <a:xfrm>
            <a:off x="566566" y="1720706"/>
            <a:ext cx="488825" cy="26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250</a:t>
            </a:r>
          </a:p>
        </p:txBody>
      </p:sp>
      <p:sp>
        <p:nvSpPr>
          <p:cNvPr id="3045" name="TextBox 136"/>
          <p:cNvSpPr txBox="1"/>
          <p:nvPr/>
        </p:nvSpPr>
        <p:spPr>
          <a:xfrm>
            <a:off x="570126" y="2192073"/>
            <a:ext cx="488825" cy="268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200</a:t>
            </a:r>
          </a:p>
        </p:txBody>
      </p:sp>
      <p:grpSp>
        <p:nvGrpSpPr>
          <p:cNvPr id="3091" name="Group 16"/>
          <p:cNvGrpSpPr/>
          <p:nvPr/>
        </p:nvGrpSpPr>
        <p:grpSpPr>
          <a:xfrm>
            <a:off x="875017" y="1380959"/>
            <a:ext cx="4567409" cy="3227359"/>
            <a:chOff x="0" y="0"/>
            <a:chExt cx="4567407" cy="3227357"/>
          </a:xfrm>
        </p:grpSpPr>
        <p:sp>
          <p:nvSpPr>
            <p:cNvPr id="3046" name="Freeform: Shape 17"/>
            <p:cNvSpPr/>
            <p:nvPr/>
          </p:nvSpPr>
          <p:spPr>
            <a:xfrm flipV="1">
              <a:off x="307240" y="1912508"/>
              <a:ext cx="2943" cy="902831"/>
            </a:xfrm>
            <a:prstGeom prst="line">
              <a:avLst/>
            </a:prstGeom>
            <a:noFill/>
            <a:ln w="12776" cap="flat">
              <a:solidFill>
                <a:srgbClr val="00326B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47" name="Freeform: Shape 18"/>
            <p:cNvSpPr/>
            <p:nvPr/>
          </p:nvSpPr>
          <p:spPr>
            <a:xfrm>
              <a:off x="301355" y="2812417"/>
              <a:ext cx="1211409" cy="596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7923"/>
                  </a:moveTo>
                  <a:lnTo>
                    <a:pt x="21600" y="21600"/>
                  </a:lnTo>
                  <a:lnTo>
                    <a:pt x="18751" y="9467"/>
                  </a:lnTo>
                  <a:lnTo>
                    <a:pt x="82" y="0"/>
                  </a:lnTo>
                  <a:lnTo>
                    <a:pt x="30" y="551"/>
                  </a:lnTo>
                  <a:lnTo>
                    <a:pt x="0" y="17923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8" name="Freeform: Shape 19"/>
            <p:cNvSpPr/>
            <p:nvPr/>
          </p:nvSpPr>
          <p:spPr>
            <a:xfrm>
              <a:off x="308263" y="1334769"/>
              <a:ext cx="2651829" cy="683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7486"/>
                  </a:moveTo>
                  <a:lnTo>
                    <a:pt x="1099" y="6382"/>
                  </a:lnTo>
                  <a:lnTo>
                    <a:pt x="1943" y="6688"/>
                  </a:lnTo>
                  <a:lnTo>
                    <a:pt x="3058" y="4789"/>
                  </a:lnTo>
                  <a:lnTo>
                    <a:pt x="4189" y="245"/>
                  </a:lnTo>
                  <a:lnTo>
                    <a:pt x="5447" y="0"/>
                  </a:lnTo>
                  <a:lnTo>
                    <a:pt x="7533" y="4050"/>
                  </a:lnTo>
                  <a:lnTo>
                    <a:pt x="8728" y="8161"/>
                  </a:lnTo>
                  <a:lnTo>
                    <a:pt x="9700" y="5154"/>
                  </a:lnTo>
                  <a:lnTo>
                    <a:pt x="11914" y="5523"/>
                  </a:lnTo>
                  <a:lnTo>
                    <a:pt x="13109" y="6752"/>
                  </a:lnTo>
                  <a:lnTo>
                    <a:pt x="14032" y="11906"/>
                  </a:lnTo>
                  <a:lnTo>
                    <a:pt x="15068" y="15157"/>
                  </a:lnTo>
                  <a:lnTo>
                    <a:pt x="16246" y="14728"/>
                  </a:lnTo>
                  <a:lnTo>
                    <a:pt x="17265" y="16570"/>
                  </a:lnTo>
                  <a:lnTo>
                    <a:pt x="19448" y="13070"/>
                  </a:lnTo>
                  <a:lnTo>
                    <a:pt x="20436" y="13070"/>
                  </a:lnTo>
                  <a:lnTo>
                    <a:pt x="21600" y="13874"/>
                  </a:lnTo>
                  <a:cubicBezTo>
                    <a:pt x="21597" y="15529"/>
                    <a:pt x="21594" y="17183"/>
                    <a:pt x="21590" y="18838"/>
                  </a:cubicBezTo>
                  <a:lnTo>
                    <a:pt x="20635" y="18104"/>
                  </a:lnTo>
                  <a:lnTo>
                    <a:pt x="19440" y="18104"/>
                  </a:lnTo>
                  <a:lnTo>
                    <a:pt x="17170" y="21600"/>
                  </a:lnTo>
                  <a:lnTo>
                    <a:pt x="16239" y="20404"/>
                  </a:lnTo>
                  <a:lnTo>
                    <a:pt x="15140" y="21050"/>
                  </a:lnTo>
                  <a:lnTo>
                    <a:pt x="13992" y="18104"/>
                  </a:lnTo>
                  <a:lnTo>
                    <a:pt x="12989" y="12580"/>
                  </a:lnTo>
                  <a:lnTo>
                    <a:pt x="11818" y="11015"/>
                  </a:lnTo>
                  <a:lnTo>
                    <a:pt x="10838" y="11107"/>
                  </a:lnTo>
                  <a:lnTo>
                    <a:pt x="9740" y="10738"/>
                  </a:lnTo>
                  <a:lnTo>
                    <a:pt x="8569" y="19762"/>
                  </a:lnTo>
                  <a:lnTo>
                    <a:pt x="7566" y="14146"/>
                  </a:lnTo>
                  <a:lnTo>
                    <a:pt x="5367" y="10096"/>
                  </a:lnTo>
                  <a:lnTo>
                    <a:pt x="4269" y="11199"/>
                  </a:lnTo>
                  <a:lnTo>
                    <a:pt x="2070" y="17550"/>
                  </a:lnTo>
                  <a:lnTo>
                    <a:pt x="1019" y="15896"/>
                  </a:lnTo>
                  <a:lnTo>
                    <a:pt x="16" y="18288"/>
                  </a:lnTo>
                  <a:cubicBezTo>
                    <a:pt x="10" y="14688"/>
                    <a:pt x="5" y="11087"/>
                    <a:pt x="0" y="7486"/>
                  </a:cubicBezTo>
                  <a:close/>
                </a:path>
              </a:pathLst>
            </a:custGeom>
            <a:solidFill>
              <a:srgbClr val="000000"/>
            </a:solidFill>
            <a:ln w="12776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49" name="Freeform: Shape 20"/>
            <p:cNvSpPr/>
            <p:nvPr/>
          </p:nvSpPr>
          <p:spPr>
            <a:xfrm>
              <a:off x="307241" y="1656326"/>
              <a:ext cx="2651667" cy="1223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4" y="4575"/>
                  </a:moveTo>
                  <a:lnTo>
                    <a:pt x="1027" y="3239"/>
                  </a:lnTo>
                  <a:lnTo>
                    <a:pt x="2079" y="4163"/>
                  </a:lnTo>
                  <a:lnTo>
                    <a:pt x="4277" y="616"/>
                  </a:lnTo>
                  <a:lnTo>
                    <a:pt x="5376" y="0"/>
                  </a:lnTo>
                  <a:lnTo>
                    <a:pt x="7574" y="2262"/>
                  </a:lnTo>
                  <a:lnTo>
                    <a:pt x="8578" y="5398"/>
                  </a:lnTo>
                  <a:lnTo>
                    <a:pt x="9749" y="359"/>
                  </a:lnTo>
                  <a:lnTo>
                    <a:pt x="10847" y="565"/>
                  </a:lnTo>
                  <a:lnTo>
                    <a:pt x="11827" y="513"/>
                  </a:lnTo>
                  <a:lnTo>
                    <a:pt x="12998" y="1388"/>
                  </a:lnTo>
                  <a:lnTo>
                    <a:pt x="14002" y="4472"/>
                  </a:lnTo>
                  <a:lnTo>
                    <a:pt x="15149" y="6118"/>
                  </a:lnTo>
                  <a:lnTo>
                    <a:pt x="16248" y="5757"/>
                  </a:lnTo>
                  <a:lnTo>
                    <a:pt x="17180" y="6425"/>
                  </a:lnTo>
                  <a:lnTo>
                    <a:pt x="19449" y="4472"/>
                  </a:lnTo>
                  <a:lnTo>
                    <a:pt x="20644" y="4472"/>
                  </a:lnTo>
                  <a:lnTo>
                    <a:pt x="21600" y="4883"/>
                  </a:lnTo>
                  <a:lnTo>
                    <a:pt x="21600" y="21600"/>
                  </a:lnTo>
                  <a:lnTo>
                    <a:pt x="9653" y="21384"/>
                  </a:lnTo>
                  <a:lnTo>
                    <a:pt x="8554" y="20920"/>
                  </a:lnTo>
                  <a:lnTo>
                    <a:pt x="3537" y="20665"/>
                  </a:lnTo>
                  <a:lnTo>
                    <a:pt x="0" y="20510"/>
                  </a:lnTo>
                  <a:cubicBezTo>
                    <a:pt x="8" y="15198"/>
                    <a:pt x="16" y="9887"/>
                    <a:pt x="24" y="4575"/>
                  </a:cubicBezTo>
                  <a:close/>
                </a:path>
              </a:pathLst>
            </a:custGeom>
            <a:solidFill>
              <a:srgbClr val="000000"/>
            </a:solidFill>
            <a:ln w="12776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0" name="Freeform: Shape 21"/>
            <p:cNvSpPr/>
            <p:nvPr/>
          </p:nvSpPr>
          <p:spPr>
            <a:xfrm>
              <a:off x="308263" y="1012937"/>
              <a:ext cx="2650865" cy="848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6" y="5784"/>
                  </a:moveTo>
                  <a:lnTo>
                    <a:pt x="1091" y="5263"/>
                  </a:lnTo>
                  <a:lnTo>
                    <a:pt x="2143" y="3634"/>
                  </a:lnTo>
                  <a:lnTo>
                    <a:pt x="3267" y="0"/>
                  </a:lnTo>
                  <a:lnTo>
                    <a:pt x="4246" y="1484"/>
                  </a:lnTo>
                  <a:lnTo>
                    <a:pt x="5633" y="2596"/>
                  </a:lnTo>
                  <a:lnTo>
                    <a:pt x="6517" y="3262"/>
                  </a:lnTo>
                  <a:lnTo>
                    <a:pt x="7592" y="3560"/>
                  </a:lnTo>
                  <a:lnTo>
                    <a:pt x="9051" y="5118"/>
                  </a:lnTo>
                  <a:lnTo>
                    <a:pt x="11082" y="7342"/>
                  </a:lnTo>
                  <a:lnTo>
                    <a:pt x="12372" y="9489"/>
                  </a:lnTo>
                  <a:lnTo>
                    <a:pt x="13974" y="11047"/>
                  </a:lnTo>
                  <a:lnTo>
                    <a:pt x="15073" y="10010"/>
                  </a:lnTo>
                  <a:lnTo>
                    <a:pt x="16173" y="13495"/>
                  </a:lnTo>
                  <a:lnTo>
                    <a:pt x="17343" y="12308"/>
                  </a:lnTo>
                  <a:lnTo>
                    <a:pt x="18347" y="14827"/>
                  </a:lnTo>
                  <a:lnTo>
                    <a:pt x="19471" y="15199"/>
                  </a:lnTo>
                  <a:lnTo>
                    <a:pt x="20546" y="14235"/>
                  </a:lnTo>
                  <a:lnTo>
                    <a:pt x="21600" y="11534"/>
                  </a:lnTo>
                  <a:cubicBezTo>
                    <a:pt x="21591" y="14148"/>
                    <a:pt x="21583" y="16762"/>
                    <a:pt x="21574" y="19376"/>
                  </a:cubicBezTo>
                  <a:lnTo>
                    <a:pt x="20443" y="18781"/>
                  </a:lnTo>
                  <a:lnTo>
                    <a:pt x="19455" y="18781"/>
                  </a:lnTo>
                  <a:lnTo>
                    <a:pt x="17271" y="21600"/>
                  </a:lnTo>
                  <a:lnTo>
                    <a:pt x="16252" y="20116"/>
                  </a:lnTo>
                  <a:lnTo>
                    <a:pt x="15073" y="20462"/>
                  </a:lnTo>
                  <a:lnTo>
                    <a:pt x="14037" y="17843"/>
                  </a:lnTo>
                  <a:lnTo>
                    <a:pt x="13114" y="13692"/>
                  </a:lnTo>
                  <a:lnTo>
                    <a:pt x="11918" y="12703"/>
                  </a:lnTo>
                  <a:lnTo>
                    <a:pt x="9703" y="12405"/>
                  </a:lnTo>
                  <a:lnTo>
                    <a:pt x="8732" y="14827"/>
                  </a:lnTo>
                  <a:lnTo>
                    <a:pt x="7536" y="11516"/>
                  </a:lnTo>
                  <a:lnTo>
                    <a:pt x="5449" y="8254"/>
                  </a:lnTo>
                  <a:lnTo>
                    <a:pt x="4190" y="8451"/>
                  </a:lnTo>
                  <a:lnTo>
                    <a:pt x="3059" y="12111"/>
                  </a:lnTo>
                  <a:lnTo>
                    <a:pt x="1944" y="13640"/>
                  </a:lnTo>
                  <a:lnTo>
                    <a:pt x="1100" y="13395"/>
                  </a:lnTo>
                  <a:lnTo>
                    <a:pt x="0" y="14284"/>
                  </a:lnTo>
                  <a:cubicBezTo>
                    <a:pt x="5" y="11450"/>
                    <a:pt x="10" y="8617"/>
                    <a:pt x="16" y="5784"/>
                  </a:cubicBezTo>
                  <a:close/>
                </a:path>
              </a:pathLst>
            </a:custGeom>
            <a:solidFill>
              <a:srgbClr val="0066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1" name="Freeform: Shape 22"/>
            <p:cNvSpPr/>
            <p:nvPr/>
          </p:nvSpPr>
          <p:spPr>
            <a:xfrm>
              <a:off x="310182" y="776603"/>
              <a:ext cx="2648725" cy="410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2099"/>
                  </a:moveTo>
                  <a:lnTo>
                    <a:pt x="1101" y="10723"/>
                  </a:lnTo>
                  <a:lnTo>
                    <a:pt x="2201" y="8271"/>
                  </a:lnTo>
                  <a:lnTo>
                    <a:pt x="3230" y="0"/>
                  </a:lnTo>
                  <a:lnTo>
                    <a:pt x="4306" y="2759"/>
                  </a:lnTo>
                  <a:lnTo>
                    <a:pt x="6315" y="5365"/>
                  </a:lnTo>
                  <a:lnTo>
                    <a:pt x="7655" y="5973"/>
                  </a:lnTo>
                  <a:lnTo>
                    <a:pt x="8874" y="7810"/>
                  </a:lnTo>
                  <a:lnTo>
                    <a:pt x="9999" y="8425"/>
                  </a:lnTo>
                  <a:lnTo>
                    <a:pt x="10883" y="8118"/>
                  </a:lnTo>
                  <a:lnTo>
                    <a:pt x="12893" y="9654"/>
                  </a:lnTo>
                  <a:lnTo>
                    <a:pt x="14017" y="10108"/>
                  </a:lnTo>
                  <a:lnTo>
                    <a:pt x="15142" y="5519"/>
                  </a:lnTo>
                  <a:lnTo>
                    <a:pt x="16146" y="10723"/>
                  </a:lnTo>
                  <a:lnTo>
                    <a:pt x="17270" y="7810"/>
                  </a:lnTo>
                  <a:lnTo>
                    <a:pt x="18394" y="11338"/>
                  </a:lnTo>
                  <a:lnTo>
                    <a:pt x="19663" y="8886"/>
                  </a:lnTo>
                  <a:lnTo>
                    <a:pt x="20547" y="6434"/>
                  </a:lnTo>
                  <a:lnTo>
                    <a:pt x="21576" y="154"/>
                  </a:lnTo>
                  <a:lnTo>
                    <a:pt x="21600" y="7510"/>
                  </a:lnTo>
                  <a:lnTo>
                    <a:pt x="20451" y="14705"/>
                  </a:lnTo>
                  <a:lnTo>
                    <a:pt x="18370" y="20678"/>
                  </a:lnTo>
                  <a:lnTo>
                    <a:pt x="17318" y="16088"/>
                  </a:lnTo>
                  <a:lnTo>
                    <a:pt x="16194" y="19302"/>
                  </a:lnTo>
                  <a:lnTo>
                    <a:pt x="15142" y="14244"/>
                  </a:lnTo>
                  <a:lnTo>
                    <a:pt x="14065" y="18841"/>
                  </a:lnTo>
                  <a:lnTo>
                    <a:pt x="12869" y="19302"/>
                  </a:lnTo>
                  <a:lnTo>
                    <a:pt x="10931" y="18386"/>
                  </a:lnTo>
                  <a:lnTo>
                    <a:pt x="9759" y="18386"/>
                  </a:lnTo>
                  <a:lnTo>
                    <a:pt x="9042" y="18233"/>
                  </a:lnTo>
                  <a:lnTo>
                    <a:pt x="7631" y="15934"/>
                  </a:lnTo>
                  <a:lnTo>
                    <a:pt x="6219" y="15320"/>
                  </a:lnTo>
                  <a:lnTo>
                    <a:pt x="4641" y="12868"/>
                  </a:lnTo>
                  <a:lnTo>
                    <a:pt x="3134" y="8886"/>
                  </a:lnTo>
                  <a:lnTo>
                    <a:pt x="2033" y="17157"/>
                  </a:lnTo>
                  <a:lnTo>
                    <a:pt x="1053" y="20224"/>
                  </a:lnTo>
                  <a:lnTo>
                    <a:pt x="0" y="21600"/>
                  </a:lnTo>
                  <a:lnTo>
                    <a:pt x="0" y="12099"/>
                  </a:lnTo>
                  <a:close/>
                </a:path>
              </a:pathLst>
            </a:custGeom>
            <a:solidFill>
              <a:srgbClr val="7030A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2" name="Freeform: Shape 23"/>
            <p:cNvSpPr/>
            <p:nvPr/>
          </p:nvSpPr>
          <p:spPr>
            <a:xfrm>
              <a:off x="314378" y="925484"/>
              <a:ext cx="2640707" cy="687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562" y="0"/>
                  </a:moveTo>
                  <a:lnTo>
                    <a:pt x="20511" y="4299"/>
                  </a:lnTo>
                  <a:lnTo>
                    <a:pt x="18419" y="7868"/>
                  </a:lnTo>
                  <a:lnTo>
                    <a:pt x="17362" y="5126"/>
                  </a:lnTo>
                  <a:lnTo>
                    <a:pt x="16233" y="7046"/>
                  </a:lnTo>
                  <a:lnTo>
                    <a:pt x="15175" y="4024"/>
                  </a:lnTo>
                  <a:lnTo>
                    <a:pt x="14093" y="6770"/>
                  </a:lnTo>
                  <a:lnTo>
                    <a:pt x="12890" y="7046"/>
                  </a:lnTo>
                  <a:lnTo>
                    <a:pt x="10944" y="6499"/>
                  </a:lnTo>
                  <a:lnTo>
                    <a:pt x="9765" y="6499"/>
                  </a:lnTo>
                  <a:lnTo>
                    <a:pt x="9045" y="6407"/>
                  </a:lnTo>
                  <a:lnTo>
                    <a:pt x="7627" y="5034"/>
                  </a:lnTo>
                  <a:lnTo>
                    <a:pt x="6208" y="4667"/>
                  </a:lnTo>
                  <a:lnTo>
                    <a:pt x="4622" y="3201"/>
                  </a:lnTo>
                  <a:lnTo>
                    <a:pt x="3107" y="822"/>
                  </a:lnTo>
                  <a:lnTo>
                    <a:pt x="2001" y="5764"/>
                  </a:lnTo>
                  <a:lnTo>
                    <a:pt x="1016" y="7597"/>
                  </a:lnTo>
                  <a:lnTo>
                    <a:pt x="0" y="8419"/>
                  </a:lnTo>
                  <a:lnTo>
                    <a:pt x="0" y="9976"/>
                  </a:lnTo>
                  <a:lnTo>
                    <a:pt x="1040" y="9333"/>
                  </a:lnTo>
                  <a:lnTo>
                    <a:pt x="2098" y="7321"/>
                  </a:lnTo>
                  <a:lnTo>
                    <a:pt x="3228" y="2834"/>
                  </a:lnTo>
                  <a:lnTo>
                    <a:pt x="4213" y="4667"/>
                  </a:lnTo>
                  <a:lnTo>
                    <a:pt x="5608" y="6040"/>
                  </a:lnTo>
                  <a:lnTo>
                    <a:pt x="6497" y="6862"/>
                  </a:lnTo>
                  <a:lnTo>
                    <a:pt x="7578" y="7229"/>
                  </a:lnTo>
                  <a:lnTo>
                    <a:pt x="9045" y="9153"/>
                  </a:lnTo>
                  <a:lnTo>
                    <a:pt x="11088" y="11900"/>
                  </a:lnTo>
                  <a:lnTo>
                    <a:pt x="12386" y="14550"/>
                  </a:lnTo>
                  <a:lnTo>
                    <a:pt x="13996" y="16474"/>
                  </a:lnTo>
                  <a:lnTo>
                    <a:pt x="15102" y="15193"/>
                  </a:lnTo>
                  <a:lnTo>
                    <a:pt x="16208" y="19496"/>
                  </a:lnTo>
                  <a:lnTo>
                    <a:pt x="17386" y="18031"/>
                  </a:lnTo>
                  <a:lnTo>
                    <a:pt x="18395" y="21141"/>
                  </a:lnTo>
                  <a:lnTo>
                    <a:pt x="19525" y="21600"/>
                  </a:lnTo>
                  <a:lnTo>
                    <a:pt x="20607" y="20410"/>
                  </a:lnTo>
                  <a:lnTo>
                    <a:pt x="21600" y="17205"/>
                  </a:lnTo>
                  <a:cubicBezTo>
                    <a:pt x="21596" y="11470"/>
                    <a:pt x="21566" y="5735"/>
                    <a:pt x="21562" y="0"/>
                  </a:cubicBezTo>
                  <a:close/>
                </a:path>
              </a:pathLst>
            </a:custGeom>
            <a:solidFill>
              <a:srgbClr val="FFC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3" name="Freeform: Shape 24"/>
            <p:cNvSpPr/>
            <p:nvPr/>
          </p:nvSpPr>
          <p:spPr>
            <a:xfrm>
              <a:off x="1508699" y="934738"/>
              <a:ext cx="1443329" cy="525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345" y="8200"/>
                  </a:moveTo>
                  <a:lnTo>
                    <a:pt x="1932" y="8675"/>
                  </a:lnTo>
                  <a:lnTo>
                    <a:pt x="5971" y="14778"/>
                  </a:lnTo>
                  <a:lnTo>
                    <a:pt x="7859" y="15853"/>
                  </a:lnTo>
                  <a:lnTo>
                    <a:pt x="9834" y="14537"/>
                  </a:lnTo>
                  <a:lnTo>
                    <a:pt x="11852" y="19684"/>
                  </a:lnTo>
                  <a:lnTo>
                    <a:pt x="13916" y="17528"/>
                  </a:lnTo>
                  <a:lnTo>
                    <a:pt x="15891" y="21600"/>
                  </a:lnTo>
                  <a:lnTo>
                    <a:pt x="18525" y="21360"/>
                  </a:lnTo>
                  <a:lnTo>
                    <a:pt x="19755" y="20405"/>
                  </a:lnTo>
                  <a:lnTo>
                    <a:pt x="21600" y="15733"/>
                  </a:lnTo>
                  <a:lnTo>
                    <a:pt x="21550" y="177"/>
                  </a:lnTo>
                  <a:lnTo>
                    <a:pt x="21556" y="0"/>
                  </a:lnTo>
                  <a:lnTo>
                    <a:pt x="19622" y="5361"/>
                  </a:lnTo>
                  <a:lnTo>
                    <a:pt x="15803" y="9871"/>
                  </a:lnTo>
                  <a:lnTo>
                    <a:pt x="13872" y="6280"/>
                  </a:lnTo>
                  <a:lnTo>
                    <a:pt x="11810" y="8796"/>
                  </a:lnTo>
                  <a:lnTo>
                    <a:pt x="9878" y="4948"/>
                  </a:lnTo>
                  <a:lnTo>
                    <a:pt x="7903" y="8540"/>
                  </a:lnTo>
                  <a:lnTo>
                    <a:pt x="5707" y="8796"/>
                  </a:lnTo>
                  <a:lnTo>
                    <a:pt x="2152" y="8127"/>
                  </a:lnTo>
                  <a:lnTo>
                    <a:pt x="0" y="8180"/>
                  </a:lnTo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54" name="Straight Connector 25"/>
            <p:cNvSpPr/>
            <p:nvPr/>
          </p:nvSpPr>
          <p:spPr>
            <a:xfrm flipH="1" flipV="1">
              <a:off x="295951" y="2864761"/>
              <a:ext cx="2661746" cy="17667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3060" name="Group 26"/>
            <p:cNvGrpSpPr/>
            <p:nvPr/>
          </p:nvGrpSpPr>
          <p:grpSpPr>
            <a:xfrm>
              <a:off x="303700" y="2870062"/>
              <a:ext cx="2654632" cy="112513"/>
              <a:chOff x="0" y="0"/>
              <a:chExt cx="2654631" cy="112512"/>
            </a:xfrm>
          </p:grpSpPr>
          <p:sp>
            <p:nvSpPr>
              <p:cNvPr id="3055" name="Straight Connector 96"/>
              <p:cNvSpPr/>
              <p:nvPr/>
            </p:nvSpPr>
            <p:spPr>
              <a:xfrm>
                <a:off x="2654631" y="8712"/>
                <a:ext cx="1" cy="10380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56" name="Straight Connector 97"/>
              <p:cNvSpPr/>
              <p:nvPr/>
            </p:nvSpPr>
            <p:spPr>
              <a:xfrm flipH="1">
                <a:off x="-1" y="0"/>
                <a:ext cx="2" cy="111878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57" name="Straight Connector 101"/>
              <p:cNvSpPr/>
              <p:nvPr/>
            </p:nvSpPr>
            <p:spPr>
              <a:xfrm>
                <a:off x="1340181" y="8712"/>
                <a:ext cx="1" cy="10380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58" name="Straight Connector 112"/>
              <p:cNvSpPr/>
              <p:nvPr/>
            </p:nvSpPr>
            <p:spPr>
              <a:xfrm>
                <a:off x="1981531" y="8712"/>
                <a:ext cx="1" cy="10380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59" name="Straight Connector 113"/>
              <p:cNvSpPr/>
              <p:nvPr/>
            </p:nvSpPr>
            <p:spPr>
              <a:xfrm>
                <a:off x="667081" y="8712"/>
                <a:ext cx="1" cy="10380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3064" name="Group 27"/>
            <p:cNvGrpSpPr/>
            <p:nvPr/>
          </p:nvGrpSpPr>
          <p:grpSpPr>
            <a:xfrm>
              <a:off x="-1" y="2936655"/>
              <a:ext cx="3219431" cy="290703"/>
              <a:chOff x="0" y="0"/>
              <a:chExt cx="3219429" cy="290702"/>
            </a:xfrm>
          </p:grpSpPr>
          <p:sp>
            <p:nvSpPr>
              <p:cNvPr id="3061" name="TextBox 136"/>
              <p:cNvSpPr txBox="1"/>
              <p:nvPr/>
            </p:nvSpPr>
            <p:spPr>
              <a:xfrm>
                <a:off x="0" y="1879"/>
                <a:ext cx="629854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2003</a:t>
                </a:r>
              </a:p>
            </p:txBody>
          </p:sp>
          <p:sp>
            <p:nvSpPr>
              <p:cNvPr id="3062" name="TextBox 136"/>
              <p:cNvSpPr txBox="1"/>
              <p:nvPr/>
            </p:nvSpPr>
            <p:spPr>
              <a:xfrm>
                <a:off x="1406933" y="0"/>
                <a:ext cx="498047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2013</a:t>
                </a:r>
              </a:p>
            </p:txBody>
          </p:sp>
          <p:sp>
            <p:nvSpPr>
              <p:cNvPr id="3063" name="TextBox 136"/>
              <p:cNvSpPr txBox="1"/>
              <p:nvPr/>
            </p:nvSpPr>
            <p:spPr>
              <a:xfrm>
                <a:off x="2703371" y="0"/>
                <a:ext cx="516059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ctr"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2023</a:t>
                </a:r>
              </a:p>
            </p:txBody>
          </p:sp>
        </p:grpSp>
        <p:grpSp>
          <p:nvGrpSpPr>
            <p:cNvPr id="3071" name="Group 28"/>
            <p:cNvGrpSpPr/>
            <p:nvPr/>
          </p:nvGrpSpPr>
          <p:grpSpPr>
            <a:xfrm>
              <a:off x="214832" y="459628"/>
              <a:ext cx="86457" cy="2399110"/>
              <a:chOff x="0" y="0"/>
              <a:chExt cx="86455" cy="2399109"/>
            </a:xfrm>
          </p:grpSpPr>
          <p:sp>
            <p:nvSpPr>
              <p:cNvPr id="3065" name="Straight Connector 79"/>
              <p:cNvSpPr/>
              <p:nvPr/>
            </p:nvSpPr>
            <p:spPr>
              <a:xfrm>
                <a:off x="0" y="2399109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66" name="Straight Connector 81"/>
              <p:cNvSpPr/>
              <p:nvPr/>
            </p:nvSpPr>
            <p:spPr>
              <a:xfrm>
                <a:off x="0" y="-1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67" name="Straight Connector 87"/>
              <p:cNvSpPr/>
              <p:nvPr/>
            </p:nvSpPr>
            <p:spPr>
              <a:xfrm>
                <a:off x="0" y="470433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68" name="Straight Connector 88"/>
              <p:cNvSpPr/>
              <p:nvPr/>
            </p:nvSpPr>
            <p:spPr>
              <a:xfrm>
                <a:off x="0" y="952083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69" name="Straight Connector 89"/>
              <p:cNvSpPr/>
              <p:nvPr/>
            </p:nvSpPr>
            <p:spPr>
              <a:xfrm>
                <a:off x="0" y="1904488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070" name="Straight Connector 91"/>
              <p:cNvSpPr/>
              <p:nvPr/>
            </p:nvSpPr>
            <p:spPr>
              <a:xfrm>
                <a:off x="0" y="1441474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sp>
          <p:nvSpPr>
            <p:cNvPr id="3072" name="Straight Connector 29"/>
            <p:cNvSpPr/>
            <p:nvPr/>
          </p:nvSpPr>
          <p:spPr>
            <a:xfrm flipV="1">
              <a:off x="302774" y="452398"/>
              <a:ext cx="1" cy="2432549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073" name="TextBox 136"/>
            <p:cNvSpPr txBox="1"/>
            <p:nvPr/>
          </p:nvSpPr>
          <p:spPr>
            <a:xfrm>
              <a:off x="323581" y="0"/>
              <a:ext cx="2553855" cy="298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2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California</a:t>
              </a:r>
            </a:p>
          </p:txBody>
        </p:sp>
        <p:grpSp>
          <p:nvGrpSpPr>
            <p:cNvPr id="3090" name="Group 31"/>
            <p:cNvGrpSpPr/>
            <p:nvPr/>
          </p:nvGrpSpPr>
          <p:grpSpPr>
            <a:xfrm>
              <a:off x="3297805" y="649835"/>
              <a:ext cx="1269603" cy="2295700"/>
              <a:chOff x="0" y="0"/>
              <a:chExt cx="1269602" cy="2295699"/>
            </a:xfrm>
          </p:grpSpPr>
          <p:sp>
            <p:nvSpPr>
              <p:cNvPr id="3074" name="TextBox 136"/>
              <p:cNvSpPr txBox="1"/>
              <p:nvPr/>
            </p:nvSpPr>
            <p:spPr>
              <a:xfrm>
                <a:off x="260239" y="0"/>
                <a:ext cx="680703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Other</a:t>
                </a:r>
              </a:p>
            </p:txBody>
          </p:sp>
          <p:sp>
            <p:nvSpPr>
              <p:cNvPr id="3075" name="TextBox 136"/>
              <p:cNvSpPr txBox="1"/>
              <p:nvPr/>
            </p:nvSpPr>
            <p:spPr>
              <a:xfrm>
                <a:off x="260240" y="286697"/>
                <a:ext cx="790855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Solar</a:t>
                </a:r>
              </a:p>
            </p:txBody>
          </p:sp>
          <p:sp>
            <p:nvSpPr>
              <p:cNvPr id="3076" name="Rectangle 78"/>
              <p:cNvSpPr/>
              <p:nvPr/>
            </p:nvSpPr>
            <p:spPr>
              <a:xfrm>
                <a:off x="0" y="380787"/>
                <a:ext cx="228600" cy="137161"/>
              </a:xfrm>
              <a:prstGeom prst="rect">
                <a:avLst/>
              </a:prstGeom>
              <a:solidFill>
                <a:srgbClr val="FFFF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0066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077" name="TextBox 136"/>
              <p:cNvSpPr txBox="1"/>
              <p:nvPr/>
            </p:nvSpPr>
            <p:spPr>
              <a:xfrm>
                <a:off x="260240" y="573394"/>
                <a:ext cx="680703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Wind</a:t>
                </a:r>
              </a:p>
            </p:txBody>
          </p:sp>
          <p:sp>
            <p:nvSpPr>
              <p:cNvPr id="3078" name="Rectangle 78"/>
              <p:cNvSpPr/>
              <p:nvPr/>
            </p:nvSpPr>
            <p:spPr>
              <a:xfrm>
                <a:off x="0" y="94035"/>
                <a:ext cx="228600" cy="137161"/>
              </a:xfrm>
              <a:prstGeom prst="rect">
                <a:avLst/>
              </a:prstGeom>
              <a:solidFill>
                <a:srgbClr val="7030A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079" name="Rectangle 78"/>
              <p:cNvSpPr/>
              <p:nvPr/>
            </p:nvSpPr>
            <p:spPr>
              <a:xfrm>
                <a:off x="0" y="667537"/>
                <a:ext cx="228600" cy="137161"/>
              </a:xfrm>
              <a:prstGeom prst="rect">
                <a:avLst/>
              </a:prstGeom>
              <a:solidFill>
                <a:srgbClr val="FFC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080" name="TextBox 136"/>
              <p:cNvSpPr txBox="1"/>
              <p:nvPr/>
            </p:nvSpPr>
            <p:spPr>
              <a:xfrm>
                <a:off x="260240" y="1146788"/>
                <a:ext cx="790855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Nuclear</a:t>
                </a:r>
              </a:p>
            </p:txBody>
          </p:sp>
          <p:sp>
            <p:nvSpPr>
              <p:cNvPr id="3081" name="Rectangle 78"/>
              <p:cNvSpPr/>
              <p:nvPr/>
            </p:nvSpPr>
            <p:spPr>
              <a:xfrm>
                <a:off x="0" y="1241040"/>
                <a:ext cx="228600" cy="137161"/>
              </a:xfrm>
              <a:prstGeom prst="rect">
                <a:avLst/>
              </a:prstGeom>
              <a:solidFill>
                <a:srgbClr val="FF850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0066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082" name="TextBox 136"/>
              <p:cNvSpPr txBox="1"/>
              <p:nvPr/>
            </p:nvSpPr>
            <p:spPr>
              <a:xfrm>
                <a:off x="260240" y="1433484"/>
                <a:ext cx="680703" cy="2888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Gas</a:t>
                </a:r>
              </a:p>
            </p:txBody>
          </p:sp>
          <p:sp>
            <p:nvSpPr>
              <p:cNvPr id="3083" name="TextBox 136"/>
              <p:cNvSpPr txBox="1"/>
              <p:nvPr/>
            </p:nvSpPr>
            <p:spPr>
              <a:xfrm>
                <a:off x="260238" y="860091"/>
                <a:ext cx="615366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Hydro</a:t>
                </a:r>
              </a:p>
            </p:txBody>
          </p:sp>
          <p:sp>
            <p:nvSpPr>
              <p:cNvPr id="3084" name="Rectangle 78"/>
              <p:cNvSpPr/>
              <p:nvPr/>
            </p:nvSpPr>
            <p:spPr>
              <a:xfrm>
                <a:off x="0" y="954289"/>
                <a:ext cx="228600" cy="137161"/>
              </a:xfrm>
              <a:prstGeom prst="rect">
                <a:avLst/>
              </a:prstGeom>
              <a:solidFill>
                <a:srgbClr val="0066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085" name="Rectangle 78"/>
              <p:cNvSpPr/>
              <p:nvPr/>
            </p:nvSpPr>
            <p:spPr>
              <a:xfrm>
                <a:off x="0" y="1527791"/>
                <a:ext cx="228600" cy="137161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086" name="TextBox 64"/>
              <p:cNvSpPr txBox="1"/>
              <p:nvPr/>
            </p:nvSpPr>
            <p:spPr>
              <a:xfrm>
                <a:off x="260240" y="2006875"/>
                <a:ext cx="790855" cy="2888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Coal</a:t>
                </a:r>
              </a:p>
            </p:txBody>
          </p:sp>
          <p:sp>
            <p:nvSpPr>
              <p:cNvPr id="3087" name="Rectangle 78"/>
              <p:cNvSpPr/>
              <p:nvPr/>
            </p:nvSpPr>
            <p:spPr>
              <a:xfrm>
                <a:off x="0" y="2101293"/>
                <a:ext cx="228600" cy="137161"/>
              </a:xfrm>
              <a:prstGeom prst="rect">
                <a:avLst/>
              </a:prstGeom>
              <a:solidFill>
                <a:srgbClr val="7F7F7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0066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088" name="TextBox 136"/>
              <p:cNvSpPr txBox="1"/>
              <p:nvPr/>
            </p:nvSpPr>
            <p:spPr>
              <a:xfrm>
                <a:off x="260240" y="1720182"/>
                <a:ext cx="1009363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Petroleum</a:t>
                </a:r>
              </a:p>
            </p:txBody>
          </p:sp>
          <p:sp>
            <p:nvSpPr>
              <p:cNvPr id="3089" name="Rectangle 78"/>
              <p:cNvSpPr/>
              <p:nvPr/>
            </p:nvSpPr>
            <p:spPr>
              <a:xfrm>
                <a:off x="0" y="1814541"/>
                <a:ext cx="228600" cy="137161"/>
              </a:xfrm>
              <a:prstGeom prst="rect">
                <a:avLst/>
              </a:prstGeom>
              <a:solidFill>
                <a:srgbClr val="00B05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3125" name="Group 119"/>
          <p:cNvGrpSpPr/>
          <p:nvPr/>
        </p:nvGrpSpPr>
        <p:grpSpPr>
          <a:xfrm>
            <a:off x="5266079" y="1450751"/>
            <a:ext cx="3527401" cy="3229684"/>
            <a:chOff x="0" y="0"/>
            <a:chExt cx="3527401" cy="3229682"/>
          </a:xfrm>
        </p:grpSpPr>
        <p:sp>
          <p:nvSpPr>
            <p:cNvPr id="3092" name="Freeform: Shape 120"/>
            <p:cNvSpPr/>
            <p:nvPr/>
          </p:nvSpPr>
          <p:spPr>
            <a:xfrm>
              <a:off x="611185" y="401383"/>
              <a:ext cx="2658191" cy="803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11896"/>
                  </a:moveTo>
                  <a:lnTo>
                    <a:pt x="20434" y="11845"/>
                  </a:lnTo>
                  <a:lnTo>
                    <a:pt x="19384" y="13930"/>
                  </a:lnTo>
                  <a:lnTo>
                    <a:pt x="18270" y="12469"/>
                  </a:lnTo>
                  <a:lnTo>
                    <a:pt x="17426" y="13254"/>
                  </a:lnTo>
                  <a:lnTo>
                    <a:pt x="16184" y="13305"/>
                  </a:lnTo>
                  <a:lnTo>
                    <a:pt x="15245" y="14558"/>
                  </a:lnTo>
                  <a:lnTo>
                    <a:pt x="12970" y="14244"/>
                  </a:lnTo>
                  <a:lnTo>
                    <a:pt x="10742" y="17739"/>
                  </a:lnTo>
                  <a:lnTo>
                    <a:pt x="9676" y="15756"/>
                  </a:lnTo>
                  <a:lnTo>
                    <a:pt x="8705" y="16695"/>
                  </a:lnTo>
                  <a:lnTo>
                    <a:pt x="7544" y="15080"/>
                  </a:lnTo>
                  <a:lnTo>
                    <a:pt x="6413" y="19357"/>
                  </a:lnTo>
                  <a:lnTo>
                    <a:pt x="5299" y="19723"/>
                  </a:lnTo>
                  <a:lnTo>
                    <a:pt x="4233" y="17582"/>
                  </a:lnTo>
                  <a:lnTo>
                    <a:pt x="3183" y="18470"/>
                  </a:lnTo>
                  <a:lnTo>
                    <a:pt x="2116" y="18886"/>
                  </a:lnTo>
                  <a:lnTo>
                    <a:pt x="19" y="21600"/>
                  </a:lnTo>
                  <a:lnTo>
                    <a:pt x="0" y="12104"/>
                  </a:lnTo>
                  <a:lnTo>
                    <a:pt x="1050" y="10851"/>
                  </a:lnTo>
                  <a:lnTo>
                    <a:pt x="4169" y="8766"/>
                  </a:lnTo>
                  <a:lnTo>
                    <a:pt x="5506" y="10404"/>
                  </a:lnTo>
                  <a:lnTo>
                    <a:pt x="6238" y="10851"/>
                  </a:lnTo>
                  <a:lnTo>
                    <a:pt x="7448" y="7827"/>
                  </a:lnTo>
                  <a:lnTo>
                    <a:pt x="8529" y="9598"/>
                  </a:lnTo>
                  <a:lnTo>
                    <a:pt x="10758" y="9390"/>
                  </a:lnTo>
                  <a:lnTo>
                    <a:pt x="12954" y="5775"/>
                  </a:lnTo>
                  <a:lnTo>
                    <a:pt x="15214" y="5216"/>
                  </a:lnTo>
                  <a:lnTo>
                    <a:pt x="16201" y="3861"/>
                  </a:lnTo>
                  <a:lnTo>
                    <a:pt x="17029" y="3966"/>
                  </a:lnTo>
                  <a:lnTo>
                    <a:pt x="18206" y="2294"/>
                  </a:lnTo>
                  <a:lnTo>
                    <a:pt x="19288" y="3130"/>
                  </a:lnTo>
                  <a:lnTo>
                    <a:pt x="20434" y="0"/>
                  </a:lnTo>
                  <a:lnTo>
                    <a:pt x="21600" y="0"/>
                  </a:lnTo>
                </a:path>
              </a:pathLst>
            </a:custGeom>
            <a:solidFill>
              <a:srgbClr val="F6964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3" name="Freeform: Shape 130"/>
            <p:cNvSpPr/>
            <p:nvPr/>
          </p:nvSpPr>
          <p:spPr>
            <a:xfrm>
              <a:off x="611185" y="373204"/>
              <a:ext cx="2660754" cy="445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49" y="19154"/>
                  </a:lnTo>
                  <a:lnTo>
                    <a:pt x="4165" y="15451"/>
                  </a:lnTo>
                  <a:lnTo>
                    <a:pt x="5501" y="18594"/>
                  </a:lnTo>
                  <a:lnTo>
                    <a:pt x="6232" y="19401"/>
                  </a:lnTo>
                  <a:lnTo>
                    <a:pt x="7441" y="14373"/>
                  </a:lnTo>
                  <a:lnTo>
                    <a:pt x="8521" y="17577"/>
                  </a:lnTo>
                  <a:lnTo>
                    <a:pt x="10748" y="17201"/>
                  </a:lnTo>
                  <a:lnTo>
                    <a:pt x="12941" y="10178"/>
                  </a:lnTo>
                  <a:lnTo>
                    <a:pt x="15199" y="9666"/>
                  </a:lnTo>
                  <a:lnTo>
                    <a:pt x="16185" y="7214"/>
                  </a:lnTo>
                  <a:lnTo>
                    <a:pt x="17012" y="7405"/>
                  </a:lnTo>
                  <a:lnTo>
                    <a:pt x="18189" y="4078"/>
                  </a:lnTo>
                  <a:lnTo>
                    <a:pt x="19269" y="5280"/>
                  </a:lnTo>
                  <a:lnTo>
                    <a:pt x="20414" y="246"/>
                  </a:lnTo>
                  <a:lnTo>
                    <a:pt x="21600" y="0"/>
                  </a:lnTo>
                </a:path>
              </a:pathLst>
            </a:custGeom>
            <a:solidFill>
              <a:srgbClr val="000000"/>
            </a:solidFill>
            <a:ln w="730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4" name="Freeform: Shape 140"/>
            <p:cNvSpPr/>
            <p:nvPr/>
          </p:nvSpPr>
          <p:spPr>
            <a:xfrm>
              <a:off x="2464791" y="391571"/>
              <a:ext cx="794829" cy="233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412"/>
                  </a:moveTo>
                  <a:lnTo>
                    <a:pt x="3959" y="15479"/>
                  </a:lnTo>
                  <a:lnTo>
                    <a:pt x="7604" y="14220"/>
                  </a:lnTo>
                  <a:lnTo>
                    <a:pt x="10931" y="8817"/>
                  </a:lnTo>
                  <a:lnTo>
                    <a:pt x="14314" y="11700"/>
                  </a:lnTo>
                  <a:lnTo>
                    <a:pt x="17851" y="1978"/>
                  </a:lnTo>
                  <a:lnTo>
                    <a:pt x="21548" y="0"/>
                  </a:lnTo>
                  <a:lnTo>
                    <a:pt x="21600" y="12595"/>
                  </a:lnTo>
                  <a:lnTo>
                    <a:pt x="17800" y="10982"/>
                  </a:lnTo>
                  <a:lnTo>
                    <a:pt x="14576" y="19623"/>
                  </a:lnTo>
                  <a:lnTo>
                    <a:pt x="10669" y="14938"/>
                  </a:lnTo>
                  <a:lnTo>
                    <a:pt x="7604" y="17822"/>
                  </a:lnTo>
                  <a:lnTo>
                    <a:pt x="3538" y="18540"/>
                  </a:lnTo>
                  <a:lnTo>
                    <a:pt x="52" y="21600"/>
                  </a:lnTo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5" name="Freeform: Shape 141"/>
            <p:cNvSpPr/>
            <p:nvPr/>
          </p:nvSpPr>
          <p:spPr>
            <a:xfrm>
              <a:off x="604748" y="806942"/>
              <a:ext cx="2667261" cy="1910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8" h="21600" fill="norm" stroke="1" extrusionOk="0">
                  <a:moveTo>
                    <a:pt x="21566" y="23"/>
                  </a:moveTo>
                  <a:lnTo>
                    <a:pt x="20457" y="0"/>
                  </a:lnTo>
                  <a:lnTo>
                    <a:pt x="19414" y="879"/>
                  </a:lnTo>
                  <a:lnTo>
                    <a:pt x="18303" y="264"/>
                  </a:lnTo>
                  <a:lnTo>
                    <a:pt x="17462" y="593"/>
                  </a:lnTo>
                  <a:lnTo>
                    <a:pt x="16223" y="615"/>
                  </a:lnTo>
                  <a:lnTo>
                    <a:pt x="15284" y="1142"/>
                  </a:lnTo>
                  <a:lnTo>
                    <a:pt x="13014" y="1011"/>
                  </a:lnTo>
                  <a:lnTo>
                    <a:pt x="10792" y="2482"/>
                  </a:lnTo>
                  <a:lnTo>
                    <a:pt x="9727" y="1648"/>
                  </a:lnTo>
                  <a:lnTo>
                    <a:pt x="8759" y="2043"/>
                  </a:lnTo>
                  <a:lnTo>
                    <a:pt x="7601" y="1362"/>
                  </a:lnTo>
                  <a:lnTo>
                    <a:pt x="6473" y="3163"/>
                  </a:lnTo>
                  <a:lnTo>
                    <a:pt x="5361" y="3317"/>
                  </a:lnTo>
                  <a:lnTo>
                    <a:pt x="4298" y="2416"/>
                  </a:lnTo>
                  <a:lnTo>
                    <a:pt x="3255" y="2790"/>
                  </a:lnTo>
                  <a:lnTo>
                    <a:pt x="2191" y="2965"/>
                  </a:lnTo>
                  <a:lnTo>
                    <a:pt x="0" y="4114"/>
                  </a:lnTo>
                  <a:cubicBezTo>
                    <a:pt x="0" y="7186"/>
                    <a:pt x="41" y="10954"/>
                    <a:pt x="47" y="11494"/>
                  </a:cubicBezTo>
                  <a:lnTo>
                    <a:pt x="47" y="11559"/>
                  </a:lnTo>
                  <a:lnTo>
                    <a:pt x="1126" y="11910"/>
                  </a:lnTo>
                  <a:lnTo>
                    <a:pt x="2190" y="12209"/>
                  </a:lnTo>
                  <a:lnTo>
                    <a:pt x="3222" y="13425"/>
                  </a:lnTo>
                  <a:lnTo>
                    <a:pt x="4370" y="13460"/>
                  </a:lnTo>
                  <a:lnTo>
                    <a:pt x="6478" y="16190"/>
                  </a:lnTo>
                  <a:lnTo>
                    <a:pt x="7574" y="15571"/>
                  </a:lnTo>
                  <a:lnTo>
                    <a:pt x="8736" y="17200"/>
                  </a:lnTo>
                  <a:lnTo>
                    <a:pt x="9702" y="18101"/>
                  </a:lnTo>
                  <a:lnTo>
                    <a:pt x="10974" y="17684"/>
                  </a:lnTo>
                  <a:lnTo>
                    <a:pt x="11812" y="17214"/>
                  </a:lnTo>
                  <a:lnTo>
                    <a:pt x="12947" y="18043"/>
                  </a:lnTo>
                  <a:lnTo>
                    <a:pt x="15249" y="18746"/>
                  </a:lnTo>
                  <a:lnTo>
                    <a:pt x="16392" y="19580"/>
                  </a:lnTo>
                  <a:lnTo>
                    <a:pt x="17331" y="20524"/>
                  </a:lnTo>
                  <a:lnTo>
                    <a:pt x="18346" y="20964"/>
                  </a:lnTo>
                  <a:lnTo>
                    <a:pt x="19521" y="20853"/>
                  </a:lnTo>
                  <a:lnTo>
                    <a:pt x="21585" y="21600"/>
                  </a:lnTo>
                  <a:cubicBezTo>
                    <a:pt x="21600" y="14408"/>
                    <a:pt x="21552" y="7215"/>
                    <a:pt x="21566" y="23"/>
                  </a:cubicBezTo>
                  <a:close/>
                </a:path>
              </a:pathLst>
            </a:custGeom>
            <a:solidFill>
              <a:srgbClr val="FF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6" name="Freeform: Shape 144"/>
            <p:cNvSpPr/>
            <p:nvPr/>
          </p:nvSpPr>
          <p:spPr>
            <a:xfrm>
              <a:off x="604653" y="2197767"/>
              <a:ext cx="2668055" cy="655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93"/>
                  </a:moveTo>
                  <a:lnTo>
                    <a:pt x="2132" y="1633"/>
                  </a:lnTo>
                  <a:lnTo>
                    <a:pt x="4328" y="0"/>
                  </a:lnTo>
                  <a:lnTo>
                    <a:pt x="5502" y="1256"/>
                  </a:lnTo>
                  <a:lnTo>
                    <a:pt x="6477" y="4304"/>
                  </a:lnTo>
                  <a:lnTo>
                    <a:pt x="7647" y="2675"/>
                  </a:lnTo>
                  <a:lnTo>
                    <a:pt x="9676" y="7584"/>
                  </a:lnTo>
                  <a:lnTo>
                    <a:pt x="10917" y="6717"/>
                  </a:lnTo>
                  <a:lnTo>
                    <a:pt x="11800" y="5180"/>
                  </a:lnTo>
                  <a:lnTo>
                    <a:pt x="13137" y="8254"/>
                  </a:lnTo>
                  <a:lnTo>
                    <a:pt x="14093" y="9117"/>
                  </a:lnTo>
                  <a:lnTo>
                    <a:pt x="15096" y="9887"/>
                  </a:lnTo>
                  <a:lnTo>
                    <a:pt x="16504" y="12961"/>
                  </a:lnTo>
                  <a:lnTo>
                    <a:pt x="17101" y="14498"/>
                  </a:lnTo>
                  <a:lnTo>
                    <a:pt x="18414" y="16705"/>
                  </a:lnTo>
                  <a:lnTo>
                    <a:pt x="19512" y="15938"/>
                  </a:lnTo>
                  <a:lnTo>
                    <a:pt x="21600" y="17953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37" y="54"/>
                    <a:pt x="0" y="193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7" name="Freeform: Shape 145"/>
            <p:cNvSpPr/>
            <p:nvPr/>
          </p:nvSpPr>
          <p:spPr>
            <a:xfrm>
              <a:off x="613356" y="1825864"/>
              <a:ext cx="2658142" cy="923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6" y="0"/>
                  </a:moveTo>
                  <a:lnTo>
                    <a:pt x="1071" y="728"/>
                  </a:lnTo>
                  <a:lnTo>
                    <a:pt x="2143" y="1272"/>
                  </a:lnTo>
                  <a:lnTo>
                    <a:pt x="3183" y="3862"/>
                  </a:lnTo>
                  <a:lnTo>
                    <a:pt x="4335" y="3862"/>
                  </a:lnTo>
                  <a:lnTo>
                    <a:pt x="6446" y="9498"/>
                  </a:lnTo>
                  <a:lnTo>
                    <a:pt x="7549" y="8181"/>
                  </a:lnTo>
                  <a:lnTo>
                    <a:pt x="8733" y="11588"/>
                  </a:lnTo>
                  <a:lnTo>
                    <a:pt x="9693" y="13452"/>
                  </a:lnTo>
                  <a:lnTo>
                    <a:pt x="10988" y="12587"/>
                  </a:lnTo>
                  <a:lnTo>
                    <a:pt x="11820" y="11543"/>
                  </a:lnTo>
                  <a:lnTo>
                    <a:pt x="12972" y="13404"/>
                  </a:lnTo>
                  <a:lnTo>
                    <a:pt x="15290" y="14861"/>
                  </a:lnTo>
                  <a:lnTo>
                    <a:pt x="16442" y="16588"/>
                  </a:lnTo>
                  <a:lnTo>
                    <a:pt x="17386" y="18541"/>
                  </a:lnTo>
                  <a:lnTo>
                    <a:pt x="18409" y="19451"/>
                  </a:lnTo>
                  <a:lnTo>
                    <a:pt x="19593" y="19222"/>
                  </a:lnTo>
                  <a:lnTo>
                    <a:pt x="21600" y="20768"/>
                  </a:lnTo>
                  <a:lnTo>
                    <a:pt x="21596" y="21600"/>
                  </a:lnTo>
                  <a:lnTo>
                    <a:pt x="19598" y="20170"/>
                  </a:lnTo>
                  <a:lnTo>
                    <a:pt x="18494" y="20714"/>
                  </a:lnTo>
                  <a:lnTo>
                    <a:pt x="17175" y="19147"/>
                  </a:lnTo>
                  <a:lnTo>
                    <a:pt x="16575" y="18056"/>
                  </a:lnTo>
                  <a:lnTo>
                    <a:pt x="15160" y="15874"/>
                  </a:lnTo>
                  <a:lnTo>
                    <a:pt x="14152" y="15330"/>
                  </a:lnTo>
                  <a:lnTo>
                    <a:pt x="13192" y="14715"/>
                  </a:lnTo>
                  <a:lnTo>
                    <a:pt x="11848" y="12536"/>
                  </a:lnTo>
                  <a:lnTo>
                    <a:pt x="10961" y="13627"/>
                  </a:lnTo>
                  <a:lnTo>
                    <a:pt x="9714" y="14239"/>
                  </a:lnTo>
                  <a:lnTo>
                    <a:pt x="7650" y="10898"/>
                  </a:lnTo>
                  <a:lnTo>
                    <a:pt x="6499" y="12126"/>
                  </a:lnTo>
                  <a:lnTo>
                    <a:pt x="5419" y="9742"/>
                  </a:lnTo>
                  <a:lnTo>
                    <a:pt x="4339" y="8856"/>
                  </a:lnTo>
                  <a:lnTo>
                    <a:pt x="2132" y="10012"/>
                  </a:lnTo>
                  <a:lnTo>
                    <a:pt x="0" y="8990"/>
                  </a:lnTo>
                  <a:cubicBezTo>
                    <a:pt x="9" y="5993"/>
                    <a:pt x="17" y="2997"/>
                    <a:pt x="26" y="0"/>
                  </a:cubicBezTo>
                  <a:close/>
                </a:path>
              </a:pathLst>
            </a:cu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098" name="TextBox 136"/>
            <p:cNvSpPr txBox="1"/>
            <p:nvPr/>
          </p:nvSpPr>
          <p:spPr>
            <a:xfrm>
              <a:off x="307971" y="2940859"/>
              <a:ext cx="629855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2003</a:t>
              </a:r>
            </a:p>
          </p:txBody>
        </p:sp>
        <p:sp>
          <p:nvSpPr>
            <p:cNvPr id="3099" name="TextBox 136"/>
            <p:cNvSpPr txBox="1"/>
            <p:nvPr/>
          </p:nvSpPr>
          <p:spPr>
            <a:xfrm>
              <a:off x="1714905" y="2938980"/>
              <a:ext cx="498047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2013</a:t>
              </a:r>
            </a:p>
          </p:txBody>
        </p:sp>
        <p:sp>
          <p:nvSpPr>
            <p:cNvPr id="3100" name="TextBox 136"/>
            <p:cNvSpPr txBox="1"/>
            <p:nvPr/>
          </p:nvSpPr>
          <p:spPr>
            <a:xfrm>
              <a:off x="3011343" y="2938980"/>
              <a:ext cx="516059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2023</a:t>
              </a:r>
            </a:p>
          </p:txBody>
        </p:sp>
        <p:sp>
          <p:nvSpPr>
            <p:cNvPr id="3101" name="Straight Connector 150"/>
            <p:cNvSpPr/>
            <p:nvPr/>
          </p:nvSpPr>
          <p:spPr>
            <a:xfrm flipV="1">
              <a:off x="611995" y="437031"/>
              <a:ext cx="1" cy="2425223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102" name="Straight Connector 152"/>
            <p:cNvSpPr/>
            <p:nvPr/>
          </p:nvSpPr>
          <p:spPr>
            <a:xfrm flipH="1" flipV="1">
              <a:off x="612692" y="2841718"/>
              <a:ext cx="2661746" cy="17667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grpSp>
          <p:nvGrpSpPr>
            <p:cNvPr id="3110" name="Group 153"/>
            <p:cNvGrpSpPr/>
            <p:nvPr/>
          </p:nvGrpSpPr>
          <p:grpSpPr>
            <a:xfrm>
              <a:off x="0" y="310475"/>
              <a:ext cx="547451" cy="2672269"/>
              <a:chOff x="0" y="0"/>
              <a:chExt cx="547450" cy="2672268"/>
            </a:xfrm>
          </p:grpSpPr>
          <p:grpSp>
            <p:nvGrpSpPr>
              <p:cNvPr id="3108" name="Group 169"/>
              <p:cNvGrpSpPr/>
              <p:nvPr/>
            </p:nvGrpSpPr>
            <p:grpSpPr>
              <a:xfrm>
                <a:off x="0" y="0"/>
                <a:ext cx="543894" cy="2672269"/>
                <a:chOff x="0" y="0"/>
                <a:chExt cx="543893" cy="2672268"/>
              </a:xfrm>
            </p:grpSpPr>
            <p:sp>
              <p:nvSpPr>
                <p:cNvPr id="3103" name="TextBox 136"/>
                <p:cNvSpPr txBox="1"/>
                <p:nvPr/>
              </p:nvSpPr>
              <p:spPr>
                <a:xfrm>
                  <a:off x="28999" y="1448283"/>
                  <a:ext cx="514892" cy="2686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r">
                    <a:lnSpc>
                      <a:spcPts val="1400"/>
                    </a:lnSpc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100</a:t>
                  </a:r>
                </a:p>
              </p:txBody>
            </p:sp>
            <p:sp>
              <p:nvSpPr>
                <p:cNvPr id="3104" name="TextBox 136"/>
                <p:cNvSpPr txBox="1"/>
                <p:nvPr/>
              </p:nvSpPr>
              <p:spPr>
                <a:xfrm>
                  <a:off x="127683" y="2403601"/>
                  <a:ext cx="416206" cy="2686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r">
                    <a:lnSpc>
                      <a:spcPts val="1400"/>
                    </a:lnSpc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0</a:t>
                  </a:r>
                </a:p>
              </p:txBody>
            </p:sp>
            <p:sp>
              <p:nvSpPr>
                <p:cNvPr id="3105" name="TextBox 136"/>
                <p:cNvSpPr txBox="1"/>
                <p:nvPr/>
              </p:nvSpPr>
              <p:spPr>
                <a:xfrm>
                  <a:off x="55066" y="1905483"/>
                  <a:ext cx="488825" cy="2686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r">
                    <a:lnSpc>
                      <a:spcPts val="1400"/>
                    </a:lnSpc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50</a:t>
                  </a:r>
                </a:p>
              </p:txBody>
            </p:sp>
            <p:sp>
              <p:nvSpPr>
                <p:cNvPr id="3106" name="TextBox 136"/>
                <p:cNvSpPr txBox="1"/>
                <p:nvPr/>
              </p:nvSpPr>
              <p:spPr>
                <a:xfrm>
                  <a:off x="0" y="950116"/>
                  <a:ext cx="543894" cy="2686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r">
                    <a:lnSpc>
                      <a:spcPts val="1400"/>
                    </a:lnSpc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150</a:t>
                  </a:r>
                </a:p>
              </p:txBody>
            </p:sp>
            <p:sp>
              <p:nvSpPr>
                <p:cNvPr id="3107" name="TextBox 136"/>
                <p:cNvSpPr txBox="1"/>
                <p:nvPr/>
              </p:nvSpPr>
              <p:spPr>
                <a:xfrm>
                  <a:off x="55066" y="0"/>
                  <a:ext cx="488825" cy="26866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t">
                  <a:spAutoFit/>
                </a:bodyPr>
                <a:lstStyle>
                  <a:lvl1pPr algn="r">
                    <a:lnSpc>
                      <a:spcPts val="1400"/>
                    </a:lnSpc>
                    <a:defRPr b="1" sz="1300">
                      <a:solidFill>
                        <a:srgbClr val="F2F2F2"/>
                      </a:solidFill>
                      <a:effectLst>
                        <a:outerShdw sx="100000" sy="100000" kx="0" ky="0" algn="b" rotWithShape="0" blurRad="38100" dist="38100" dir="2700000">
                          <a:srgbClr val="000000">
                            <a:alpha val="43137"/>
                          </a:srgbClr>
                        </a:outerShdw>
                      </a:effectLst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250</a:t>
                  </a:r>
                </a:p>
              </p:txBody>
            </p:sp>
          </p:grpSp>
          <p:sp>
            <p:nvSpPr>
              <p:cNvPr id="3109" name="TextBox 136"/>
              <p:cNvSpPr txBox="1"/>
              <p:nvPr/>
            </p:nvSpPr>
            <p:spPr>
              <a:xfrm>
                <a:off x="58626" y="471367"/>
                <a:ext cx="488825" cy="2686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lnSpc>
                    <a:spcPts val="1400"/>
                  </a:lnSpc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200</a:t>
                </a:r>
              </a:p>
            </p:txBody>
          </p:sp>
        </p:grpSp>
        <p:grpSp>
          <p:nvGrpSpPr>
            <p:cNvPr id="3117" name="Group 154"/>
            <p:cNvGrpSpPr/>
            <p:nvPr/>
          </p:nvGrpSpPr>
          <p:grpSpPr>
            <a:xfrm>
              <a:off x="521732" y="442609"/>
              <a:ext cx="86457" cy="2399111"/>
              <a:chOff x="0" y="0"/>
              <a:chExt cx="86455" cy="2399109"/>
            </a:xfrm>
          </p:grpSpPr>
          <p:sp>
            <p:nvSpPr>
              <p:cNvPr id="3111" name="Straight Connector 163"/>
              <p:cNvSpPr/>
              <p:nvPr/>
            </p:nvSpPr>
            <p:spPr>
              <a:xfrm>
                <a:off x="0" y="2399109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12" name="Straight Connector 164"/>
              <p:cNvSpPr/>
              <p:nvPr/>
            </p:nvSpPr>
            <p:spPr>
              <a:xfrm>
                <a:off x="0" y="-1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13" name="Straight Connector 165"/>
              <p:cNvSpPr/>
              <p:nvPr/>
            </p:nvSpPr>
            <p:spPr>
              <a:xfrm>
                <a:off x="0" y="470433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14" name="Straight Connector 166"/>
              <p:cNvSpPr/>
              <p:nvPr/>
            </p:nvSpPr>
            <p:spPr>
              <a:xfrm>
                <a:off x="0" y="952083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15" name="Straight Connector 167"/>
              <p:cNvSpPr/>
              <p:nvPr/>
            </p:nvSpPr>
            <p:spPr>
              <a:xfrm>
                <a:off x="0" y="1904488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16" name="Straight Connector 168"/>
              <p:cNvSpPr/>
              <p:nvPr/>
            </p:nvSpPr>
            <p:spPr>
              <a:xfrm>
                <a:off x="0" y="1441474"/>
                <a:ext cx="86456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3123" name="Group 155"/>
            <p:cNvGrpSpPr/>
            <p:nvPr/>
          </p:nvGrpSpPr>
          <p:grpSpPr>
            <a:xfrm>
              <a:off x="614960" y="2862794"/>
              <a:ext cx="2653996" cy="103801"/>
              <a:chOff x="0" y="0"/>
              <a:chExt cx="2653996" cy="103799"/>
            </a:xfrm>
          </p:grpSpPr>
          <p:sp>
            <p:nvSpPr>
              <p:cNvPr id="3118" name="Straight Connector 158"/>
              <p:cNvSpPr/>
              <p:nvPr/>
            </p:nvSpPr>
            <p:spPr>
              <a:xfrm>
                <a:off x="2653996" y="0"/>
                <a:ext cx="1" cy="1038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19" name="Straight Connector 159"/>
              <p:cNvSpPr/>
              <p:nvPr/>
            </p:nvSpPr>
            <p:spPr>
              <a:xfrm flipH="1">
                <a:off x="-1" y="0"/>
                <a:ext cx="2" cy="1038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20" name="Straight Connector 160"/>
              <p:cNvSpPr/>
              <p:nvPr/>
            </p:nvSpPr>
            <p:spPr>
              <a:xfrm>
                <a:off x="1339546" y="0"/>
                <a:ext cx="1" cy="1038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21" name="Straight Connector 161"/>
              <p:cNvSpPr/>
              <p:nvPr/>
            </p:nvSpPr>
            <p:spPr>
              <a:xfrm>
                <a:off x="1980896" y="0"/>
                <a:ext cx="1" cy="1038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22" name="Straight Connector 162"/>
              <p:cNvSpPr/>
              <p:nvPr/>
            </p:nvSpPr>
            <p:spPr>
              <a:xfrm>
                <a:off x="666446" y="0"/>
                <a:ext cx="1" cy="10380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sp>
          <p:nvSpPr>
            <p:cNvPr id="3124" name="TextBox 136"/>
            <p:cNvSpPr txBox="1"/>
            <p:nvPr/>
          </p:nvSpPr>
          <p:spPr>
            <a:xfrm>
              <a:off x="660045" y="0"/>
              <a:ext cx="2553855" cy="298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2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Florida</a:t>
              </a:r>
            </a:p>
          </p:txBody>
        </p:sp>
      </p:grpSp>
      <p:sp>
        <p:nvSpPr>
          <p:cNvPr id="3126" name="TextBox 8"/>
          <p:cNvSpPr txBox="1"/>
          <p:nvPr/>
        </p:nvSpPr>
        <p:spPr>
          <a:xfrm>
            <a:off x="1300606" y="3340453"/>
            <a:ext cx="2359260" cy="4862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Not Dense</a:t>
            </a:r>
          </a:p>
        </p:txBody>
      </p:sp>
      <p:sp>
        <p:nvSpPr>
          <p:cNvPr id="3127" name="TextBox 9"/>
          <p:cNvSpPr txBox="1"/>
          <p:nvPr/>
        </p:nvSpPr>
        <p:spPr>
          <a:xfrm>
            <a:off x="6553200" y="2672775"/>
            <a:ext cx="1447800" cy="54804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Dense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3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500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1250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1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25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091" grpId="4"/>
      <p:bldP build="whole" bldLvl="1" animBg="1" rev="0" advAuto="0" spid="3127" grpId="3"/>
      <p:bldP build="whole" bldLvl="1" animBg="1" rev="0" advAuto="0" spid="3126" grpId="5"/>
      <p:bldP build="whole" bldLvl="1" animBg="1" rev="0" advAuto="0" spid="3038" grpId="1"/>
      <p:bldP build="whole" bldLvl="1" animBg="1" rev="0" advAuto="0" spid="3125" grpId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38" name="Group 27"/>
          <p:cNvGrpSpPr/>
          <p:nvPr/>
        </p:nvGrpSpPr>
        <p:grpSpPr>
          <a:xfrm>
            <a:off x="1390025" y="1183621"/>
            <a:ext cx="6991974" cy="3156860"/>
            <a:chOff x="0" y="0"/>
            <a:chExt cx="6991973" cy="3156858"/>
          </a:xfrm>
        </p:grpSpPr>
        <p:sp>
          <p:nvSpPr>
            <p:cNvPr id="3129" name="Rectangle 112"/>
            <p:cNvSpPr/>
            <p:nvPr/>
          </p:nvSpPr>
          <p:spPr>
            <a:xfrm flipH="1">
              <a:off x="0" y="-1"/>
              <a:ext cx="6983351" cy="3156860"/>
            </a:xfrm>
            <a:prstGeom prst="rect">
              <a:avLst/>
            </a:prstGeom>
            <a:solidFill>
              <a:srgbClr val="FFFFFF">
                <a:alpha val="70000"/>
              </a:srgbClr>
            </a:solidFill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3137" name="Group 10"/>
            <p:cNvGrpSpPr/>
            <p:nvPr/>
          </p:nvGrpSpPr>
          <p:grpSpPr>
            <a:xfrm>
              <a:off x="4082" y="349723"/>
              <a:ext cx="6987892" cy="2391558"/>
              <a:chOff x="0" y="0"/>
              <a:chExt cx="6987890" cy="2391557"/>
            </a:xfrm>
          </p:grpSpPr>
          <p:sp>
            <p:nvSpPr>
              <p:cNvPr id="3130" name="Straight Connector 169"/>
              <p:cNvSpPr/>
              <p:nvPr/>
            </p:nvSpPr>
            <p:spPr>
              <a:xfrm>
                <a:off x="4542" y="1992964"/>
                <a:ext cx="6983350" cy="1"/>
              </a:xfrm>
              <a:prstGeom prst="line">
                <a:avLst/>
              </a:prstGeom>
              <a:noFill/>
              <a:ln w="19050" cap="flat">
                <a:solidFill>
                  <a:srgbClr val="FFFFFF">
                    <a:alpha val="4000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31" name="Straight Connector 170"/>
              <p:cNvSpPr/>
              <p:nvPr/>
            </p:nvSpPr>
            <p:spPr>
              <a:xfrm>
                <a:off x="4542" y="1195779"/>
                <a:ext cx="6983350" cy="1"/>
              </a:xfrm>
              <a:prstGeom prst="line">
                <a:avLst/>
              </a:prstGeom>
              <a:noFill/>
              <a:ln w="19050" cap="flat">
                <a:solidFill>
                  <a:srgbClr val="FFFFFF">
                    <a:alpha val="4000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32" name="Straight Connector 171"/>
              <p:cNvSpPr/>
              <p:nvPr/>
            </p:nvSpPr>
            <p:spPr>
              <a:xfrm>
                <a:off x="4542" y="398593"/>
                <a:ext cx="6983350" cy="1"/>
              </a:xfrm>
              <a:prstGeom prst="line">
                <a:avLst/>
              </a:prstGeom>
              <a:noFill/>
              <a:ln w="19050" cap="flat">
                <a:solidFill>
                  <a:srgbClr val="FFFFFF">
                    <a:alpha val="4000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33" name="Straight Connector 5"/>
              <p:cNvSpPr/>
              <p:nvPr/>
            </p:nvSpPr>
            <p:spPr>
              <a:xfrm>
                <a:off x="4542" y="797186"/>
                <a:ext cx="6983350" cy="1"/>
              </a:xfrm>
              <a:prstGeom prst="line">
                <a:avLst/>
              </a:prstGeom>
              <a:noFill/>
              <a:ln w="19050" cap="flat">
                <a:solidFill>
                  <a:srgbClr val="FFFFFF">
                    <a:alpha val="4000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34" name="Straight Connector 6"/>
              <p:cNvSpPr/>
              <p:nvPr/>
            </p:nvSpPr>
            <p:spPr>
              <a:xfrm>
                <a:off x="0" y="2391557"/>
                <a:ext cx="6983350" cy="1"/>
              </a:xfrm>
              <a:prstGeom prst="line">
                <a:avLst/>
              </a:prstGeom>
              <a:noFill/>
              <a:ln w="19050" cap="flat">
                <a:solidFill>
                  <a:srgbClr val="FFFFFF">
                    <a:alpha val="4000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35" name="Straight Connector 7"/>
              <p:cNvSpPr/>
              <p:nvPr/>
            </p:nvSpPr>
            <p:spPr>
              <a:xfrm>
                <a:off x="4542" y="1594372"/>
                <a:ext cx="6983350" cy="1"/>
              </a:xfrm>
              <a:prstGeom prst="line">
                <a:avLst/>
              </a:prstGeom>
              <a:noFill/>
              <a:ln w="19050" cap="flat">
                <a:solidFill>
                  <a:srgbClr val="FFFFFF">
                    <a:alpha val="4000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136" name="Straight Connector 8"/>
              <p:cNvSpPr/>
              <p:nvPr/>
            </p:nvSpPr>
            <p:spPr>
              <a:xfrm>
                <a:off x="4542" y="0"/>
                <a:ext cx="6983350" cy="1"/>
              </a:xfrm>
              <a:prstGeom prst="line">
                <a:avLst/>
              </a:prstGeom>
              <a:noFill/>
              <a:ln w="19050" cap="flat">
                <a:solidFill>
                  <a:srgbClr val="FFFFFF">
                    <a:alpha val="40000"/>
                  </a:srgbClr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</p:grpSp>
      <p:grpSp>
        <p:nvGrpSpPr>
          <p:cNvPr id="3141" name="Group 24"/>
          <p:cNvGrpSpPr/>
          <p:nvPr/>
        </p:nvGrpSpPr>
        <p:grpSpPr>
          <a:xfrm>
            <a:off x="6502400" y="2984500"/>
            <a:ext cx="1600200" cy="1333500"/>
            <a:chOff x="0" y="0"/>
            <a:chExt cx="1600200" cy="1333500"/>
          </a:xfrm>
        </p:grpSpPr>
        <p:sp>
          <p:nvSpPr>
            <p:cNvPr id="3139" name="Freeform: Shape 22"/>
            <p:cNvSpPr/>
            <p:nvPr/>
          </p:nvSpPr>
          <p:spPr>
            <a:xfrm>
              <a:off x="0" y="0"/>
              <a:ext cx="1600200" cy="13335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cubicBezTo>
                    <a:pt x="29" y="16251"/>
                    <a:pt x="57" y="10903"/>
                    <a:pt x="86" y="5554"/>
                  </a:cubicBezTo>
                  <a:lnTo>
                    <a:pt x="1886" y="5451"/>
                  </a:lnTo>
                  <a:lnTo>
                    <a:pt x="3086" y="5143"/>
                  </a:lnTo>
                  <a:lnTo>
                    <a:pt x="4114" y="5966"/>
                  </a:lnTo>
                  <a:lnTo>
                    <a:pt x="5229" y="5966"/>
                  </a:lnTo>
                  <a:lnTo>
                    <a:pt x="5743" y="7920"/>
                  </a:lnTo>
                  <a:lnTo>
                    <a:pt x="6000" y="5863"/>
                  </a:lnTo>
                  <a:lnTo>
                    <a:pt x="6857" y="5760"/>
                  </a:lnTo>
                  <a:lnTo>
                    <a:pt x="7714" y="5760"/>
                  </a:lnTo>
                  <a:lnTo>
                    <a:pt x="8571" y="5246"/>
                  </a:lnTo>
                  <a:lnTo>
                    <a:pt x="9343" y="6069"/>
                  </a:lnTo>
                  <a:lnTo>
                    <a:pt x="10629" y="5040"/>
                  </a:lnTo>
                  <a:lnTo>
                    <a:pt x="11229" y="4731"/>
                  </a:lnTo>
                  <a:lnTo>
                    <a:pt x="12771" y="4526"/>
                  </a:lnTo>
                  <a:lnTo>
                    <a:pt x="13114" y="2263"/>
                  </a:lnTo>
                  <a:lnTo>
                    <a:pt x="13971" y="2674"/>
                  </a:lnTo>
                  <a:lnTo>
                    <a:pt x="15600" y="2263"/>
                  </a:lnTo>
                  <a:lnTo>
                    <a:pt x="15600" y="1337"/>
                  </a:lnTo>
                  <a:lnTo>
                    <a:pt x="16286" y="1851"/>
                  </a:lnTo>
                  <a:lnTo>
                    <a:pt x="17229" y="103"/>
                  </a:lnTo>
                  <a:lnTo>
                    <a:pt x="17829" y="1131"/>
                  </a:lnTo>
                  <a:lnTo>
                    <a:pt x="18171" y="411"/>
                  </a:lnTo>
                  <a:lnTo>
                    <a:pt x="18600" y="514"/>
                  </a:lnTo>
                  <a:lnTo>
                    <a:pt x="19200" y="0"/>
                  </a:lnTo>
                  <a:lnTo>
                    <a:pt x="19371" y="514"/>
                  </a:lnTo>
                  <a:lnTo>
                    <a:pt x="20143" y="0"/>
                  </a:lnTo>
                  <a:lnTo>
                    <a:pt x="21600" y="823"/>
                  </a:lnTo>
                  <a:lnTo>
                    <a:pt x="2142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F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0" name="TextBox 136"/>
            <p:cNvSpPr txBox="1"/>
            <p:nvPr/>
          </p:nvSpPr>
          <p:spPr>
            <a:xfrm>
              <a:off x="230000" y="506465"/>
              <a:ext cx="1252017" cy="6173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DeSantis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b="1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Governor</a:t>
              </a:r>
            </a:p>
          </p:txBody>
        </p:sp>
      </p:grpSp>
      <p:grpSp>
        <p:nvGrpSpPr>
          <p:cNvPr id="3144" name="Group 20"/>
          <p:cNvGrpSpPr/>
          <p:nvPr/>
        </p:nvGrpSpPr>
        <p:grpSpPr>
          <a:xfrm>
            <a:off x="6508750" y="1720850"/>
            <a:ext cx="1644650" cy="1720850"/>
            <a:chOff x="0" y="0"/>
            <a:chExt cx="1644650" cy="1720850"/>
          </a:xfrm>
        </p:grpSpPr>
        <p:sp>
          <p:nvSpPr>
            <p:cNvPr id="3142" name="Freeform: Shape 13"/>
            <p:cNvSpPr/>
            <p:nvPr/>
          </p:nvSpPr>
          <p:spPr>
            <a:xfrm>
              <a:off x="0" y="0"/>
              <a:ext cx="1644650" cy="1720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3231"/>
                  </a:moveTo>
                  <a:lnTo>
                    <a:pt x="417" y="13948"/>
                  </a:lnTo>
                  <a:lnTo>
                    <a:pt x="1334" y="12832"/>
                  </a:lnTo>
                  <a:lnTo>
                    <a:pt x="834" y="11159"/>
                  </a:lnTo>
                  <a:lnTo>
                    <a:pt x="2085" y="11876"/>
                  </a:lnTo>
                  <a:lnTo>
                    <a:pt x="2335" y="11956"/>
                  </a:lnTo>
                  <a:lnTo>
                    <a:pt x="2752" y="16499"/>
                  </a:lnTo>
                  <a:lnTo>
                    <a:pt x="2919" y="12115"/>
                  </a:lnTo>
                  <a:lnTo>
                    <a:pt x="3503" y="12354"/>
                  </a:lnTo>
                  <a:lnTo>
                    <a:pt x="4003" y="11477"/>
                  </a:lnTo>
                  <a:lnTo>
                    <a:pt x="4754" y="11956"/>
                  </a:lnTo>
                  <a:lnTo>
                    <a:pt x="4920" y="12992"/>
                  </a:lnTo>
                  <a:lnTo>
                    <a:pt x="5671" y="11956"/>
                  </a:lnTo>
                  <a:lnTo>
                    <a:pt x="6171" y="11159"/>
                  </a:lnTo>
                  <a:lnTo>
                    <a:pt x="6422" y="11159"/>
                  </a:lnTo>
                  <a:lnTo>
                    <a:pt x="7089" y="10362"/>
                  </a:lnTo>
                  <a:lnTo>
                    <a:pt x="8090" y="11318"/>
                  </a:lnTo>
                  <a:lnTo>
                    <a:pt x="8590" y="9724"/>
                  </a:lnTo>
                  <a:lnTo>
                    <a:pt x="9591" y="8847"/>
                  </a:lnTo>
                  <a:lnTo>
                    <a:pt x="11092" y="8768"/>
                  </a:lnTo>
                  <a:lnTo>
                    <a:pt x="11676" y="8369"/>
                  </a:lnTo>
                  <a:lnTo>
                    <a:pt x="12176" y="8449"/>
                  </a:lnTo>
                  <a:lnTo>
                    <a:pt x="12843" y="5579"/>
                  </a:lnTo>
                  <a:lnTo>
                    <a:pt x="13427" y="7413"/>
                  </a:lnTo>
                  <a:lnTo>
                    <a:pt x="13594" y="4782"/>
                  </a:lnTo>
                  <a:lnTo>
                    <a:pt x="14011" y="3906"/>
                  </a:lnTo>
                  <a:lnTo>
                    <a:pt x="14261" y="5420"/>
                  </a:lnTo>
                  <a:lnTo>
                    <a:pt x="15345" y="6217"/>
                  </a:lnTo>
                  <a:lnTo>
                    <a:pt x="16846" y="5579"/>
                  </a:lnTo>
                  <a:lnTo>
                    <a:pt x="17680" y="2391"/>
                  </a:lnTo>
                  <a:lnTo>
                    <a:pt x="18514" y="1674"/>
                  </a:lnTo>
                  <a:lnTo>
                    <a:pt x="18931" y="2471"/>
                  </a:lnTo>
                  <a:lnTo>
                    <a:pt x="19682" y="2391"/>
                  </a:lnTo>
                  <a:lnTo>
                    <a:pt x="19765" y="4304"/>
                  </a:lnTo>
                  <a:lnTo>
                    <a:pt x="19932" y="2232"/>
                  </a:lnTo>
                  <a:lnTo>
                    <a:pt x="20766" y="2551"/>
                  </a:lnTo>
                  <a:lnTo>
                    <a:pt x="21600" y="0"/>
                  </a:lnTo>
                  <a:lnTo>
                    <a:pt x="21266" y="16499"/>
                  </a:lnTo>
                  <a:lnTo>
                    <a:pt x="20099" y="15941"/>
                  </a:lnTo>
                  <a:lnTo>
                    <a:pt x="18764" y="16419"/>
                  </a:lnTo>
                  <a:lnTo>
                    <a:pt x="17931" y="16260"/>
                  </a:lnTo>
                  <a:lnTo>
                    <a:pt x="17263" y="16260"/>
                  </a:lnTo>
                  <a:lnTo>
                    <a:pt x="17097" y="15861"/>
                  </a:lnTo>
                  <a:lnTo>
                    <a:pt x="16179" y="17455"/>
                  </a:lnTo>
                  <a:lnTo>
                    <a:pt x="15178" y="16977"/>
                  </a:lnTo>
                  <a:lnTo>
                    <a:pt x="14928" y="17615"/>
                  </a:lnTo>
                  <a:lnTo>
                    <a:pt x="14261" y="17615"/>
                  </a:lnTo>
                  <a:lnTo>
                    <a:pt x="13844" y="18173"/>
                  </a:lnTo>
                  <a:lnTo>
                    <a:pt x="13260" y="17694"/>
                  </a:lnTo>
                  <a:lnTo>
                    <a:pt x="12093" y="19448"/>
                  </a:lnTo>
                  <a:lnTo>
                    <a:pt x="11592" y="19289"/>
                  </a:lnTo>
                  <a:lnTo>
                    <a:pt x="11175" y="19368"/>
                  </a:lnTo>
                  <a:lnTo>
                    <a:pt x="10758" y="19767"/>
                  </a:lnTo>
                  <a:lnTo>
                    <a:pt x="9424" y="20245"/>
                  </a:lnTo>
                  <a:lnTo>
                    <a:pt x="8924" y="20245"/>
                  </a:lnTo>
                  <a:lnTo>
                    <a:pt x="8173" y="20086"/>
                  </a:lnTo>
                  <a:lnTo>
                    <a:pt x="7589" y="20086"/>
                  </a:lnTo>
                  <a:lnTo>
                    <a:pt x="6171" y="20245"/>
                  </a:lnTo>
                  <a:lnTo>
                    <a:pt x="5504" y="20723"/>
                  </a:lnTo>
                  <a:lnTo>
                    <a:pt x="5337" y="21600"/>
                  </a:lnTo>
                  <a:lnTo>
                    <a:pt x="4754" y="20325"/>
                  </a:lnTo>
                  <a:lnTo>
                    <a:pt x="3836" y="20245"/>
                  </a:lnTo>
                  <a:lnTo>
                    <a:pt x="2919" y="19687"/>
                  </a:lnTo>
                  <a:lnTo>
                    <a:pt x="1835" y="20006"/>
                  </a:lnTo>
                  <a:lnTo>
                    <a:pt x="83" y="20006"/>
                  </a:lnTo>
                </a:path>
              </a:pathLst>
            </a:custGeom>
            <a:solidFill>
              <a:srgbClr val="0070C0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143" name="TextBox 136"/>
            <p:cNvSpPr txBox="1"/>
            <p:nvPr/>
          </p:nvSpPr>
          <p:spPr>
            <a:xfrm rot="20220645">
              <a:off x="294096" y="779401"/>
              <a:ext cx="1252017" cy="6173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Newsom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b="1"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Governor</a:t>
              </a:r>
            </a:p>
          </p:txBody>
        </p:sp>
      </p:grpSp>
      <p:pic>
        <p:nvPicPr>
          <p:cNvPr id="314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8764" y="5461258"/>
            <a:ext cx="8839201" cy="4061342"/>
          </a:xfrm>
          <a:prstGeom prst="rect">
            <a:avLst/>
          </a:prstGeom>
          <a:ln w="12700">
            <a:miter lim="400000"/>
          </a:ln>
        </p:spPr>
      </p:pic>
      <p:sp>
        <p:nvSpPr>
          <p:cNvPr id="3146" name="TextBox 66"/>
          <p:cNvSpPr txBox="1"/>
          <p:nvPr/>
        </p:nvSpPr>
        <p:spPr>
          <a:xfrm>
            <a:off x="3075419" y="4827668"/>
            <a:ext cx="2993163" cy="2269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1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Source: EIA</a:t>
            </a:r>
          </a:p>
        </p:txBody>
      </p:sp>
      <p:sp>
        <p:nvSpPr>
          <p:cNvPr id="3147" name="TextBox 66"/>
          <p:cNvSpPr txBox="1"/>
          <p:nvPr/>
        </p:nvSpPr>
        <p:spPr>
          <a:xfrm>
            <a:off x="8394301" y="4983960"/>
            <a:ext cx="594361" cy="179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aseline="-25000" sz="600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QAf96</a:t>
            </a:r>
          </a:p>
        </p:txBody>
      </p:sp>
      <p:sp>
        <p:nvSpPr>
          <p:cNvPr id="3148" name="Rectangle 111"/>
          <p:cNvSpPr txBox="1"/>
          <p:nvPr/>
        </p:nvSpPr>
        <p:spPr>
          <a:xfrm>
            <a:off x="218041" y="174824"/>
            <a:ext cx="8747761" cy="8256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3000"/>
              </a:lnSpc>
              <a:defRPr b="1" sz="27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Residential Electricity Prices </a:t>
            </a:r>
            <a:br/>
            <a:r>
              <a:rPr sz="1800"/>
              <a:t>(Monthly</a:t>
            </a:r>
            <a:r>
              <a:rPr sz="1600"/>
              <a:t>: </a:t>
            </a:r>
            <a:r>
              <a:rPr sz="1800"/>
              <a:t>March 2004 – March 2024)</a:t>
            </a:r>
          </a:p>
        </p:txBody>
      </p:sp>
      <p:sp>
        <p:nvSpPr>
          <p:cNvPr id="3149" name="TextBox 136"/>
          <p:cNvSpPr txBox="1"/>
          <p:nvPr/>
        </p:nvSpPr>
        <p:spPr>
          <a:xfrm>
            <a:off x="3855720" y="3616909"/>
            <a:ext cx="2951290" cy="298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1400"/>
              </a:lnSpc>
              <a:defRPr b="1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Florida</a:t>
            </a:r>
          </a:p>
        </p:txBody>
      </p:sp>
      <p:sp>
        <p:nvSpPr>
          <p:cNvPr id="3150" name="TextBox 136"/>
          <p:cNvSpPr txBox="1"/>
          <p:nvPr/>
        </p:nvSpPr>
        <p:spPr>
          <a:xfrm>
            <a:off x="1434866" y="3666471"/>
            <a:ext cx="475000" cy="287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1400"/>
              </a:lnSpc>
              <a:defRPr b="1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8.9</a:t>
            </a:r>
          </a:p>
        </p:txBody>
      </p:sp>
      <p:sp>
        <p:nvSpPr>
          <p:cNvPr id="3151" name="TextBox 136"/>
          <p:cNvSpPr txBox="1"/>
          <p:nvPr/>
        </p:nvSpPr>
        <p:spPr>
          <a:xfrm>
            <a:off x="7639558" y="3175935"/>
            <a:ext cx="728023" cy="287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14.7</a:t>
            </a:r>
          </a:p>
        </p:txBody>
      </p:sp>
      <p:grpSp>
        <p:nvGrpSpPr>
          <p:cNvPr id="3172" name="Group 3"/>
          <p:cNvGrpSpPr/>
          <p:nvPr/>
        </p:nvGrpSpPr>
        <p:grpSpPr>
          <a:xfrm>
            <a:off x="1246003" y="4331320"/>
            <a:ext cx="7211543" cy="376912"/>
            <a:chOff x="0" y="0"/>
            <a:chExt cx="7211543" cy="376911"/>
          </a:xfrm>
        </p:grpSpPr>
        <p:sp>
          <p:nvSpPr>
            <p:cNvPr id="3152" name="TextBox 136"/>
            <p:cNvSpPr txBox="1"/>
            <p:nvPr/>
          </p:nvSpPr>
          <p:spPr>
            <a:xfrm>
              <a:off x="0" y="88088"/>
              <a:ext cx="738224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2004</a:t>
              </a:r>
            </a:p>
          </p:txBody>
        </p:sp>
        <p:sp>
          <p:nvSpPr>
            <p:cNvPr id="3153" name="TextBox 136"/>
            <p:cNvSpPr txBox="1"/>
            <p:nvPr/>
          </p:nvSpPr>
          <p:spPr>
            <a:xfrm>
              <a:off x="1394021" y="85927"/>
              <a:ext cx="586613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2008</a:t>
              </a:r>
            </a:p>
          </p:txBody>
        </p:sp>
        <p:sp>
          <p:nvSpPr>
            <p:cNvPr id="3154" name="TextBox 136"/>
            <p:cNvSpPr txBox="1"/>
            <p:nvPr/>
          </p:nvSpPr>
          <p:spPr>
            <a:xfrm>
              <a:off x="2669311" y="85927"/>
              <a:ext cx="607331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2012</a:t>
              </a:r>
            </a:p>
          </p:txBody>
        </p:sp>
        <p:sp>
          <p:nvSpPr>
            <p:cNvPr id="3155" name="TextBox 136"/>
            <p:cNvSpPr txBox="1"/>
            <p:nvPr/>
          </p:nvSpPr>
          <p:spPr>
            <a:xfrm>
              <a:off x="3895030" y="84857"/>
              <a:ext cx="738224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2016</a:t>
              </a:r>
            </a:p>
          </p:txBody>
        </p:sp>
        <p:sp>
          <p:nvSpPr>
            <p:cNvPr id="3156" name="TextBox 136"/>
            <p:cNvSpPr txBox="1"/>
            <p:nvPr/>
          </p:nvSpPr>
          <p:spPr>
            <a:xfrm>
              <a:off x="5295365" y="82695"/>
              <a:ext cx="586613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2020</a:t>
              </a:r>
            </a:p>
          </p:txBody>
        </p:sp>
        <p:sp>
          <p:nvSpPr>
            <p:cNvPr id="3157" name="TextBox 136"/>
            <p:cNvSpPr txBox="1"/>
            <p:nvPr/>
          </p:nvSpPr>
          <p:spPr>
            <a:xfrm>
              <a:off x="6604213" y="82695"/>
              <a:ext cx="607331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2024</a:t>
              </a:r>
            </a:p>
          </p:txBody>
        </p:sp>
        <p:grpSp>
          <p:nvGrpSpPr>
            <p:cNvPr id="3171" name="Group 26"/>
            <p:cNvGrpSpPr/>
            <p:nvPr/>
          </p:nvGrpSpPr>
          <p:grpSpPr>
            <a:xfrm>
              <a:off x="367368" y="-1"/>
              <a:ext cx="6520213" cy="135421"/>
              <a:chOff x="0" y="0"/>
              <a:chExt cx="6520212" cy="135419"/>
            </a:xfrm>
          </p:grpSpPr>
          <p:grpSp>
            <p:nvGrpSpPr>
              <p:cNvPr id="3163" name="Group 25"/>
              <p:cNvGrpSpPr/>
              <p:nvPr/>
            </p:nvGrpSpPr>
            <p:grpSpPr>
              <a:xfrm>
                <a:off x="3915809" y="6099"/>
                <a:ext cx="2604404" cy="129321"/>
                <a:chOff x="0" y="0"/>
                <a:chExt cx="2604403" cy="129320"/>
              </a:xfrm>
            </p:grpSpPr>
            <p:sp>
              <p:nvSpPr>
                <p:cNvPr id="3158" name="Straight Connector 100"/>
                <p:cNvSpPr/>
                <p:nvPr/>
              </p:nvSpPr>
              <p:spPr>
                <a:xfrm>
                  <a:off x="2604403" y="9925"/>
                  <a:ext cx="1" cy="119396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159" name="Straight Connector 102"/>
                <p:cNvSpPr/>
                <p:nvPr/>
              </p:nvSpPr>
              <p:spPr>
                <a:xfrm flipH="1">
                  <a:off x="-1" y="0"/>
                  <a:ext cx="2" cy="12868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160" name="Straight Connector 103"/>
                <p:cNvSpPr/>
                <p:nvPr/>
              </p:nvSpPr>
              <p:spPr>
                <a:xfrm>
                  <a:off x="1302519" y="9925"/>
                  <a:ext cx="1" cy="119396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161" name="Straight Connector 104"/>
                <p:cNvSpPr/>
                <p:nvPr/>
              </p:nvSpPr>
              <p:spPr>
                <a:xfrm>
                  <a:off x="1953461" y="9925"/>
                  <a:ext cx="1" cy="119396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162" name="Straight Connector 105"/>
                <p:cNvSpPr/>
                <p:nvPr/>
              </p:nvSpPr>
              <p:spPr>
                <a:xfrm>
                  <a:off x="651577" y="9925"/>
                  <a:ext cx="1" cy="119396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</p:grpSp>
          <p:grpSp>
            <p:nvGrpSpPr>
              <p:cNvPr id="3169" name="Group 141"/>
              <p:cNvGrpSpPr/>
              <p:nvPr/>
            </p:nvGrpSpPr>
            <p:grpSpPr>
              <a:xfrm>
                <a:off x="-1" y="-1"/>
                <a:ext cx="2604405" cy="129322"/>
                <a:chOff x="0" y="0"/>
                <a:chExt cx="2604403" cy="129320"/>
              </a:xfrm>
            </p:grpSpPr>
            <p:sp>
              <p:nvSpPr>
                <p:cNvPr id="3164" name="Straight Connector 144"/>
                <p:cNvSpPr/>
                <p:nvPr/>
              </p:nvSpPr>
              <p:spPr>
                <a:xfrm>
                  <a:off x="2604403" y="9925"/>
                  <a:ext cx="1" cy="119396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165" name="Straight Connector 145"/>
                <p:cNvSpPr/>
                <p:nvPr/>
              </p:nvSpPr>
              <p:spPr>
                <a:xfrm flipH="1">
                  <a:off x="-1" y="0"/>
                  <a:ext cx="2" cy="128685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166" name="Straight Connector 146"/>
                <p:cNvSpPr/>
                <p:nvPr/>
              </p:nvSpPr>
              <p:spPr>
                <a:xfrm>
                  <a:off x="1302519" y="9925"/>
                  <a:ext cx="1" cy="119396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167" name="Straight Connector 147"/>
                <p:cNvSpPr/>
                <p:nvPr/>
              </p:nvSpPr>
              <p:spPr>
                <a:xfrm>
                  <a:off x="1953461" y="9925"/>
                  <a:ext cx="1" cy="119396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  <p:sp>
              <p:nvSpPr>
                <p:cNvPr id="3168" name="Straight Connector 149"/>
                <p:cNvSpPr/>
                <p:nvPr/>
              </p:nvSpPr>
              <p:spPr>
                <a:xfrm>
                  <a:off x="651577" y="9925"/>
                  <a:ext cx="1" cy="119396"/>
                </a:xfrm>
                <a:prstGeom prst="line">
                  <a:avLst/>
                </a:prstGeom>
                <a:noFill/>
                <a:ln w="12700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</a:defRPr>
                  </a:pPr>
                </a:p>
              </p:txBody>
            </p:sp>
          </p:grpSp>
          <p:sp>
            <p:nvSpPr>
              <p:cNvPr id="3170" name="Straight Connector 156"/>
              <p:cNvSpPr/>
              <p:nvPr/>
            </p:nvSpPr>
            <p:spPr>
              <a:xfrm>
                <a:off x="3260941" y="9925"/>
                <a:ext cx="1" cy="119396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</p:grpSp>
      <p:sp>
        <p:nvSpPr>
          <p:cNvPr id="3173" name="TextBox 136"/>
          <p:cNvSpPr txBox="1"/>
          <p:nvPr/>
        </p:nvSpPr>
        <p:spPr>
          <a:xfrm rot="16200000">
            <a:off x="-778157" y="2615715"/>
            <a:ext cx="3057637" cy="282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ts val="1400"/>
              </a:lnSpc>
              <a:defRPr b="1" sz="18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Cents per kilowatthour</a:t>
            </a:r>
          </a:p>
        </p:txBody>
      </p:sp>
      <p:sp>
        <p:nvSpPr>
          <p:cNvPr id="3174" name="TextBox 136"/>
          <p:cNvSpPr txBox="1"/>
          <p:nvPr/>
        </p:nvSpPr>
        <p:spPr>
          <a:xfrm>
            <a:off x="733172" y="3411563"/>
            <a:ext cx="605989" cy="271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3175" name="TextBox 136"/>
          <p:cNvSpPr txBox="1"/>
          <p:nvPr/>
        </p:nvSpPr>
        <p:spPr>
          <a:xfrm>
            <a:off x="846686" y="4199499"/>
            <a:ext cx="492475" cy="271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</a:t>
            </a:r>
          </a:p>
        </p:txBody>
      </p:sp>
      <p:sp>
        <p:nvSpPr>
          <p:cNvPr id="3176" name="TextBox 136"/>
          <p:cNvSpPr txBox="1"/>
          <p:nvPr/>
        </p:nvSpPr>
        <p:spPr>
          <a:xfrm>
            <a:off x="763157" y="3805532"/>
            <a:ext cx="576004" cy="271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3177" name="TextBox 136"/>
          <p:cNvSpPr txBox="1"/>
          <p:nvPr/>
        </p:nvSpPr>
        <p:spPr>
          <a:xfrm>
            <a:off x="699813" y="2623625"/>
            <a:ext cx="639348" cy="271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20</a:t>
            </a:r>
          </a:p>
        </p:txBody>
      </p:sp>
      <p:sp>
        <p:nvSpPr>
          <p:cNvPr id="3178" name="TextBox 136"/>
          <p:cNvSpPr txBox="1"/>
          <p:nvPr/>
        </p:nvSpPr>
        <p:spPr>
          <a:xfrm>
            <a:off x="763157" y="1835687"/>
            <a:ext cx="576004" cy="271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30</a:t>
            </a:r>
          </a:p>
        </p:txBody>
      </p:sp>
      <p:sp>
        <p:nvSpPr>
          <p:cNvPr id="3179" name="TextBox 136"/>
          <p:cNvSpPr txBox="1"/>
          <p:nvPr/>
        </p:nvSpPr>
        <p:spPr>
          <a:xfrm>
            <a:off x="763157" y="2229656"/>
            <a:ext cx="576004" cy="271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25</a:t>
            </a:r>
          </a:p>
        </p:txBody>
      </p:sp>
      <p:sp>
        <p:nvSpPr>
          <p:cNvPr id="3180" name="TextBox 136"/>
          <p:cNvSpPr txBox="1"/>
          <p:nvPr/>
        </p:nvSpPr>
        <p:spPr>
          <a:xfrm>
            <a:off x="733171" y="3017595"/>
            <a:ext cx="605990" cy="271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15</a:t>
            </a:r>
          </a:p>
        </p:txBody>
      </p:sp>
      <p:sp>
        <p:nvSpPr>
          <p:cNvPr id="3181" name="TextBox 136"/>
          <p:cNvSpPr txBox="1"/>
          <p:nvPr/>
        </p:nvSpPr>
        <p:spPr>
          <a:xfrm>
            <a:off x="763157" y="1441718"/>
            <a:ext cx="576004" cy="271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35</a:t>
            </a:r>
          </a:p>
        </p:txBody>
      </p:sp>
      <p:sp>
        <p:nvSpPr>
          <p:cNvPr id="3182" name="TextBox 136"/>
          <p:cNvSpPr txBox="1"/>
          <p:nvPr/>
        </p:nvSpPr>
        <p:spPr>
          <a:xfrm>
            <a:off x="763157" y="1047750"/>
            <a:ext cx="576004" cy="271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lnSpc>
                <a:spcPts val="1400"/>
              </a:lnSpc>
              <a:defRPr b="1" sz="14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40</a:t>
            </a:r>
          </a:p>
        </p:txBody>
      </p:sp>
      <p:sp>
        <p:nvSpPr>
          <p:cNvPr id="3183" name="Graphic 18"/>
          <p:cNvSpPr/>
          <p:nvPr/>
        </p:nvSpPr>
        <p:spPr>
          <a:xfrm>
            <a:off x="1637036" y="2965782"/>
            <a:ext cx="6510561" cy="6228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0932"/>
                </a:moveTo>
                <a:lnTo>
                  <a:pt x="483" y="19995"/>
                </a:lnTo>
                <a:lnTo>
                  <a:pt x="701" y="21600"/>
                </a:lnTo>
                <a:lnTo>
                  <a:pt x="778" y="20224"/>
                </a:lnTo>
                <a:lnTo>
                  <a:pt x="1067" y="18395"/>
                </a:lnTo>
                <a:lnTo>
                  <a:pt x="1156" y="18969"/>
                </a:lnTo>
                <a:lnTo>
                  <a:pt x="1631" y="17827"/>
                </a:lnTo>
                <a:lnTo>
                  <a:pt x="1752" y="18286"/>
                </a:lnTo>
                <a:lnTo>
                  <a:pt x="1874" y="14742"/>
                </a:lnTo>
                <a:lnTo>
                  <a:pt x="2404" y="13247"/>
                </a:lnTo>
                <a:cubicBezTo>
                  <a:pt x="2747" y="13247"/>
                  <a:pt x="2669" y="12674"/>
                  <a:pt x="2747" y="13247"/>
                </a:cubicBezTo>
                <a:cubicBezTo>
                  <a:pt x="2835" y="13783"/>
                  <a:pt x="2927" y="14241"/>
                  <a:pt x="3023" y="14618"/>
                </a:cubicBezTo>
                <a:lnTo>
                  <a:pt x="3211" y="14159"/>
                </a:lnTo>
                <a:lnTo>
                  <a:pt x="3852" y="13132"/>
                </a:lnTo>
                <a:lnTo>
                  <a:pt x="4105" y="14961"/>
                </a:lnTo>
                <a:lnTo>
                  <a:pt x="4503" y="13247"/>
                </a:lnTo>
                <a:lnTo>
                  <a:pt x="4636" y="12330"/>
                </a:lnTo>
                <a:lnTo>
                  <a:pt x="4713" y="11303"/>
                </a:lnTo>
                <a:lnTo>
                  <a:pt x="4879" y="11303"/>
                </a:lnTo>
                <a:lnTo>
                  <a:pt x="5045" y="12101"/>
                </a:lnTo>
                <a:lnTo>
                  <a:pt x="5122" y="10162"/>
                </a:lnTo>
                <a:lnTo>
                  <a:pt x="5267" y="9704"/>
                </a:lnTo>
                <a:lnTo>
                  <a:pt x="5521" y="11074"/>
                </a:lnTo>
                <a:lnTo>
                  <a:pt x="5698" y="10845"/>
                </a:lnTo>
                <a:lnTo>
                  <a:pt x="5819" y="11189"/>
                </a:lnTo>
                <a:lnTo>
                  <a:pt x="6084" y="10272"/>
                </a:lnTo>
                <a:lnTo>
                  <a:pt x="6162" y="11189"/>
                </a:lnTo>
                <a:lnTo>
                  <a:pt x="6239" y="19761"/>
                </a:lnTo>
                <a:lnTo>
                  <a:pt x="6350" y="13586"/>
                </a:lnTo>
                <a:lnTo>
                  <a:pt x="6692" y="12559"/>
                </a:lnTo>
                <a:lnTo>
                  <a:pt x="7189" y="12559"/>
                </a:lnTo>
                <a:lnTo>
                  <a:pt x="7267" y="13930"/>
                </a:lnTo>
                <a:lnTo>
                  <a:pt x="7477" y="13247"/>
                </a:lnTo>
                <a:lnTo>
                  <a:pt x="7643" y="13471"/>
                </a:lnTo>
                <a:lnTo>
                  <a:pt x="7908" y="12559"/>
                </a:lnTo>
                <a:lnTo>
                  <a:pt x="8118" y="12559"/>
                </a:lnTo>
                <a:lnTo>
                  <a:pt x="8394" y="13247"/>
                </a:lnTo>
                <a:lnTo>
                  <a:pt x="8571" y="14618"/>
                </a:lnTo>
                <a:lnTo>
                  <a:pt x="8648" y="13122"/>
                </a:lnTo>
                <a:lnTo>
                  <a:pt x="8748" y="14378"/>
                </a:lnTo>
                <a:lnTo>
                  <a:pt x="8814" y="13008"/>
                </a:lnTo>
                <a:lnTo>
                  <a:pt x="8979" y="13920"/>
                </a:lnTo>
                <a:lnTo>
                  <a:pt x="9145" y="12779"/>
                </a:lnTo>
                <a:lnTo>
                  <a:pt x="9256" y="13691"/>
                </a:lnTo>
                <a:lnTo>
                  <a:pt x="9344" y="11862"/>
                </a:lnTo>
                <a:lnTo>
                  <a:pt x="9466" y="14149"/>
                </a:lnTo>
                <a:lnTo>
                  <a:pt x="9587" y="13576"/>
                </a:lnTo>
                <a:lnTo>
                  <a:pt x="9698" y="14493"/>
                </a:lnTo>
                <a:lnTo>
                  <a:pt x="9843" y="13920"/>
                </a:lnTo>
                <a:lnTo>
                  <a:pt x="10132" y="13691"/>
                </a:lnTo>
                <a:lnTo>
                  <a:pt x="10220" y="12549"/>
                </a:lnTo>
                <a:lnTo>
                  <a:pt x="10297" y="13576"/>
                </a:lnTo>
                <a:lnTo>
                  <a:pt x="10386" y="13122"/>
                </a:lnTo>
                <a:lnTo>
                  <a:pt x="10507" y="13805"/>
                </a:lnTo>
                <a:lnTo>
                  <a:pt x="10618" y="12310"/>
                </a:lnTo>
                <a:lnTo>
                  <a:pt x="10859" y="12310"/>
                </a:lnTo>
                <a:lnTo>
                  <a:pt x="11047" y="11742"/>
                </a:lnTo>
                <a:lnTo>
                  <a:pt x="11257" y="11966"/>
                </a:lnTo>
                <a:lnTo>
                  <a:pt x="11323" y="10596"/>
                </a:lnTo>
                <a:lnTo>
                  <a:pt x="11434" y="11966"/>
                </a:lnTo>
                <a:lnTo>
                  <a:pt x="11500" y="11169"/>
                </a:lnTo>
                <a:lnTo>
                  <a:pt x="11677" y="12769"/>
                </a:lnTo>
                <a:lnTo>
                  <a:pt x="11809" y="11398"/>
                </a:lnTo>
                <a:lnTo>
                  <a:pt x="11898" y="13342"/>
                </a:lnTo>
                <a:lnTo>
                  <a:pt x="12030" y="12654"/>
                </a:lnTo>
                <a:lnTo>
                  <a:pt x="12240" y="12310"/>
                </a:lnTo>
                <a:lnTo>
                  <a:pt x="12307" y="12769"/>
                </a:lnTo>
                <a:lnTo>
                  <a:pt x="12583" y="12769"/>
                </a:lnTo>
                <a:lnTo>
                  <a:pt x="13003" y="14712"/>
                </a:lnTo>
                <a:lnTo>
                  <a:pt x="13124" y="15854"/>
                </a:lnTo>
                <a:lnTo>
                  <a:pt x="13224" y="14827"/>
                </a:lnTo>
                <a:lnTo>
                  <a:pt x="13478" y="14254"/>
                </a:lnTo>
                <a:lnTo>
                  <a:pt x="13544" y="14942"/>
                </a:lnTo>
                <a:lnTo>
                  <a:pt x="13677" y="14025"/>
                </a:lnTo>
                <a:lnTo>
                  <a:pt x="13765" y="15280"/>
                </a:lnTo>
                <a:lnTo>
                  <a:pt x="13876" y="12998"/>
                </a:lnTo>
                <a:lnTo>
                  <a:pt x="14086" y="13113"/>
                </a:lnTo>
                <a:lnTo>
                  <a:pt x="14174" y="13910"/>
                </a:lnTo>
                <a:cubicBezTo>
                  <a:pt x="14174" y="13910"/>
                  <a:pt x="14108" y="12195"/>
                  <a:pt x="14295" y="12539"/>
                </a:cubicBezTo>
                <a:lnTo>
                  <a:pt x="14483" y="12883"/>
                </a:lnTo>
                <a:lnTo>
                  <a:pt x="14638" y="12310"/>
                </a:lnTo>
                <a:lnTo>
                  <a:pt x="14881" y="12883"/>
                </a:lnTo>
                <a:lnTo>
                  <a:pt x="15036" y="12539"/>
                </a:lnTo>
                <a:lnTo>
                  <a:pt x="15202" y="13566"/>
                </a:lnTo>
                <a:lnTo>
                  <a:pt x="15533" y="13227"/>
                </a:lnTo>
                <a:lnTo>
                  <a:pt x="15599" y="14025"/>
                </a:lnTo>
                <a:lnTo>
                  <a:pt x="15832" y="12425"/>
                </a:lnTo>
                <a:lnTo>
                  <a:pt x="16008" y="12769"/>
                </a:lnTo>
                <a:lnTo>
                  <a:pt x="16249" y="12769"/>
                </a:lnTo>
                <a:lnTo>
                  <a:pt x="16394" y="13227"/>
                </a:lnTo>
                <a:cubicBezTo>
                  <a:pt x="16394" y="13227"/>
                  <a:pt x="16195" y="12539"/>
                  <a:pt x="16482" y="12539"/>
                </a:cubicBezTo>
                <a:lnTo>
                  <a:pt x="16771" y="12539"/>
                </a:lnTo>
                <a:lnTo>
                  <a:pt x="16926" y="11453"/>
                </a:lnTo>
                <a:lnTo>
                  <a:pt x="17180" y="13566"/>
                </a:lnTo>
                <a:lnTo>
                  <a:pt x="17423" y="13681"/>
                </a:lnTo>
                <a:lnTo>
                  <a:pt x="17512" y="18480"/>
                </a:lnTo>
                <a:lnTo>
                  <a:pt x="17567" y="13795"/>
                </a:lnTo>
                <a:lnTo>
                  <a:pt x="17744" y="13795"/>
                </a:lnTo>
                <a:lnTo>
                  <a:pt x="17843" y="12539"/>
                </a:lnTo>
                <a:lnTo>
                  <a:pt x="17953" y="12883"/>
                </a:lnTo>
                <a:lnTo>
                  <a:pt x="18042" y="12081"/>
                </a:lnTo>
                <a:lnTo>
                  <a:pt x="18175" y="13113"/>
                </a:lnTo>
                <a:lnTo>
                  <a:pt x="18274" y="11852"/>
                </a:lnTo>
                <a:lnTo>
                  <a:pt x="18374" y="13347"/>
                </a:lnTo>
                <a:lnTo>
                  <a:pt x="18716" y="12086"/>
                </a:lnTo>
                <a:lnTo>
                  <a:pt x="18838" y="12086"/>
                </a:lnTo>
                <a:lnTo>
                  <a:pt x="18882" y="10371"/>
                </a:lnTo>
                <a:lnTo>
                  <a:pt x="19004" y="11747"/>
                </a:lnTo>
                <a:lnTo>
                  <a:pt x="19070" y="10371"/>
                </a:lnTo>
                <a:lnTo>
                  <a:pt x="19214" y="11174"/>
                </a:lnTo>
                <a:lnTo>
                  <a:pt x="19303" y="7745"/>
                </a:lnTo>
                <a:lnTo>
                  <a:pt x="19413" y="6250"/>
                </a:lnTo>
                <a:lnTo>
                  <a:pt x="19501" y="7276"/>
                </a:lnTo>
                <a:lnTo>
                  <a:pt x="19546" y="6479"/>
                </a:lnTo>
                <a:lnTo>
                  <a:pt x="19645" y="7047"/>
                </a:lnTo>
                <a:lnTo>
                  <a:pt x="19745" y="5677"/>
                </a:lnTo>
                <a:lnTo>
                  <a:pt x="19954" y="5677"/>
                </a:lnTo>
                <a:lnTo>
                  <a:pt x="20021" y="3848"/>
                </a:lnTo>
                <a:lnTo>
                  <a:pt x="20215" y="5482"/>
                </a:lnTo>
                <a:lnTo>
                  <a:pt x="20456" y="0"/>
                </a:lnTo>
                <a:lnTo>
                  <a:pt x="20567" y="3429"/>
                </a:lnTo>
                <a:lnTo>
                  <a:pt x="20644" y="937"/>
                </a:lnTo>
                <a:lnTo>
                  <a:pt x="20777" y="2881"/>
                </a:lnTo>
                <a:lnTo>
                  <a:pt x="20866" y="1739"/>
                </a:lnTo>
                <a:lnTo>
                  <a:pt x="20998" y="3110"/>
                </a:lnTo>
                <a:lnTo>
                  <a:pt x="21108" y="1395"/>
                </a:lnTo>
                <a:lnTo>
                  <a:pt x="21600" y="2766"/>
                </a:lnTo>
              </a:path>
            </a:pathLst>
          </a:custGeom>
          <a:ln w="38100" cap="rnd">
            <a:solidFill>
              <a:srgbClr val="FF0000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3188" name="Group 4"/>
          <p:cNvGrpSpPr/>
          <p:nvPr/>
        </p:nvGrpSpPr>
        <p:grpSpPr>
          <a:xfrm>
            <a:off x="1423792" y="1353304"/>
            <a:ext cx="6807707" cy="2116156"/>
            <a:chOff x="0" y="0"/>
            <a:chExt cx="6807705" cy="2116155"/>
          </a:xfrm>
        </p:grpSpPr>
        <p:sp>
          <p:nvSpPr>
            <p:cNvPr id="3184" name="TextBox 136"/>
            <p:cNvSpPr txBox="1"/>
            <p:nvPr/>
          </p:nvSpPr>
          <p:spPr>
            <a:xfrm>
              <a:off x="2355727" y="1008482"/>
              <a:ext cx="2951290" cy="2982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400"/>
                </a:lnSpc>
                <a:defRPr b="1"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California</a:t>
              </a:r>
            </a:p>
          </p:txBody>
        </p:sp>
        <p:sp>
          <p:nvSpPr>
            <p:cNvPr id="3185" name="TextBox 136"/>
            <p:cNvSpPr txBox="1"/>
            <p:nvPr/>
          </p:nvSpPr>
          <p:spPr>
            <a:xfrm>
              <a:off x="0" y="1582608"/>
              <a:ext cx="652070" cy="287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1400"/>
                </a:lnSpc>
                <a:defRPr b="1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12.1</a:t>
              </a:r>
            </a:p>
          </p:txBody>
        </p:sp>
        <p:sp>
          <p:nvSpPr>
            <p:cNvPr id="3186" name="TextBox 136"/>
            <p:cNvSpPr txBox="1"/>
            <p:nvPr/>
          </p:nvSpPr>
          <p:spPr>
            <a:xfrm>
              <a:off x="6079683" y="0"/>
              <a:ext cx="728023" cy="287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32.5</a:t>
              </a:r>
            </a:p>
          </p:txBody>
        </p:sp>
        <p:sp>
          <p:nvSpPr>
            <p:cNvPr id="3187" name="Graphic 15"/>
            <p:cNvSpPr/>
            <p:nvPr/>
          </p:nvSpPr>
          <p:spPr>
            <a:xfrm>
              <a:off x="207545" y="339464"/>
              <a:ext cx="6507379" cy="1776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9714"/>
                  </a:moveTo>
                  <a:lnTo>
                    <a:pt x="220" y="19487"/>
                  </a:lnTo>
                  <a:lnTo>
                    <a:pt x="319" y="19638"/>
                  </a:lnTo>
                  <a:lnTo>
                    <a:pt x="396" y="19337"/>
                  </a:lnTo>
                  <a:lnTo>
                    <a:pt x="616" y="20356"/>
                  </a:lnTo>
                  <a:lnTo>
                    <a:pt x="693" y="19337"/>
                  </a:lnTo>
                  <a:lnTo>
                    <a:pt x="834" y="19684"/>
                  </a:lnTo>
                  <a:lnTo>
                    <a:pt x="988" y="19609"/>
                  </a:lnTo>
                  <a:lnTo>
                    <a:pt x="1090" y="20544"/>
                  </a:lnTo>
                  <a:lnTo>
                    <a:pt x="1144" y="19978"/>
                  </a:lnTo>
                  <a:lnTo>
                    <a:pt x="1265" y="18505"/>
                  </a:lnTo>
                  <a:lnTo>
                    <a:pt x="1398" y="18846"/>
                  </a:lnTo>
                  <a:lnTo>
                    <a:pt x="1486" y="18543"/>
                  </a:lnTo>
                  <a:lnTo>
                    <a:pt x="1662" y="20470"/>
                  </a:lnTo>
                  <a:lnTo>
                    <a:pt x="1717" y="19223"/>
                  </a:lnTo>
                  <a:lnTo>
                    <a:pt x="2080" y="18467"/>
                  </a:lnTo>
                  <a:lnTo>
                    <a:pt x="2168" y="18014"/>
                  </a:lnTo>
                  <a:lnTo>
                    <a:pt x="2300" y="18014"/>
                  </a:lnTo>
                  <a:lnTo>
                    <a:pt x="2432" y="15257"/>
                  </a:lnTo>
                  <a:lnTo>
                    <a:pt x="2586" y="16957"/>
                  </a:lnTo>
                  <a:lnTo>
                    <a:pt x="2663" y="17561"/>
                  </a:lnTo>
                  <a:lnTo>
                    <a:pt x="2729" y="19642"/>
                  </a:lnTo>
                  <a:lnTo>
                    <a:pt x="2829" y="17451"/>
                  </a:lnTo>
                  <a:lnTo>
                    <a:pt x="2916" y="17489"/>
                  </a:lnTo>
                  <a:lnTo>
                    <a:pt x="3048" y="16922"/>
                  </a:lnTo>
                  <a:lnTo>
                    <a:pt x="3104" y="17565"/>
                  </a:lnTo>
                  <a:lnTo>
                    <a:pt x="3302" y="18388"/>
                  </a:lnTo>
                  <a:lnTo>
                    <a:pt x="3566" y="16802"/>
                  </a:lnTo>
                  <a:lnTo>
                    <a:pt x="3742" y="16802"/>
                  </a:lnTo>
                  <a:lnTo>
                    <a:pt x="3841" y="19258"/>
                  </a:lnTo>
                  <a:lnTo>
                    <a:pt x="3918" y="17596"/>
                  </a:lnTo>
                  <a:lnTo>
                    <a:pt x="4052" y="17596"/>
                  </a:lnTo>
                  <a:lnTo>
                    <a:pt x="4072" y="18238"/>
                  </a:lnTo>
                  <a:lnTo>
                    <a:pt x="4428" y="19062"/>
                  </a:lnTo>
                  <a:lnTo>
                    <a:pt x="4546" y="17448"/>
                  </a:lnTo>
                  <a:lnTo>
                    <a:pt x="4644" y="17637"/>
                  </a:lnTo>
                  <a:lnTo>
                    <a:pt x="4776" y="17296"/>
                  </a:lnTo>
                  <a:lnTo>
                    <a:pt x="4930" y="18732"/>
                  </a:lnTo>
                  <a:lnTo>
                    <a:pt x="4997" y="17789"/>
                  </a:lnTo>
                  <a:lnTo>
                    <a:pt x="5096" y="18242"/>
                  </a:lnTo>
                  <a:lnTo>
                    <a:pt x="5206" y="17253"/>
                  </a:lnTo>
                  <a:lnTo>
                    <a:pt x="5292" y="17830"/>
                  </a:lnTo>
                  <a:lnTo>
                    <a:pt x="5479" y="17943"/>
                  </a:lnTo>
                  <a:lnTo>
                    <a:pt x="5556" y="17075"/>
                  </a:lnTo>
                  <a:lnTo>
                    <a:pt x="5677" y="17301"/>
                  </a:lnTo>
                  <a:lnTo>
                    <a:pt x="5743" y="16433"/>
                  </a:lnTo>
                  <a:lnTo>
                    <a:pt x="5875" y="16094"/>
                  </a:lnTo>
                  <a:lnTo>
                    <a:pt x="5952" y="17000"/>
                  </a:lnTo>
                  <a:lnTo>
                    <a:pt x="6007" y="17906"/>
                  </a:lnTo>
                  <a:lnTo>
                    <a:pt x="6095" y="18434"/>
                  </a:lnTo>
                  <a:lnTo>
                    <a:pt x="6172" y="17075"/>
                  </a:lnTo>
                  <a:lnTo>
                    <a:pt x="6293" y="16810"/>
                  </a:lnTo>
                  <a:lnTo>
                    <a:pt x="6393" y="17718"/>
                  </a:lnTo>
                  <a:lnTo>
                    <a:pt x="6447" y="16962"/>
                  </a:lnTo>
                  <a:lnTo>
                    <a:pt x="6580" y="18057"/>
                  </a:lnTo>
                  <a:lnTo>
                    <a:pt x="6591" y="17113"/>
                  </a:lnTo>
                  <a:lnTo>
                    <a:pt x="6766" y="16924"/>
                  </a:lnTo>
                  <a:lnTo>
                    <a:pt x="6899" y="16772"/>
                  </a:lnTo>
                  <a:lnTo>
                    <a:pt x="7031" y="17761"/>
                  </a:lnTo>
                  <a:lnTo>
                    <a:pt x="7163" y="17266"/>
                  </a:lnTo>
                  <a:lnTo>
                    <a:pt x="7372" y="16812"/>
                  </a:lnTo>
                  <a:lnTo>
                    <a:pt x="7460" y="17606"/>
                  </a:lnTo>
                  <a:lnTo>
                    <a:pt x="7614" y="17831"/>
                  </a:lnTo>
                  <a:lnTo>
                    <a:pt x="7680" y="17416"/>
                  </a:lnTo>
                  <a:lnTo>
                    <a:pt x="7768" y="17115"/>
                  </a:lnTo>
                  <a:lnTo>
                    <a:pt x="7922" y="16171"/>
                  </a:lnTo>
                  <a:lnTo>
                    <a:pt x="7989" y="16812"/>
                  </a:lnTo>
                  <a:lnTo>
                    <a:pt x="8175" y="17635"/>
                  </a:lnTo>
                  <a:lnTo>
                    <a:pt x="8230" y="16955"/>
                  </a:lnTo>
                  <a:lnTo>
                    <a:pt x="8340" y="17182"/>
                  </a:lnTo>
                  <a:lnTo>
                    <a:pt x="8429" y="16728"/>
                  </a:lnTo>
                  <a:lnTo>
                    <a:pt x="8539" y="17370"/>
                  </a:lnTo>
                  <a:lnTo>
                    <a:pt x="8704" y="17332"/>
                  </a:lnTo>
                  <a:lnTo>
                    <a:pt x="8781" y="17031"/>
                  </a:lnTo>
                  <a:lnTo>
                    <a:pt x="8913" y="15974"/>
                  </a:lnTo>
                  <a:lnTo>
                    <a:pt x="8979" y="16578"/>
                  </a:lnTo>
                  <a:lnTo>
                    <a:pt x="9034" y="15558"/>
                  </a:lnTo>
                  <a:lnTo>
                    <a:pt x="9199" y="15180"/>
                  </a:lnTo>
                  <a:lnTo>
                    <a:pt x="9265" y="17673"/>
                  </a:lnTo>
                  <a:lnTo>
                    <a:pt x="9505" y="15822"/>
                  </a:lnTo>
                  <a:lnTo>
                    <a:pt x="9649" y="16540"/>
                  </a:lnTo>
                  <a:lnTo>
                    <a:pt x="9781" y="16616"/>
                  </a:lnTo>
                  <a:lnTo>
                    <a:pt x="9925" y="15822"/>
                  </a:lnTo>
                  <a:lnTo>
                    <a:pt x="9958" y="14916"/>
                  </a:lnTo>
                  <a:lnTo>
                    <a:pt x="10179" y="15521"/>
                  </a:lnTo>
                  <a:lnTo>
                    <a:pt x="10244" y="14802"/>
                  </a:lnTo>
                  <a:lnTo>
                    <a:pt x="10355" y="15708"/>
                  </a:lnTo>
                  <a:lnTo>
                    <a:pt x="10454" y="15369"/>
                  </a:lnTo>
                  <a:cubicBezTo>
                    <a:pt x="10454" y="15369"/>
                    <a:pt x="10410" y="16313"/>
                    <a:pt x="10520" y="15898"/>
                  </a:cubicBezTo>
                  <a:lnTo>
                    <a:pt x="10630" y="15483"/>
                  </a:lnTo>
                  <a:lnTo>
                    <a:pt x="10729" y="15822"/>
                  </a:lnTo>
                  <a:lnTo>
                    <a:pt x="10806" y="16011"/>
                  </a:lnTo>
                  <a:lnTo>
                    <a:pt x="10883" y="21600"/>
                  </a:lnTo>
                  <a:lnTo>
                    <a:pt x="10997" y="15369"/>
                  </a:lnTo>
                  <a:lnTo>
                    <a:pt x="11107" y="14954"/>
                  </a:lnTo>
                  <a:lnTo>
                    <a:pt x="11257" y="13783"/>
                  </a:lnTo>
                  <a:lnTo>
                    <a:pt x="11378" y="14010"/>
                  </a:lnTo>
                  <a:lnTo>
                    <a:pt x="11436" y="18543"/>
                  </a:lnTo>
                  <a:lnTo>
                    <a:pt x="11534" y="15030"/>
                  </a:lnTo>
                  <a:lnTo>
                    <a:pt x="11655" y="15030"/>
                  </a:lnTo>
                  <a:lnTo>
                    <a:pt x="11732" y="14501"/>
                  </a:lnTo>
                  <a:lnTo>
                    <a:pt x="11898" y="15068"/>
                  </a:lnTo>
                  <a:lnTo>
                    <a:pt x="12007" y="19485"/>
                  </a:lnTo>
                  <a:lnTo>
                    <a:pt x="12085" y="14727"/>
                  </a:lnTo>
                  <a:lnTo>
                    <a:pt x="12151" y="14727"/>
                  </a:lnTo>
                  <a:lnTo>
                    <a:pt x="12206" y="14084"/>
                  </a:lnTo>
                  <a:lnTo>
                    <a:pt x="12404" y="13669"/>
                  </a:lnTo>
                  <a:lnTo>
                    <a:pt x="12514" y="17145"/>
                  </a:lnTo>
                  <a:lnTo>
                    <a:pt x="12558" y="14651"/>
                  </a:lnTo>
                  <a:lnTo>
                    <a:pt x="12668" y="14651"/>
                  </a:lnTo>
                  <a:lnTo>
                    <a:pt x="12767" y="14198"/>
                  </a:lnTo>
                  <a:lnTo>
                    <a:pt x="12965" y="14501"/>
                  </a:lnTo>
                  <a:lnTo>
                    <a:pt x="13075" y="19485"/>
                  </a:lnTo>
                  <a:lnTo>
                    <a:pt x="13141" y="14349"/>
                  </a:lnTo>
                  <a:lnTo>
                    <a:pt x="13412" y="13032"/>
                  </a:lnTo>
                  <a:lnTo>
                    <a:pt x="13537" y="14020"/>
                  </a:lnTo>
                  <a:lnTo>
                    <a:pt x="13592" y="17985"/>
                  </a:lnTo>
                  <a:lnTo>
                    <a:pt x="13692" y="14041"/>
                  </a:lnTo>
                  <a:lnTo>
                    <a:pt x="13901" y="13626"/>
                  </a:lnTo>
                  <a:lnTo>
                    <a:pt x="13901" y="12984"/>
                  </a:lnTo>
                  <a:lnTo>
                    <a:pt x="14066" y="12758"/>
                  </a:lnTo>
                  <a:lnTo>
                    <a:pt x="14165" y="17830"/>
                  </a:lnTo>
                  <a:lnTo>
                    <a:pt x="14220" y="13898"/>
                  </a:lnTo>
                  <a:lnTo>
                    <a:pt x="14286" y="12841"/>
                  </a:lnTo>
                  <a:lnTo>
                    <a:pt x="14374" y="13519"/>
                  </a:lnTo>
                  <a:lnTo>
                    <a:pt x="14462" y="12953"/>
                  </a:lnTo>
                  <a:lnTo>
                    <a:pt x="14594" y="12689"/>
                  </a:lnTo>
                  <a:lnTo>
                    <a:pt x="14693" y="16165"/>
                  </a:lnTo>
                  <a:lnTo>
                    <a:pt x="14781" y="13483"/>
                  </a:lnTo>
                  <a:lnTo>
                    <a:pt x="14869" y="13483"/>
                  </a:lnTo>
                  <a:lnTo>
                    <a:pt x="14946" y="12917"/>
                  </a:lnTo>
                  <a:lnTo>
                    <a:pt x="15056" y="12917"/>
                  </a:lnTo>
                  <a:lnTo>
                    <a:pt x="15111" y="13332"/>
                  </a:lnTo>
                  <a:lnTo>
                    <a:pt x="15221" y="15862"/>
                  </a:lnTo>
                  <a:lnTo>
                    <a:pt x="15309" y="13256"/>
                  </a:lnTo>
                  <a:lnTo>
                    <a:pt x="15376" y="12198"/>
                  </a:lnTo>
                  <a:lnTo>
                    <a:pt x="15474" y="12462"/>
                  </a:lnTo>
                  <a:lnTo>
                    <a:pt x="15584" y="12312"/>
                  </a:lnTo>
                  <a:lnTo>
                    <a:pt x="15728" y="12917"/>
                  </a:lnTo>
                  <a:lnTo>
                    <a:pt x="15773" y="16165"/>
                  </a:lnTo>
                  <a:lnTo>
                    <a:pt x="15850" y="12500"/>
                  </a:lnTo>
                  <a:lnTo>
                    <a:pt x="16004" y="12613"/>
                  </a:lnTo>
                  <a:lnTo>
                    <a:pt x="16037" y="13557"/>
                  </a:lnTo>
                  <a:lnTo>
                    <a:pt x="16136" y="12123"/>
                  </a:lnTo>
                  <a:lnTo>
                    <a:pt x="16202" y="12538"/>
                  </a:lnTo>
                  <a:lnTo>
                    <a:pt x="16301" y="13898"/>
                  </a:lnTo>
                  <a:lnTo>
                    <a:pt x="16422" y="13180"/>
                  </a:lnTo>
                  <a:lnTo>
                    <a:pt x="16466" y="11217"/>
                  </a:lnTo>
                  <a:lnTo>
                    <a:pt x="16664" y="12161"/>
                  </a:lnTo>
                  <a:lnTo>
                    <a:pt x="16785" y="11292"/>
                  </a:lnTo>
                  <a:lnTo>
                    <a:pt x="16862" y="17033"/>
                  </a:lnTo>
                  <a:lnTo>
                    <a:pt x="16950" y="11927"/>
                  </a:lnTo>
                  <a:lnTo>
                    <a:pt x="17027" y="12758"/>
                  </a:lnTo>
                  <a:lnTo>
                    <a:pt x="17291" y="10452"/>
                  </a:lnTo>
                  <a:lnTo>
                    <a:pt x="17291" y="11472"/>
                  </a:lnTo>
                  <a:lnTo>
                    <a:pt x="17445" y="11699"/>
                  </a:lnTo>
                  <a:lnTo>
                    <a:pt x="17478" y="13399"/>
                  </a:lnTo>
                  <a:lnTo>
                    <a:pt x="17567" y="12342"/>
                  </a:lnTo>
                  <a:lnTo>
                    <a:pt x="17677" y="12076"/>
                  </a:lnTo>
                  <a:lnTo>
                    <a:pt x="17732" y="11284"/>
                  </a:lnTo>
                  <a:lnTo>
                    <a:pt x="17787" y="10790"/>
                  </a:lnTo>
                  <a:lnTo>
                    <a:pt x="17941" y="11320"/>
                  </a:lnTo>
                  <a:lnTo>
                    <a:pt x="17996" y="9846"/>
                  </a:lnTo>
                  <a:lnTo>
                    <a:pt x="18150" y="11508"/>
                  </a:lnTo>
                  <a:lnTo>
                    <a:pt x="18294" y="9583"/>
                  </a:lnTo>
                  <a:lnTo>
                    <a:pt x="18404" y="9998"/>
                  </a:lnTo>
                  <a:lnTo>
                    <a:pt x="18492" y="8751"/>
                  </a:lnTo>
                  <a:lnTo>
                    <a:pt x="18580" y="9393"/>
                  </a:lnTo>
                  <a:lnTo>
                    <a:pt x="18635" y="8865"/>
                  </a:lnTo>
                  <a:lnTo>
                    <a:pt x="18779" y="9733"/>
                  </a:lnTo>
                  <a:lnTo>
                    <a:pt x="18812" y="8744"/>
                  </a:lnTo>
                  <a:lnTo>
                    <a:pt x="18956" y="8595"/>
                  </a:lnTo>
                  <a:lnTo>
                    <a:pt x="19012" y="9991"/>
                  </a:lnTo>
                  <a:lnTo>
                    <a:pt x="19110" y="8066"/>
                  </a:lnTo>
                  <a:lnTo>
                    <a:pt x="19298" y="8820"/>
                  </a:lnTo>
                  <a:lnTo>
                    <a:pt x="19374" y="6705"/>
                  </a:lnTo>
                  <a:lnTo>
                    <a:pt x="19463" y="5717"/>
                  </a:lnTo>
                  <a:lnTo>
                    <a:pt x="19584" y="8776"/>
                  </a:lnTo>
                  <a:lnTo>
                    <a:pt x="19672" y="4999"/>
                  </a:lnTo>
                  <a:lnTo>
                    <a:pt x="19760" y="4011"/>
                  </a:lnTo>
                  <a:lnTo>
                    <a:pt x="19837" y="5900"/>
                  </a:lnTo>
                  <a:lnTo>
                    <a:pt x="19925" y="5673"/>
                  </a:lnTo>
                  <a:lnTo>
                    <a:pt x="20189" y="6661"/>
                  </a:lnTo>
                  <a:lnTo>
                    <a:pt x="20387" y="5837"/>
                  </a:lnTo>
                  <a:lnTo>
                    <a:pt x="20596" y="4062"/>
                  </a:lnTo>
                  <a:lnTo>
                    <a:pt x="20651" y="2665"/>
                  </a:lnTo>
                  <a:lnTo>
                    <a:pt x="20783" y="2476"/>
                  </a:lnTo>
                  <a:lnTo>
                    <a:pt x="20838" y="889"/>
                  </a:lnTo>
                  <a:lnTo>
                    <a:pt x="20959" y="2815"/>
                  </a:lnTo>
                  <a:lnTo>
                    <a:pt x="21124" y="2286"/>
                  </a:lnTo>
                  <a:lnTo>
                    <a:pt x="21213" y="5346"/>
                  </a:lnTo>
                  <a:lnTo>
                    <a:pt x="21276" y="2644"/>
                  </a:lnTo>
                  <a:lnTo>
                    <a:pt x="21420" y="3097"/>
                  </a:lnTo>
                  <a:lnTo>
                    <a:pt x="21497" y="2530"/>
                  </a:lnTo>
                  <a:cubicBezTo>
                    <a:pt x="21541" y="1687"/>
                    <a:pt x="21556" y="843"/>
                    <a:pt x="21600" y="0"/>
                  </a:cubicBezTo>
                </a:path>
              </a:pathLst>
            </a:custGeom>
            <a:noFill/>
            <a:ln w="38100" cap="flat">
              <a:solidFill>
                <a:srgbClr val="00B0F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3189" name="Straight Connector 11"/>
          <p:cNvSpPr/>
          <p:nvPr/>
        </p:nvSpPr>
        <p:spPr>
          <a:xfrm flipV="1">
            <a:off x="6495648" y="1182238"/>
            <a:ext cx="1" cy="3149077"/>
          </a:xfrm>
          <a:prstGeom prst="line">
            <a:avLst/>
          </a:prstGeom>
          <a:ln w="57150"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3190" name="Picture 29" descr="Picture 29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04617" y="114475"/>
            <a:ext cx="7934767" cy="491455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sp>
        <p:nvSpPr>
          <p:cNvPr id="3191" name="Rectangle 30"/>
          <p:cNvSpPr/>
          <p:nvPr/>
        </p:nvSpPr>
        <p:spPr>
          <a:xfrm>
            <a:off x="2009783" y="1352550"/>
            <a:ext cx="5610217" cy="269541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6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But I heard </a:t>
            </a:r>
          </a:p>
          <a:p>
            <a:pPr algn="ctr">
              <a:defRPr b="1" sz="6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solar and wind are cheaper?</a:t>
            </a:r>
          </a:p>
        </p:txBody>
      </p:sp>
      <p:pic>
        <p:nvPicPr>
          <p:cNvPr id="3192" name="Picture 178" descr="Picture 17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9530" y="704931"/>
            <a:ext cx="8864941" cy="415281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2000"/>
                                        <p:tgtEl>
                                          <p:spTgt spid="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4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2" dur="1250"/>
                                        <p:tgtEl>
                                          <p:spTgt spid="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500"/>
                                        <p:tgtEl>
                                          <p:spTgt spid="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500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xit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9" dur="500" fill="hold"/>
                                        <p:tgtEl>
                                          <p:spTgt spid="3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Class="entr" nodeType="afterEffect" presetSubtype="16" presetID="23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xit" nodeType="click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9" dur="500" fill="hold"/>
                                        <p:tgtEl>
                                          <p:spTgt spid="3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4" dur="1500"/>
                                        <p:tgtEl>
                                          <p:spTgt spid="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141" grpId="3"/>
      <p:bldP build="whole" bldLvl="1" animBg="1" rev="0" advAuto="0" spid="3144" grpId="4"/>
      <p:bldP build="whole" bldLvl="1" animBg="1" rev="0" advAuto="0" spid="3189" grpId="2"/>
      <p:bldP build="whole" bldLvl="1" animBg="1" rev="0" advAuto="0" spid="3190" grpId="9"/>
      <p:bldP build="whole" bldLvl="1" animBg="1" rev="0" advAuto="0" spid="3191" grpId="7"/>
      <p:bldP build="whole" bldLvl="1" animBg="1" rev="0" advAuto="0" spid="3188" grpId="1"/>
      <p:bldP build="whole" bldLvl="1" animBg="1" rev="0" advAuto="0" spid="3191" grpId="8"/>
      <p:bldP build="whole" bldLvl="1" animBg="1" rev="0" advAuto="0" spid="3192" grpId="5"/>
      <p:bldP build="whole" bldLvl="1" animBg="1" rev="0" advAuto="0" spid="3192" grpId="6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" name="TextBox 66"/>
          <p:cNvSpPr txBox="1"/>
          <p:nvPr/>
        </p:nvSpPr>
        <p:spPr>
          <a:xfrm>
            <a:off x="2770619" y="4916328"/>
            <a:ext cx="3602762" cy="226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1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Source: B of A Research Investment Committee, Idel 2022</a:t>
            </a:r>
          </a:p>
        </p:txBody>
      </p:sp>
      <p:sp>
        <p:nvSpPr>
          <p:cNvPr id="3195" name="Rectangle 112"/>
          <p:cNvSpPr/>
          <p:nvPr/>
        </p:nvSpPr>
        <p:spPr>
          <a:xfrm flipV="1" rot="10800000">
            <a:off x="1022191" y="1507602"/>
            <a:ext cx="7661518" cy="2688612"/>
          </a:xfrm>
          <a:prstGeom prst="rect">
            <a:avLst/>
          </a:prstGeom>
          <a:solidFill>
            <a:srgbClr val="FFFFFF">
              <a:alpha val="70000"/>
            </a:srgbClr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3202" name="Group 18"/>
          <p:cNvGrpSpPr/>
          <p:nvPr/>
        </p:nvGrpSpPr>
        <p:grpSpPr>
          <a:xfrm>
            <a:off x="1043316" y="4228341"/>
            <a:ext cx="7179389" cy="299245"/>
            <a:chOff x="0" y="0"/>
            <a:chExt cx="7179389" cy="299243"/>
          </a:xfrm>
        </p:grpSpPr>
        <p:sp>
          <p:nvSpPr>
            <p:cNvPr id="3196" name="TextBox 136"/>
            <p:cNvSpPr txBox="1"/>
            <p:nvPr/>
          </p:nvSpPr>
          <p:spPr>
            <a:xfrm>
              <a:off x="0" y="38044"/>
              <a:ext cx="1098053" cy="261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ts val="1300"/>
                </a:lnSpc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Natural gas</a:t>
              </a:r>
            </a:p>
          </p:txBody>
        </p:sp>
        <p:sp>
          <p:nvSpPr>
            <p:cNvPr id="3197" name="TextBox 136"/>
            <p:cNvSpPr txBox="1"/>
            <p:nvPr/>
          </p:nvSpPr>
          <p:spPr>
            <a:xfrm>
              <a:off x="2577940" y="7116"/>
              <a:ext cx="1011128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Biomass</a:t>
              </a:r>
            </a:p>
          </p:txBody>
        </p:sp>
        <p:sp>
          <p:nvSpPr>
            <p:cNvPr id="3198" name="TextBox 136"/>
            <p:cNvSpPr txBox="1"/>
            <p:nvPr/>
          </p:nvSpPr>
          <p:spPr>
            <a:xfrm>
              <a:off x="5248987" y="37"/>
              <a:ext cx="677207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Wind</a:t>
              </a:r>
            </a:p>
          </p:txBody>
        </p:sp>
        <p:sp>
          <p:nvSpPr>
            <p:cNvPr id="3199" name="TextBox 136"/>
            <p:cNvSpPr txBox="1"/>
            <p:nvPr/>
          </p:nvSpPr>
          <p:spPr>
            <a:xfrm>
              <a:off x="6524973" y="4884"/>
              <a:ext cx="654417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Solar</a:t>
              </a:r>
            </a:p>
          </p:txBody>
        </p:sp>
        <p:sp>
          <p:nvSpPr>
            <p:cNvPr id="3200" name="TextBox 136"/>
            <p:cNvSpPr txBox="1"/>
            <p:nvPr/>
          </p:nvSpPr>
          <p:spPr>
            <a:xfrm>
              <a:off x="3877327" y="0"/>
              <a:ext cx="912920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Nuclear</a:t>
              </a:r>
            </a:p>
          </p:txBody>
        </p:sp>
        <p:sp>
          <p:nvSpPr>
            <p:cNvPr id="3201" name="TextBox 136"/>
            <p:cNvSpPr txBox="1"/>
            <p:nvPr/>
          </p:nvSpPr>
          <p:spPr>
            <a:xfrm>
              <a:off x="1518457" y="7493"/>
              <a:ext cx="599929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Coal</a:t>
              </a:r>
            </a:p>
          </p:txBody>
        </p:sp>
      </p:grpSp>
      <p:grpSp>
        <p:nvGrpSpPr>
          <p:cNvPr id="3210" name="Group 5"/>
          <p:cNvGrpSpPr/>
          <p:nvPr/>
        </p:nvGrpSpPr>
        <p:grpSpPr>
          <a:xfrm>
            <a:off x="905527" y="1508320"/>
            <a:ext cx="115578" cy="2687835"/>
            <a:chOff x="0" y="0"/>
            <a:chExt cx="115577" cy="2687835"/>
          </a:xfrm>
        </p:grpSpPr>
        <p:sp>
          <p:nvSpPr>
            <p:cNvPr id="3203" name="Straight Connector 138"/>
            <p:cNvSpPr/>
            <p:nvPr/>
          </p:nvSpPr>
          <p:spPr>
            <a:xfrm>
              <a:off x="-1" y="2687834"/>
              <a:ext cx="115579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04" name="Straight Connector 131"/>
            <p:cNvSpPr/>
            <p:nvPr/>
          </p:nvSpPr>
          <p:spPr>
            <a:xfrm>
              <a:off x="-1" y="-1"/>
              <a:ext cx="115579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05" name="Straight Connector 133"/>
            <p:cNvSpPr/>
            <p:nvPr/>
          </p:nvSpPr>
          <p:spPr>
            <a:xfrm>
              <a:off x="-1" y="870856"/>
              <a:ext cx="115579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06" name="Straight Connector 137"/>
            <p:cNvSpPr/>
            <p:nvPr/>
          </p:nvSpPr>
          <p:spPr>
            <a:xfrm>
              <a:off x="-1" y="2237996"/>
              <a:ext cx="115579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07" name="Straight Connector 72"/>
            <p:cNvSpPr/>
            <p:nvPr/>
          </p:nvSpPr>
          <p:spPr>
            <a:xfrm>
              <a:off x="-1" y="1353914"/>
              <a:ext cx="115579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08" name="Straight Connector 89"/>
            <p:cNvSpPr/>
            <p:nvPr/>
          </p:nvSpPr>
          <p:spPr>
            <a:xfrm>
              <a:off x="-1" y="442628"/>
              <a:ext cx="115579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209" name="Straight Connector 101"/>
            <p:cNvSpPr/>
            <p:nvPr/>
          </p:nvSpPr>
          <p:spPr>
            <a:xfrm>
              <a:off x="-1" y="1797995"/>
              <a:ext cx="115579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211" name="Straight Connector 169"/>
          <p:cNvSpPr/>
          <p:nvPr/>
        </p:nvSpPr>
        <p:spPr>
          <a:xfrm>
            <a:off x="1013948" y="2860920"/>
            <a:ext cx="7664499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12" name="Straight Connector 91"/>
          <p:cNvSpPr/>
          <p:nvPr/>
        </p:nvSpPr>
        <p:spPr>
          <a:xfrm>
            <a:off x="1013948" y="3741725"/>
            <a:ext cx="7664499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13" name="Straight Connector 125"/>
          <p:cNvSpPr/>
          <p:nvPr/>
        </p:nvSpPr>
        <p:spPr>
          <a:xfrm>
            <a:off x="1013948" y="3306317"/>
            <a:ext cx="7664499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14" name="Straight Connector 139"/>
          <p:cNvSpPr/>
          <p:nvPr/>
        </p:nvSpPr>
        <p:spPr>
          <a:xfrm>
            <a:off x="1013948" y="2379176"/>
            <a:ext cx="7664499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15" name="Straight Connector 140"/>
          <p:cNvSpPr/>
          <p:nvPr/>
        </p:nvSpPr>
        <p:spPr>
          <a:xfrm>
            <a:off x="1013948" y="1948900"/>
            <a:ext cx="7664499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16" name="Rectangle 78"/>
          <p:cNvSpPr/>
          <p:nvPr/>
        </p:nvSpPr>
        <p:spPr>
          <a:xfrm>
            <a:off x="7329692" y="4019263"/>
            <a:ext cx="362103" cy="190747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217" name="Rectangle 78"/>
          <p:cNvSpPr/>
          <p:nvPr/>
        </p:nvSpPr>
        <p:spPr>
          <a:xfrm>
            <a:off x="6066425" y="4012327"/>
            <a:ext cx="362103" cy="190748"/>
          </a:xfrm>
          <a:prstGeom prst="rect">
            <a:avLst/>
          </a:prstGeom>
          <a:solidFill>
            <a:srgbClr val="FFC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218" name="Rectangle 78"/>
          <p:cNvSpPr/>
          <p:nvPr/>
        </p:nvSpPr>
        <p:spPr>
          <a:xfrm>
            <a:off x="4826048" y="3833012"/>
            <a:ext cx="362103" cy="374513"/>
          </a:xfrm>
          <a:prstGeom prst="rect">
            <a:avLst/>
          </a:prstGeom>
          <a:solidFill>
            <a:srgbClr val="FF850A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219" name="Rectangle 78"/>
          <p:cNvSpPr/>
          <p:nvPr/>
        </p:nvSpPr>
        <p:spPr>
          <a:xfrm>
            <a:off x="3578545" y="3772256"/>
            <a:ext cx="362103" cy="428153"/>
          </a:xfrm>
          <a:prstGeom prst="rect">
            <a:avLst/>
          </a:prstGeom>
          <a:solidFill>
            <a:srgbClr val="92D05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220" name="Rectangle 78"/>
          <p:cNvSpPr/>
          <p:nvPr/>
        </p:nvSpPr>
        <p:spPr>
          <a:xfrm>
            <a:off x="2322403" y="3870909"/>
            <a:ext cx="362103" cy="339170"/>
          </a:xfrm>
          <a:prstGeom prst="rect">
            <a:avLst/>
          </a:prstGeom>
          <a:solidFill>
            <a:srgbClr val="80808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3227" name="Group 20"/>
          <p:cNvGrpSpPr/>
          <p:nvPr/>
        </p:nvGrpSpPr>
        <p:grpSpPr>
          <a:xfrm>
            <a:off x="1423483" y="2343385"/>
            <a:ext cx="6629972" cy="1866691"/>
            <a:chOff x="0" y="0"/>
            <a:chExt cx="6629971" cy="1866689"/>
          </a:xfrm>
        </p:grpSpPr>
        <p:sp>
          <p:nvSpPr>
            <p:cNvPr id="3221" name="Rectangle 78"/>
            <p:cNvSpPr/>
            <p:nvPr/>
          </p:nvSpPr>
          <p:spPr>
            <a:xfrm>
              <a:off x="6267869" y="-1"/>
              <a:ext cx="362103" cy="1866625"/>
            </a:xfrm>
            <a:prstGeom prst="rect">
              <a:avLst/>
            </a:prstGeom>
            <a:solidFill>
              <a:srgbClr val="0070C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2" name="Rectangle 78"/>
            <p:cNvSpPr/>
            <p:nvPr/>
          </p:nvSpPr>
          <p:spPr>
            <a:xfrm>
              <a:off x="5004601" y="556269"/>
              <a:ext cx="362103" cy="1303416"/>
            </a:xfrm>
            <a:prstGeom prst="rect">
              <a:avLst/>
            </a:prstGeom>
            <a:solidFill>
              <a:srgbClr val="0070C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3" name="Rectangle 78"/>
            <p:cNvSpPr/>
            <p:nvPr/>
          </p:nvSpPr>
          <p:spPr>
            <a:xfrm>
              <a:off x="3764224" y="1306984"/>
              <a:ext cx="362103" cy="557152"/>
            </a:xfrm>
            <a:prstGeom prst="rect">
              <a:avLst/>
            </a:prstGeom>
            <a:solidFill>
              <a:srgbClr val="0070C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4" name="Rectangle 78"/>
            <p:cNvSpPr/>
            <p:nvPr/>
          </p:nvSpPr>
          <p:spPr>
            <a:xfrm>
              <a:off x="2516722" y="1337332"/>
              <a:ext cx="362103" cy="519688"/>
            </a:xfrm>
            <a:prstGeom prst="rect">
              <a:avLst/>
            </a:prstGeom>
            <a:solidFill>
              <a:srgbClr val="0070C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5" name="Rectangle 78"/>
            <p:cNvSpPr/>
            <p:nvPr/>
          </p:nvSpPr>
          <p:spPr>
            <a:xfrm>
              <a:off x="1260579" y="1468179"/>
              <a:ext cx="362103" cy="398511"/>
            </a:xfrm>
            <a:prstGeom prst="rect">
              <a:avLst/>
            </a:prstGeom>
            <a:solidFill>
              <a:srgbClr val="0070C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26" name="Rectangle 78"/>
            <p:cNvSpPr/>
            <p:nvPr/>
          </p:nvSpPr>
          <p:spPr>
            <a:xfrm>
              <a:off x="0" y="1696990"/>
              <a:ext cx="362103" cy="161553"/>
            </a:xfrm>
            <a:prstGeom prst="rect">
              <a:avLst/>
            </a:prstGeom>
            <a:solidFill>
              <a:srgbClr val="0070C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3228" name="Rectangle 78"/>
          <p:cNvSpPr/>
          <p:nvPr/>
        </p:nvSpPr>
        <p:spPr>
          <a:xfrm>
            <a:off x="1061824" y="4046220"/>
            <a:ext cx="362103" cy="155712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3236" name="Group 3"/>
          <p:cNvGrpSpPr/>
          <p:nvPr/>
        </p:nvGrpSpPr>
        <p:grpSpPr>
          <a:xfrm>
            <a:off x="551650" y="1374594"/>
            <a:ext cx="451504" cy="2940471"/>
            <a:chOff x="0" y="0"/>
            <a:chExt cx="451503" cy="2940470"/>
          </a:xfrm>
        </p:grpSpPr>
        <p:sp>
          <p:nvSpPr>
            <p:cNvPr id="3229" name="TextBox 136"/>
            <p:cNvSpPr txBox="1"/>
            <p:nvPr/>
          </p:nvSpPr>
          <p:spPr>
            <a:xfrm>
              <a:off x="6726" y="2236583"/>
              <a:ext cx="426719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  <p:sp>
          <p:nvSpPr>
            <p:cNvPr id="3230" name="TextBox 136"/>
            <p:cNvSpPr txBox="1"/>
            <p:nvPr/>
          </p:nvSpPr>
          <p:spPr>
            <a:xfrm>
              <a:off x="189816" y="2671803"/>
              <a:ext cx="176794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3231" name="TextBox 136"/>
            <p:cNvSpPr txBox="1"/>
            <p:nvPr/>
          </p:nvSpPr>
          <p:spPr>
            <a:xfrm>
              <a:off x="0" y="1356958"/>
              <a:ext cx="451504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300</a:t>
              </a:r>
            </a:p>
          </p:txBody>
        </p:sp>
        <p:sp>
          <p:nvSpPr>
            <p:cNvPr id="3232" name="TextBox 136"/>
            <p:cNvSpPr txBox="1"/>
            <p:nvPr/>
          </p:nvSpPr>
          <p:spPr>
            <a:xfrm>
              <a:off x="0" y="1806756"/>
              <a:ext cx="451504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</a:t>
              </a:r>
            </a:p>
          </p:txBody>
        </p:sp>
        <p:sp>
          <p:nvSpPr>
            <p:cNvPr id="3233" name="TextBox 136"/>
            <p:cNvSpPr txBox="1"/>
            <p:nvPr/>
          </p:nvSpPr>
          <p:spPr>
            <a:xfrm>
              <a:off x="4050" y="869519"/>
              <a:ext cx="447453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400</a:t>
              </a:r>
            </a:p>
          </p:txBody>
        </p:sp>
        <p:sp>
          <p:nvSpPr>
            <p:cNvPr id="3234" name="TextBox 136"/>
            <p:cNvSpPr txBox="1"/>
            <p:nvPr/>
          </p:nvSpPr>
          <p:spPr>
            <a:xfrm>
              <a:off x="0" y="445627"/>
              <a:ext cx="451504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500</a:t>
              </a:r>
            </a:p>
          </p:txBody>
        </p:sp>
        <p:sp>
          <p:nvSpPr>
            <p:cNvPr id="3235" name="TextBox 136"/>
            <p:cNvSpPr txBox="1"/>
            <p:nvPr/>
          </p:nvSpPr>
          <p:spPr>
            <a:xfrm>
              <a:off x="4050" y="0"/>
              <a:ext cx="447453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600</a:t>
              </a:r>
            </a:p>
          </p:txBody>
        </p:sp>
      </p:grpSp>
      <p:grpSp>
        <p:nvGrpSpPr>
          <p:cNvPr id="3239" name="Group 2"/>
          <p:cNvGrpSpPr/>
          <p:nvPr/>
        </p:nvGrpSpPr>
        <p:grpSpPr>
          <a:xfrm>
            <a:off x="1758810" y="1971599"/>
            <a:ext cx="4215270" cy="375231"/>
            <a:chOff x="0" y="0"/>
            <a:chExt cx="4215269" cy="375230"/>
          </a:xfrm>
        </p:grpSpPr>
        <p:sp>
          <p:nvSpPr>
            <p:cNvPr id="3237" name="TextBox 186"/>
            <p:cNvSpPr txBox="1"/>
            <p:nvPr/>
          </p:nvSpPr>
          <p:spPr>
            <a:xfrm>
              <a:off x="327528" y="0"/>
              <a:ext cx="3887742" cy="375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Full-system LCOE Texas</a:t>
              </a:r>
            </a:p>
          </p:txBody>
        </p:sp>
        <p:sp>
          <p:nvSpPr>
            <p:cNvPr id="3238" name="Rectangle 78"/>
            <p:cNvSpPr/>
            <p:nvPr/>
          </p:nvSpPr>
          <p:spPr>
            <a:xfrm>
              <a:off x="0" y="33177"/>
              <a:ext cx="232915" cy="284792"/>
            </a:xfrm>
            <a:prstGeom prst="rect">
              <a:avLst/>
            </a:prstGeom>
            <a:solidFill>
              <a:srgbClr val="0070C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3242" name="Group 4"/>
          <p:cNvGrpSpPr/>
          <p:nvPr/>
        </p:nvGrpSpPr>
        <p:grpSpPr>
          <a:xfrm>
            <a:off x="1758810" y="2418750"/>
            <a:ext cx="4210270" cy="375232"/>
            <a:chOff x="0" y="0"/>
            <a:chExt cx="4210268" cy="375230"/>
          </a:xfrm>
        </p:grpSpPr>
        <p:sp>
          <p:nvSpPr>
            <p:cNvPr id="3240" name="Rectangle 78"/>
            <p:cNvSpPr/>
            <p:nvPr/>
          </p:nvSpPr>
          <p:spPr>
            <a:xfrm>
              <a:off x="0" y="67769"/>
              <a:ext cx="232915" cy="260657"/>
            </a:xfrm>
            <a:prstGeom prst="rect">
              <a:avLst/>
            </a:prstGeom>
            <a:solidFill>
              <a:srgbClr val="4BD0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1" name="TextBox 121"/>
            <p:cNvSpPr txBox="1"/>
            <p:nvPr/>
          </p:nvSpPr>
          <p:spPr>
            <a:xfrm>
              <a:off x="322527" y="0"/>
              <a:ext cx="3887742" cy="3752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Full-system LCOE Germany</a:t>
              </a:r>
            </a:p>
          </p:txBody>
        </p:sp>
      </p:grpSp>
      <p:pic>
        <p:nvPicPr>
          <p:cNvPr id="3243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6576" y="5501356"/>
            <a:ext cx="4445085" cy="1960830"/>
          </a:xfrm>
          <a:prstGeom prst="rect">
            <a:avLst/>
          </a:prstGeom>
          <a:ln w="12700">
            <a:miter lim="400000"/>
          </a:ln>
        </p:spPr>
      </p:pic>
      <p:sp>
        <p:nvSpPr>
          <p:cNvPr id="3244" name="Rectangle 111"/>
          <p:cNvSpPr txBox="1"/>
          <p:nvPr/>
        </p:nvSpPr>
        <p:spPr>
          <a:xfrm>
            <a:off x="1038958" y="332618"/>
            <a:ext cx="7066083" cy="970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defRPr b="1" sz="3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“Levelized” Cost of Electricity</a:t>
            </a:r>
            <a:endParaRPr>
              <a:solidFill>
                <a:srgbClr val="FFFFFF"/>
              </a:solidFill>
            </a:endParaRPr>
          </a:p>
          <a:p>
            <a:pPr algn="ctr">
              <a:defRPr b="1" sz="2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(Euro/MWh)</a:t>
            </a:r>
          </a:p>
        </p:txBody>
      </p:sp>
      <p:grpSp>
        <p:nvGrpSpPr>
          <p:cNvPr id="3253" name="Group 21"/>
          <p:cNvGrpSpPr/>
          <p:nvPr/>
        </p:nvGrpSpPr>
        <p:grpSpPr>
          <a:xfrm>
            <a:off x="1779322" y="718789"/>
            <a:ext cx="6747451" cy="3491289"/>
            <a:chOff x="0" y="0"/>
            <a:chExt cx="6747449" cy="3491288"/>
          </a:xfrm>
        </p:grpSpPr>
        <p:sp>
          <p:nvSpPr>
            <p:cNvPr id="3245" name="Rectangle 78"/>
            <p:cNvSpPr/>
            <p:nvPr/>
          </p:nvSpPr>
          <p:spPr>
            <a:xfrm>
              <a:off x="6274116" y="784579"/>
              <a:ext cx="356606" cy="2706642"/>
            </a:xfrm>
            <a:prstGeom prst="rect">
              <a:avLst/>
            </a:prstGeom>
            <a:solidFill>
              <a:srgbClr val="4BD0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6" name="Rectangle 78"/>
            <p:cNvSpPr/>
            <p:nvPr/>
          </p:nvSpPr>
          <p:spPr>
            <a:xfrm>
              <a:off x="5010848" y="1206206"/>
              <a:ext cx="362102" cy="2278079"/>
            </a:xfrm>
            <a:prstGeom prst="rect">
              <a:avLst/>
            </a:prstGeom>
            <a:solidFill>
              <a:srgbClr val="4BD0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7" name="Rectangle 78"/>
            <p:cNvSpPr/>
            <p:nvPr/>
          </p:nvSpPr>
          <p:spPr>
            <a:xfrm>
              <a:off x="3764223" y="3025834"/>
              <a:ext cx="362102" cy="462900"/>
            </a:xfrm>
            <a:prstGeom prst="rect">
              <a:avLst/>
            </a:prstGeom>
            <a:solidFill>
              <a:srgbClr val="4BD0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8" name="Rectangle 78"/>
            <p:cNvSpPr/>
            <p:nvPr/>
          </p:nvSpPr>
          <p:spPr>
            <a:xfrm>
              <a:off x="2516721" y="3018719"/>
              <a:ext cx="362102" cy="462900"/>
            </a:xfrm>
            <a:prstGeom prst="rect">
              <a:avLst/>
            </a:prstGeom>
            <a:solidFill>
              <a:srgbClr val="4BD0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49" name="Rectangle 78"/>
            <p:cNvSpPr/>
            <p:nvPr/>
          </p:nvSpPr>
          <p:spPr>
            <a:xfrm>
              <a:off x="1260578" y="3152119"/>
              <a:ext cx="362102" cy="339170"/>
            </a:xfrm>
            <a:prstGeom prst="rect">
              <a:avLst/>
            </a:prstGeom>
            <a:solidFill>
              <a:srgbClr val="4BD0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0" name="Rectangle 78"/>
            <p:cNvSpPr/>
            <p:nvPr/>
          </p:nvSpPr>
          <p:spPr>
            <a:xfrm>
              <a:off x="0" y="3336568"/>
              <a:ext cx="362102" cy="146574"/>
            </a:xfrm>
            <a:prstGeom prst="rect">
              <a:avLst/>
            </a:prstGeom>
            <a:solidFill>
              <a:srgbClr val="4BD0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251" name="TextBox 136"/>
            <p:cNvSpPr txBox="1"/>
            <p:nvPr/>
          </p:nvSpPr>
          <p:spPr>
            <a:xfrm>
              <a:off x="6229524" y="0"/>
              <a:ext cx="517926" cy="2686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1400"/>
                </a:lnSpc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1548</a:t>
              </a:r>
            </a:p>
          </p:txBody>
        </p:sp>
        <p:sp>
          <p:nvSpPr>
            <p:cNvPr id="3252" name="Rectangle 78"/>
            <p:cNvSpPr/>
            <p:nvPr/>
          </p:nvSpPr>
          <p:spPr>
            <a:xfrm>
              <a:off x="6274116" y="294591"/>
              <a:ext cx="362102" cy="339171"/>
            </a:xfrm>
            <a:prstGeom prst="rect">
              <a:avLst/>
            </a:prstGeom>
            <a:solidFill>
              <a:srgbClr val="4BD0FF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3254" name="Rectangle 9"/>
          <p:cNvSpPr/>
          <p:nvPr/>
        </p:nvSpPr>
        <p:spPr>
          <a:xfrm>
            <a:off x="1912353" y="2021010"/>
            <a:ext cx="5610217" cy="181911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6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Reliability adds Cost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2000"/>
                                        <p:tgtEl>
                                          <p:spTgt spid="3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2000"/>
                                        <p:tgtEl>
                                          <p:spTgt spid="3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4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6" dur="2000"/>
                                        <p:tgtEl>
                                          <p:spTgt spid="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2000"/>
                                        <p:tgtEl>
                                          <p:spTgt spid="3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54" grpId="5"/>
      <p:bldP build="whole" bldLvl="1" animBg="1" rev="0" advAuto="0" spid="3253" grpId="3"/>
      <p:bldP build="whole" bldLvl="1" animBg="1" rev="0" advAuto="0" spid="3242" grpId="4"/>
      <p:bldP build="whole" bldLvl="1" animBg="1" rev="0" advAuto="0" spid="3239" grpId="2"/>
      <p:bldP build="whole" bldLvl="1" animBg="1" rev="0" advAuto="0" spid="3227" grpId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" name="TextBox 10"/>
          <p:cNvSpPr txBox="1"/>
          <p:nvPr/>
        </p:nvSpPr>
        <p:spPr>
          <a:xfrm>
            <a:off x="388620" y="678923"/>
            <a:ext cx="8252460" cy="3552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200"/>
              </a:spcBef>
              <a:defRPr b="1" sz="44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Wind and Solar are often more affordable where generated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i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and</a:t>
            </a:r>
          </a:p>
          <a:p>
            <a:pPr algn="ctr">
              <a:spcBef>
                <a:spcPts val="1200"/>
              </a:spcBef>
              <a:defRPr b="1" sz="4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Wind and Solar are often less affordable to the consumer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32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3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3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3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256" grpId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8" name="Title 2"/>
          <p:cNvSpPr txBox="1"/>
          <p:nvPr/>
        </p:nvSpPr>
        <p:spPr>
          <a:xfrm>
            <a:off x="4084320" y="3353420"/>
            <a:ext cx="4010012" cy="1029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6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Security</a:t>
            </a:r>
          </a:p>
        </p:txBody>
      </p:sp>
      <p:grpSp>
        <p:nvGrpSpPr>
          <p:cNvPr id="3261" name="Group 1"/>
          <p:cNvGrpSpPr/>
          <p:nvPr/>
        </p:nvGrpSpPr>
        <p:grpSpPr>
          <a:xfrm>
            <a:off x="685800" y="791430"/>
            <a:ext cx="4585349" cy="2279795"/>
            <a:chOff x="0" y="0"/>
            <a:chExt cx="4585347" cy="2279794"/>
          </a:xfrm>
        </p:grpSpPr>
        <p:pic>
          <p:nvPicPr>
            <p:cNvPr id="3259" name="Picture 8" descr="Picture 8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9680" y="0"/>
              <a:ext cx="4565668" cy="227979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60" name="Picture 5" descr="Picture 5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160662"/>
              <a:ext cx="742284" cy="1191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61" grpId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3" name="TextBox 1"/>
          <p:cNvSpPr txBox="1"/>
          <p:nvPr/>
        </p:nvSpPr>
        <p:spPr>
          <a:xfrm>
            <a:off x="3779520" y="1047750"/>
            <a:ext cx="5040245" cy="3367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“In theory there ain’t no difference between theory and practice.</a:t>
            </a:r>
          </a:p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</a:p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But in practice there is.”</a:t>
            </a:r>
          </a:p>
          <a:p>
            <a:pPr algn="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</a:p>
          <a:p>
            <a:pPr algn="r">
              <a:defRPr b="1" i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- Yogi Berra</a:t>
            </a:r>
          </a:p>
        </p:txBody>
      </p:sp>
      <p:pic>
        <p:nvPicPr>
          <p:cNvPr id="326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400" y="1428750"/>
            <a:ext cx="2971800" cy="2476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63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" name="Title 1"/>
          <p:cNvSpPr txBox="1"/>
          <p:nvPr/>
        </p:nvSpPr>
        <p:spPr>
          <a:xfrm>
            <a:off x="1379219" y="235188"/>
            <a:ext cx="6385561" cy="431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defRPr b="1" sz="32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Gas Consumption v. Production</a:t>
            </a:r>
          </a:p>
        </p:txBody>
      </p:sp>
      <p:graphicFrame>
        <p:nvGraphicFramePr>
          <p:cNvPr id="3267" name="Chart 3"/>
          <p:cNvGraphicFramePr/>
          <p:nvPr/>
        </p:nvGraphicFramePr>
        <p:xfrm>
          <a:off x="310346" y="739683"/>
          <a:ext cx="8750976" cy="415539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3268" name="Chart 4"/>
          <p:cNvGraphicFramePr/>
          <p:nvPr/>
        </p:nvGraphicFramePr>
        <p:xfrm>
          <a:off x="310346" y="739683"/>
          <a:ext cx="8750976" cy="415539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269" name="Rectangle 1"/>
          <p:cNvSpPr/>
          <p:nvPr/>
        </p:nvSpPr>
        <p:spPr>
          <a:xfrm>
            <a:off x="4038600" y="2112501"/>
            <a:ext cx="3782787" cy="178932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Low reserves and high LNG imports</a:t>
            </a:r>
          </a:p>
        </p:txBody>
      </p:sp>
      <p:sp>
        <p:nvSpPr>
          <p:cNvPr id="3270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67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3267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267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500"/>
                                        <p:tgtEl>
                                          <p:spTgt spid="3267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267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500"/>
                                        <p:tgtEl>
                                          <p:spTgt spid="3267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1500"/>
                                        <p:tgtEl>
                                          <p:spTgt spid="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69" grpId="3"/>
      <p:bldGraphic spid="3267" grpId="1">
        <p:bldSub>
          <a:bldChart bld="series"/>
        </p:bldSub>
      </p:bldGraphic>
      <p:bldP build="whole" bldLvl="1" animBg="1" rev="0" advAuto="0" spid="3268" grpId="2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2" name="Title 1"/>
          <p:cNvSpPr txBox="1"/>
          <p:nvPr/>
        </p:nvSpPr>
        <p:spPr>
          <a:xfrm>
            <a:off x="1493519" y="311388"/>
            <a:ext cx="6156961" cy="431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defRPr b="1" sz="32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Oil Consumption v. Production</a:t>
            </a:r>
          </a:p>
        </p:txBody>
      </p:sp>
      <p:graphicFrame>
        <p:nvGraphicFramePr>
          <p:cNvPr id="3273" name="Chart 1"/>
          <p:cNvGraphicFramePr/>
          <p:nvPr/>
        </p:nvGraphicFramePr>
        <p:xfrm>
          <a:off x="310346" y="850672"/>
          <a:ext cx="9062020" cy="409307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graphicFrame>
        <p:nvGraphicFramePr>
          <p:cNvPr id="3274" name="Chart 4"/>
          <p:cNvGraphicFramePr/>
          <p:nvPr/>
        </p:nvGraphicFramePr>
        <p:xfrm>
          <a:off x="310346" y="850672"/>
          <a:ext cx="9062020" cy="409307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3275" name="Rectangle 3"/>
          <p:cNvSpPr/>
          <p:nvPr/>
        </p:nvSpPr>
        <p:spPr>
          <a:xfrm>
            <a:off x="3456213" y="2277635"/>
            <a:ext cx="3782787" cy="1789322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Low reserves and high imports</a:t>
            </a:r>
          </a:p>
        </p:txBody>
      </p:sp>
      <p:sp>
        <p:nvSpPr>
          <p:cNvPr id="3276" name="Rectangle 7"/>
          <p:cNvSpPr/>
          <p:nvPr/>
        </p:nvSpPr>
        <p:spPr>
          <a:xfrm>
            <a:off x="1457325" y="1440948"/>
            <a:ext cx="6267450" cy="2431206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Europe and Asia need options to oil and gas</a:t>
            </a:r>
          </a:p>
        </p:txBody>
      </p:sp>
      <p:sp>
        <p:nvSpPr>
          <p:cNvPr id="3277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73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500"/>
                                        <p:tgtEl>
                                          <p:spTgt spid="3273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273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500"/>
                                        <p:tgtEl>
                                          <p:spTgt spid="3273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273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500"/>
                                        <p:tgtEl>
                                          <p:spTgt spid="3273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1500"/>
                                        <p:tgtEl>
                                          <p:spTgt spid="3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000"/>
                                        <p:tgtEl>
                                          <p:spTgt spid="3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3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3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Class="exit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4" dur="500" fill="hold"/>
                                        <p:tgtEl>
                                          <p:spTgt spid="3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274" grpId="2"/>
      <p:bldP build="whole" bldLvl="1" animBg="1" rev="0" advAuto="0" spid="3275" grpId="3"/>
      <p:bldGraphic spid="3273" grpId="1">
        <p:bldSub>
          <a:bldChart bld="series"/>
        </p:bldSub>
      </p:bldGraphic>
      <p:bldP build="whole" bldLvl="1" animBg="1" rev="0" advAuto="0" spid="3276" grpId="4"/>
      <p:bldP build="whole" bldLvl="1" animBg="1" rev="0" advAuto="0" spid="3275" grpId="5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1" name="TextBox 66"/>
          <p:cNvSpPr txBox="1"/>
          <p:nvPr/>
        </p:nvSpPr>
        <p:spPr>
          <a:xfrm>
            <a:off x="1224664" y="4552950"/>
            <a:ext cx="6694673" cy="4961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200"/>
              </a:spcBef>
              <a:defRPr b="1" sz="9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Notes: BEV = battery electric vehicle; PHEV = plug-in hybrid vehicle. Includes new passenger cars only.</a:t>
            </a:r>
            <a:endParaRPr sz="3200"/>
          </a:p>
          <a:p>
            <a:pPr algn="ctr">
              <a:spcBef>
                <a:spcPts val="200"/>
              </a:spcBef>
              <a:defRPr b="1" sz="9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Sources: IEA analysis based on country submissions and data from the European Automobile Manufacturers Association (ACEA), European Alternative Fuels Observatory (EAFO), EV Volumes and Marklines.</a:t>
            </a:r>
          </a:p>
        </p:txBody>
      </p:sp>
      <p:sp>
        <p:nvSpPr>
          <p:cNvPr id="3282" name="Rectangle 111"/>
          <p:cNvSpPr txBox="1"/>
          <p:nvPr/>
        </p:nvSpPr>
        <p:spPr>
          <a:xfrm>
            <a:off x="215684" y="218737"/>
            <a:ext cx="8747761" cy="524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3200"/>
              </a:lnSpc>
              <a:defRPr b="1" sz="40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Electric Car Sales</a:t>
            </a:r>
          </a:p>
        </p:txBody>
      </p:sp>
      <p:pic>
        <p:nvPicPr>
          <p:cNvPr id="3283" name="Picture 68" descr="Picture 6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391150"/>
            <a:ext cx="4800600" cy="2456026"/>
          </a:xfrm>
          <a:prstGeom prst="rect">
            <a:avLst/>
          </a:prstGeom>
          <a:ln w="12700">
            <a:miter lim="400000"/>
          </a:ln>
        </p:spPr>
      </p:pic>
      <p:sp>
        <p:nvSpPr>
          <p:cNvPr id="3284" name="Rectangle 69"/>
          <p:cNvSpPr/>
          <p:nvPr/>
        </p:nvSpPr>
        <p:spPr>
          <a:xfrm flipV="1">
            <a:off x="775138" y="901174"/>
            <a:ext cx="5854262" cy="3291841"/>
          </a:xfrm>
          <a:prstGeom prst="rect">
            <a:avLst/>
          </a:prstGeom>
          <a:solidFill>
            <a:srgbClr val="BFBFBF">
              <a:alpha val="80000"/>
            </a:srgbClr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285" name="Straight Connector 70"/>
          <p:cNvSpPr/>
          <p:nvPr/>
        </p:nvSpPr>
        <p:spPr>
          <a:xfrm>
            <a:off x="775140" y="3863823"/>
            <a:ext cx="5854262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86" name="Straight Connector 85"/>
          <p:cNvSpPr/>
          <p:nvPr/>
        </p:nvSpPr>
        <p:spPr>
          <a:xfrm>
            <a:off x="689048" y="1230290"/>
            <a:ext cx="86093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87" name="Straight Connector 98"/>
          <p:cNvSpPr/>
          <p:nvPr/>
        </p:nvSpPr>
        <p:spPr>
          <a:xfrm>
            <a:off x="775140" y="1888673"/>
            <a:ext cx="5854262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88" name="Straight Connector 100"/>
          <p:cNvSpPr/>
          <p:nvPr/>
        </p:nvSpPr>
        <p:spPr>
          <a:xfrm>
            <a:off x="689048" y="3205439"/>
            <a:ext cx="86093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89" name="Straight Connector 102"/>
          <p:cNvSpPr/>
          <p:nvPr/>
        </p:nvSpPr>
        <p:spPr>
          <a:xfrm>
            <a:off x="775140" y="1230290"/>
            <a:ext cx="5854262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90" name="Straight Connector 105"/>
          <p:cNvSpPr/>
          <p:nvPr/>
        </p:nvSpPr>
        <p:spPr>
          <a:xfrm>
            <a:off x="689048" y="2547054"/>
            <a:ext cx="86093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91" name="Straight Connector 107"/>
          <p:cNvSpPr/>
          <p:nvPr/>
        </p:nvSpPr>
        <p:spPr>
          <a:xfrm>
            <a:off x="689048" y="1888673"/>
            <a:ext cx="86093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92" name="Straight Connector 119"/>
          <p:cNvSpPr/>
          <p:nvPr/>
        </p:nvSpPr>
        <p:spPr>
          <a:xfrm>
            <a:off x="689048" y="901100"/>
            <a:ext cx="86093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93" name="Straight Connector 120"/>
          <p:cNvSpPr/>
          <p:nvPr/>
        </p:nvSpPr>
        <p:spPr>
          <a:xfrm>
            <a:off x="775140" y="2547054"/>
            <a:ext cx="5854262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294" name="Straight Connector 121"/>
          <p:cNvSpPr/>
          <p:nvPr/>
        </p:nvSpPr>
        <p:spPr>
          <a:xfrm>
            <a:off x="775140" y="3205439"/>
            <a:ext cx="5854262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3306" name="Group 87"/>
          <p:cNvGrpSpPr/>
          <p:nvPr/>
        </p:nvGrpSpPr>
        <p:grpSpPr>
          <a:xfrm>
            <a:off x="823468" y="4204808"/>
            <a:ext cx="5752948" cy="276540"/>
            <a:chOff x="0" y="0"/>
            <a:chExt cx="5752947" cy="276538"/>
          </a:xfrm>
        </p:grpSpPr>
        <p:sp>
          <p:nvSpPr>
            <p:cNvPr id="3295" name="TextBox 136"/>
            <p:cNvSpPr txBox="1"/>
            <p:nvPr/>
          </p:nvSpPr>
          <p:spPr>
            <a:xfrm>
              <a:off x="0" y="0"/>
              <a:ext cx="529006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2014</a:t>
              </a:r>
            </a:p>
          </p:txBody>
        </p:sp>
        <p:sp>
          <p:nvSpPr>
            <p:cNvPr id="3296" name="TextBox 136"/>
            <p:cNvSpPr txBox="1"/>
            <p:nvPr/>
          </p:nvSpPr>
          <p:spPr>
            <a:xfrm>
              <a:off x="2089578" y="0"/>
              <a:ext cx="529006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2018</a:t>
              </a:r>
            </a:p>
          </p:txBody>
        </p:sp>
        <p:sp>
          <p:nvSpPr>
            <p:cNvPr id="3297" name="TextBox 136"/>
            <p:cNvSpPr txBox="1"/>
            <p:nvPr/>
          </p:nvSpPr>
          <p:spPr>
            <a:xfrm>
              <a:off x="3134367" y="0"/>
              <a:ext cx="529006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2020</a:t>
              </a:r>
            </a:p>
          </p:txBody>
        </p:sp>
        <p:sp>
          <p:nvSpPr>
            <p:cNvPr id="3298" name="TextBox 136"/>
            <p:cNvSpPr txBox="1"/>
            <p:nvPr/>
          </p:nvSpPr>
          <p:spPr>
            <a:xfrm>
              <a:off x="5223941" y="0"/>
              <a:ext cx="529007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2024</a:t>
              </a:r>
            </a:p>
          </p:txBody>
        </p:sp>
        <p:sp>
          <p:nvSpPr>
            <p:cNvPr id="3299" name="TextBox 136"/>
            <p:cNvSpPr txBox="1"/>
            <p:nvPr/>
          </p:nvSpPr>
          <p:spPr>
            <a:xfrm>
              <a:off x="2611971" y="0"/>
              <a:ext cx="529006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2019</a:t>
              </a:r>
            </a:p>
          </p:txBody>
        </p:sp>
        <p:sp>
          <p:nvSpPr>
            <p:cNvPr id="3300" name="TextBox 136"/>
            <p:cNvSpPr txBox="1"/>
            <p:nvPr/>
          </p:nvSpPr>
          <p:spPr>
            <a:xfrm>
              <a:off x="1567183" y="0"/>
              <a:ext cx="529006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2017</a:t>
              </a:r>
            </a:p>
          </p:txBody>
        </p:sp>
        <p:sp>
          <p:nvSpPr>
            <p:cNvPr id="3301" name="TextBox 136"/>
            <p:cNvSpPr txBox="1"/>
            <p:nvPr/>
          </p:nvSpPr>
          <p:spPr>
            <a:xfrm>
              <a:off x="1044789" y="0"/>
              <a:ext cx="529006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2016</a:t>
              </a:r>
            </a:p>
          </p:txBody>
        </p:sp>
        <p:sp>
          <p:nvSpPr>
            <p:cNvPr id="3302" name="TextBox 136"/>
            <p:cNvSpPr txBox="1"/>
            <p:nvPr/>
          </p:nvSpPr>
          <p:spPr>
            <a:xfrm>
              <a:off x="522395" y="0"/>
              <a:ext cx="529006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2015</a:t>
              </a:r>
            </a:p>
          </p:txBody>
        </p:sp>
        <p:sp>
          <p:nvSpPr>
            <p:cNvPr id="3303" name="TextBox 136"/>
            <p:cNvSpPr txBox="1"/>
            <p:nvPr/>
          </p:nvSpPr>
          <p:spPr>
            <a:xfrm>
              <a:off x="4701550" y="0"/>
              <a:ext cx="529006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2023</a:t>
              </a:r>
            </a:p>
          </p:txBody>
        </p:sp>
        <p:sp>
          <p:nvSpPr>
            <p:cNvPr id="3304" name="TextBox 136"/>
            <p:cNvSpPr txBox="1"/>
            <p:nvPr/>
          </p:nvSpPr>
          <p:spPr>
            <a:xfrm>
              <a:off x="3656760" y="0"/>
              <a:ext cx="529006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2021</a:t>
              </a:r>
            </a:p>
          </p:txBody>
        </p:sp>
        <p:sp>
          <p:nvSpPr>
            <p:cNvPr id="3305" name="TextBox 136"/>
            <p:cNvSpPr txBox="1"/>
            <p:nvPr/>
          </p:nvSpPr>
          <p:spPr>
            <a:xfrm>
              <a:off x="4179156" y="0"/>
              <a:ext cx="529006" cy="2765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2022</a:t>
              </a:r>
            </a:p>
          </p:txBody>
        </p:sp>
      </p:grpSp>
      <p:sp>
        <p:nvSpPr>
          <p:cNvPr id="3307" name="Straight Connector 145"/>
          <p:cNvSpPr/>
          <p:nvPr/>
        </p:nvSpPr>
        <p:spPr>
          <a:xfrm>
            <a:off x="775140" y="3534631"/>
            <a:ext cx="5854262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08" name="Straight Connector 150"/>
          <p:cNvSpPr/>
          <p:nvPr/>
        </p:nvSpPr>
        <p:spPr>
          <a:xfrm>
            <a:off x="689048" y="3534631"/>
            <a:ext cx="86093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09" name="Straight Connector 151"/>
          <p:cNvSpPr/>
          <p:nvPr/>
        </p:nvSpPr>
        <p:spPr>
          <a:xfrm>
            <a:off x="775140" y="1559482"/>
            <a:ext cx="5854262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10" name="Straight Connector 153"/>
          <p:cNvSpPr/>
          <p:nvPr/>
        </p:nvSpPr>
        <p:spPr>
          <a:xfrm>
            <a:off x="689048" y="2876246"/>
            <a:ext cx="86093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11" name="Straight Connector 156"/>
          <p:cNvSpPr/>
          <p:nvPr/>
        </p:nvSpPr>
        <p:spPr>
          <a:xfrm>
            <a:off x="689048" y="2217864"/>
            <a:ext cx="86093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12" name="Straight Connector 158"/>
          <p:cNvSpPr/>
          <p:nvPr/>
        </p:nvSpPr>
        <p:spPr>
          <a:xfrm>
            <a:off x="689048" y="1559482"/>
            <a:ext cx="86093" cy="1"/>
          </a:xfrm>
          <a:prstGeom prst="line">
            <a:avLst/>
          </a:prstGeom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13" name="Straight Connector 159"/>
          <p:cNvSpPr/>
          <p:nvPr/>
        </p:nvSpPr>
        <p:spPr>
          <a:xfrm>
            <a:off x="777622" y="-172840"/>
            <a:ext cx="5854262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314" name="Straight Connector 160"/>
          <p:cNvSpPr/>
          <p:nvPr/>
        </p:nvSpPr>
        <p:spPr>
          <a:xfrm>
            <a:off x="775140" y="2876246"/>
            <a:ext cx="5854262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3333" name="Group 6"/>
          <p:cNvGrpSpPr/>
          <p:nvPr/>
        </p:nvGrpSpPr>
        <p:grpSpPr>
          <a:xfrm>
            <a:off x="689047" y="3863823"/>
            <a:ext cx="2122457" cy="329193"/>
            <a:chOff x="0" y="0"/>
            <a:chExt cx="2122455" cy="329191"/>
          </a:xfrm>
        </p:grpSpPr>
        <p:sp>
          <p:nvSpPr>
            <p:cNvPr id="3315" name="Straight Connector 94"/>
            <p:cNvSpPr/>
            <p:nvPr/>
          </p:nvSpPr>
          <p:spPr>
            <a:xfrm>
              <a:off x="-1" y="329191"/>
              <a:ext cx="86093" cy="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16" name="Straight Connector 97"/>
            <p:cNvSpPr/>
            <p:nvPr/>
          </p:nvSpPr>
          <p:spPr>
            <a:xfrm>
              <a:off x="-1" y="-1"/>
              <a:ext cx="86093" cy="1"/>
            </a:xfrm>
            <a:prstGeom prst="line">
              <a:avLst/>
            </a:prstGeom>
            <a:noFill/>
            <a:ln w="31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317" name="Freeform: Shape 4"/>
            <p:cNvSpPr/>
            <p:nvPr/>
          </p:nvSpPr>
          <p:spPr>
            <a:xfrm>
              <a:off x="246397" y="251681"/>
              <a:ext cx="308571" cy="65432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8" name="Freeform: Shape 10"/>
            <p:cNvSpPr/>
            <p:nvPr/>
          </p:nvSpPr>
          <p:spPr>
            <a:xfrm>
              <a:off x="769864" y="223269"/>
              <a:ext cx="308572" cy="93844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19" name="Freeform: Shape 12"/>
            <p:cNvSpPr/>
            <p:nvPr/>
          </p:nvSpPr>
          <p:spPr>
            <a:xfrm>
              <a:off x="1293172" y="223913"/>
              <a:ext cx="308571" cy="13777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0" name="Freeform: Shape 13"/>
            <p:cNvSpPr/>
            <p:nvPr/>
          </p:nvSpPr>
          <p:spPr>
            <a:xfrm>
              <a:off x="1293172" y="210138"/>
              <a:ext cx="308571" cy="13777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1" name="Freeform: Shape 14"/>
            <p:cNvSpPr/>
            <p:nvPr/>
          </p:nvSpPr>
          <p:spPr>
            <a:xfrm>
              <a:off x="1293172" y="182373"/>
              <a:ext cx="308571" cy="13991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2" name="Freeform: Shape 15"/>
            <p:cNvSpPr/>
            <p:nvPr/>
          </p:nvSpPr>
          <p:spPr>
            <a:xfrm>
              <a:off x="1293172" y="196363"/>
              <a:ext cx="308571" cy="13776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3" name="Freeform: Shape 16"/>
            <p:cNvSpPr/>
            <p:nvPr/>
          </p:nvSpPr>
          <p:spPr>
            <a:xfrm>
              <a:off x="1293172" y="265238"/>
              <a:ext cx="308571" cy="13777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4" name="Freeform: Shape 19"/>
            <p:cNvSpPr/>
            <p:nvPr/>
          </p:nvSpPr>
          <p:spPr>
            <a:xfrm>
              <a:off x="1293172" y="237689"/>
              <a:ext cx="308571" cy="13776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5" name="Freeform: Shape 30"/>
            <p:cNvSpPr/>
            <p:nvPr/>
          </p:nvSpPr>
          <p:spPr>
            <a:xfrm>
              <a:off x="1293172" y="251464"/>
              <a:ext cx="308571" cy="13776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6" name="Freeform: Shape 34"/>
            <p:cNvSpPr/>
            <p:nvPr/>
          </p:nvSpPr>
          <p:spPr>
            <a:xfrm>
              <a:off x="1813885" y="150304"/>
              <a:ext cx="308571" cy="19803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7" name="Freeform: Shape 35"/>
            <p:cNvSpPr/>
            <p:nvPr/>
          </p:nvSpPr>
          <p:spPr>
            <a:xfrm>
              <a:off x="1813885" y="109625"/>
              <a:ext cx="308571" cy="20664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8" name="Freeform: Shape 36"/>
            <p:cNvSpPr/>
            <p:nvPr/>
          </p:nvSpPr>
          <p:spPr>
            <a:xfrm>
              <a:off x="1813885" y="170105"/>
              <a:ext cx="308571" cy="19803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29" name="Freeform: Shape 37"/>
            <p:cNvSpPr/>
            <p:nvPr/>
          </p:nvSpPr>
          <p:spPr>
            <a:xfrm>
              <a:off x="1813885" y="130502"/>
              <a:ext cx="308571" cy="19803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0" name="Freeform: Shape 39"/>
            <p:cNvSpPr/>
            <p:nvPr/>
          </p:nvSpPr>
          <p:spPr>
            <a:xfrm>
              <a:off x="1813885" y="190123"/>
              <a:ext cx="308571" cy="19802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1" name="Freeform: Shape 40"/>
            <p:cNvSpPr/>
            <p:nvPr/>
          </p:nvSpPr>
          <p:spPr>
            <a:xfrm>
              <a:off x="1813885" y="229725"/>
              <a:ext cx="308571" cy="19803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332" name="Freeform: Shape 41"/>
            <p:cNvSpPr/>
            <p:nvPr/>
          </p:nvSpPr>
          <p:spPr>
            <a:xfrm>
              <a:off x="1813885" y="209924"/>
              <a:ext cx="308571" cy="19803"/>
            </a:xfrm>
            <a:prstGeom prst="rect">
              <a:avLst/>
            </a:prstGeom>
            <a:solidFill>
              <a:srgbClr val="000000"/>
            </a:solidFill>
            <a:ln w="317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3360" name="Group 18"/>
          <p:cNvGrpSpPr/>
          <p:nvPr/>
        </p:nvGrpSpPr>
        <p:grpSpPr>
          <a:xfrm>
            <a:off x="1540615" y="1245420"/>
            <a:ext cx="7311942" cy="3067862"/>
            <a:chOff x="0" y="0"/>
            <a:chExt cx="7311940" cy="3067860"/>
          </a:xfrm>
        </p:grpSpPr>
        <p:grpSp>
          <p:nvGrpSpPr>
            <p:cNvPr id="3336" name="Group 20"/>
            <p:cNvGrpSpPr/>
            <p:nvPr/>
          </p:nvGrpSpPr>
          <p:grpSpPr>
            <a:xfrm>
              <a:off x="5672379" y="2318470"/>
              <a:ext cx="1639562" cy="467039"/>
              <a:chOff x="0" y="0"/>
              <a:chExt cx="1639561" cy="467038"/>
            </a:xfrm>
          </p:grpSpPr>
          <p:sp>
            <p:nvSpPr>
              <p:cNvPr id="3334" name="TextBox 136"/>
              <p:cNvSpPr txBox="1"/>
              <p:nvPr/>
            </p:nvSpPr>
            <p:spPr>
              <a:xfrm>
                <a:off x="224123" y="0"/>
                <a:ext cx="1415439" cy="4670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Share of</a:t>
                </a:r>
                <a:br/>
                <a:r>
                  <a:t>global sales</a:t>
                </a:r>
              </a:p>
            </p:txBody>
          </p:sp>
          <p:sp>
            <p:nvSpPr>
              <p:cNvPr id="3335" name="Freeform: Shape 55"/>
              <p:cNvSpPr/>
              <p:nvPr/>
            </p:nvSpPr>
            <p:spPr>
              <a:xfrm>
                <a:off x="0" y="196130"/>
                <a:ext cx="102206" cy="109730"/>
              </a:xfrm>
              <a:prstGeom prst="ellipse">
                <a:avLst/>
              </a:prstGeom>
              <a:solidFill>
                <a:srgbClr val="FFFF00"/>
              </a:solidFill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346" name="Group 21"/>
            <p:cNvGrpSpPr/>
            <p:nvPr/>
          </p:nvGrpSpPr>
          <p:grpSpPr>
            <a:xfrm>
              <a:off x="5038269" y="0"/>
              <a:ext cx="766794" cy="3067861"/>
              <a:chOff x="0" y="0"/>
              <a:chExt cx="766793" cy="3067860"/>
            </a:xfrm>
          </p:grpSpPr>
          <p:sp>
            <p:nvSpPr>
              <p:cNvPr id="3337" name="Straight Connector 44"/>
              <p:cNvSpPr/>
              <p:nvPr/>
            </p:nvSpPr>
            <p:spPr>
              <a:xfrm flipH="1">
                <a:off x="635" y="2931581"/>
                <a:ext cx="1" cy="9144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38" name="TextBox 136"/>
              <p:cNvSpPr txBox="1"/>
              <p:nvPr/>
            </p:nvSpPr>
            <p:spPr>
              <a:xfrm>
                <a:off x="83685" y="0"/>
                <a:ext cx="530711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30%</a:t>
                </a:r>
              </a:p>
            </p:txBody>
          </p:sp>
          <p:sp>
            <p:nvSpPr>
              <p:cNvPr id="3339" name="TextBox 136"/>
              <p:cNvSpPr txBox="1"/>
              <p:nvPr/>
            </p:nvSpPr>
            <p:spPr>
              <a:xfrm>
                <a:off x="83684" y="918925"/>
                <a:ext cx="447488" cy="2888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20%</a:t>
                </a:r>
              </a:p>
            </p:txBody>
          </p:sp>
          <p:sp>
            <p:nvSpPr>
              <p:cNvPr id="3340" name="Straight Connector 47"/>
              <p:cNvSpPr/>
              <p:nvPr/>
            </p:nvSpPr>
            <p:spPr>
              <a:xfrm>
                <a:off x="0" y="1070402"/>
                <a:ext cx="83261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41" name="TextBox 136"/>
              <p:cNvSpPr txBox="1"/>
              <p:nvPr/>
            </p:nvSpPr>
            <p:spPr>
              <a:xfrm>
                <a:off x="83684" y="1804208"/>
                <a:ext cx="683110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10%</a:t>
                </a:r>
              </a:p>
            </p:txBody>
          </p:sp>
          <p:sp>
            <p:nvSpPr>
              <p:cNvPr id="3342" name="Straight Connector 50"/>
              <p:cNvSpPr/>
              <p:nvPr/>
            </p:nvSpPr>
            <p:spPr>
              <a:xfrm>
                <a:off x="0" y="1964619"/>
                <a:ext cx="83261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43" name="TextBox 136"/>
              <p:cNvSpPr txBox="1"/>
              <p:nvPr/>
            </p:nvSpPr>
            <p:spPr>
              <a:xfrm>
                <a:off x="83685" y="2779036"/>
                <a:ext cx="386395" cy="2888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4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0%</a:t>
                </a:r>
              </a:p>
            </p:txBody>
          </p:sp>
          <p:sp>
            <p:nvSpPr>
              <p:cNvPr id="3344" name="Straight Connector 52"/>
              <p:cNvSpPr/>
              <p:nvPr/>
            </p:nvSpPr>
            <p:spPr>
              <a:xfrm>
                <a:off x="0" y="2933810"/>
                <a:ext cx="83261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345" name="Straight Connector 53"/>
              <p:cNvSpPr/>
              <p:nvPr/>
            </p:nvSpPr>
            <p:spPr>
              <a:xfrm>
                <a:off x="0" y="152107"/>
                <a:ext cx="83261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grpSp>
          <p:nvGrpSpPr>
            <p:cNvPr id="3359" name="Group 22"/>
            <p:cNvGrpSpPr/>
            <p:nvPr/>
          </p:nvGrpSpPr>
          <p:grpSpPr>
            <a:xfrm>
              <a:off x="-1" y="966688"/>
              <a:ext cx="4842678" cy="1956136"/>
              <a:chOff x="0" y="0"/>
              <a:chExt cx="4842676" cy="1956134"/>
            </a:xfrm>
          </p:grpSpPr>
          <p:sp>
            <p:nvSpPr>
              <p:cNvPr id="3347" name="Graphic 23"/>
              <p:cNvSpPr/>
              <p:nvPr/>
            </p:nvSpPr>
            <p:spPr>
              <a:xfrm>
                <a:off x="25502" y="68386"/>
                <a:ext cx="4746593" cy="18573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/>
              </a:p>
            </p:txBody>
          </p:sp>
          <p:grpSp>
            <p:nvGrpSpPr>
              <p:cNvPr id="3358" name="Group 24"/>
              <p:cNvGrpSpPr/>
              <p:nvPr/>
            </p:nvGrpSpPr>
            <p:grpSpPr>
              <a:xfrm>
                <a:off x="-1" y="0"/>
                <a:ext cx="4842678" cy="1956135"/>
                <a:chOff x="0" y="0"/>
                <a:chExt cx="4842676" cy="1956134"/>
              </a:xfrm>
            </p:grpSpPr>
            <p:sp>
              <p:nvSpPr>
                <p:cNvPr id="3348" name="Freeform: Shape 25"/>
                <p:cNvSpPr/>
                <p:nvPr/>
              </p:nvSpPr>
              <p:spPr>
                <a:xfrm>
                  <a:off x="4740471" y="0"/>
                  <a:ext cx="102206" cy="109730"/>
                </a:xfrm>
                <a:prstGeom prst="ellipse">
                  <a:avLst/>
                </a:prstGeom>
                <a:solidFill>
                  <a:srgbClr val="FFFF00"/>
                </a:solidFill>
                <a:ln w="63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49" name="Freeform: Shape 26"/>
                <p:cNvSpPr/>
                <p:nvPr/>
              </p:nvSpPr>
              <p:spPr>
                <a:xfrm>
                  <a:off x="4207662" y="280794"/>
                  <a:ext cx="102206" cy="109729"/>
                </a:xfrm>
                <a:prstGeom prst="ellipse">
                  <a:avLst/>
                </a:prstGeom>
                <a:solidFill>
                  <a:srgbClr val="FFFF00"/>
                </a:solidFill>
                <a:ln w="63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50" name="Freeform: Shape 27"/>
                <p:cNvSpPr/>
                <p:nvPr/>
              </p:nvSpPr>
              <p:spPr>
                <a:xfrm>
                  <a:off x="3683391" y="588570"/>
                  <a:ext cx="102208" cy="109729"/>
                </a:xfrm>
                <a:prstGeom prst="ellipse">
                  <a:avLst/>
                </a:prstGeom>
                <a:solidFill>
                  <a:srgbClr val="FFFF00"/>
                </a:solidFill>
                <a:ln w="63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51" name="Freeform: Shape 28"/>
                <p:cNvSpPr/>
                <p:nvPr/>
              </p:nvSpPr>
              <p:spPr>
                <a:xfrm>
                  <a:off x="3164563" y="1066717"/>
                  <a:ext cx="102208" cy="109729"/>
                </a:xfrm>
                <a:prstGeom prst="ellipse">
                  <a:avLst/>
                </a:prstGeom>
                <a:solidFill>
                  <a:srgbClr val="FFFF00"/>
                </a:solidFill>
                <a:ln w="63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 baseline="-25000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52" name="Freeform: Shape 29"/>
                <p:cNvSpPr/>
                <p:nvPr/>
              </p:nvSpPr>
              <p:spPr>
                <a:xfrm>
                  <a:off x="2627789" y="1499994"/>
                  <a:ext cx="102207" cy="109730"/>
                </a:xfrm>
                <a:prstGeom prst="ellipse">
                  <a:avLst/>
                </a:prstGeom>
                <a:solidFill>
                  <a:srgbClr val="FFFF00"/>
                </a:solidFill>
                <a:ln w="63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53" name="Freeform: Shape 31"/>
                <p:cNvSpPr/>
                <p:nvPr/>
              </p:nvSpPr>
              <p:spPr>
                <a:xfrm>
                  <a:off x="2105975" y="1668633"/>
                  <a:ext cx="102206" cy="109730"/>
                </a:xfrm>
                <a:prstGeom prst="ellipse">
                  <a:avLst/>
                </a:prstGeom>
                <a:solidFill>
                  <a:srgbClr val="FFFF00"/>
                </a:solidFill>
                <a:ln w="63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54" name="Freeform: Shape 32"/>
                <p:cNvSpPr/>
                <p:nvPr/>
              </p:nvSpPr>
              <p:spPr>
                <a:xfrm>
                  <a:off x="1572828" y="1695066"/>
                  <a:ext cx="102206" cy="109729"/>
                </a:xfrm>
                <a:prstGeom prst="ellipse">
                  <a:avLst/>
                </a:prstGeom>
                <a:solidFill>
                  <a:srgbClr val="FFFF00"/>
                </a:solidFill>
                <a:ln w="63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55" name="Freeform: Shape 33"/>
                <p:cNvSpPr/>
                <p:nvPr/>
              </p:nvSpPr>
              <p:spPr>
                <a:xfrm>
                  <a:off x="1038759" y="1771266"/>
                  <a:ext cx="102207" cy="109730"/>
                </a:xfrm>
                <a:prstGeom prst="ellipse">
                  <a:avLst/>
                </a:prstGeom>
                <a:solidFill>
                  <a:srgbClr val="FFFF00"/>
                </a:solidFill>
                <a:ln w="63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56" name="Freeform: Shape 42"/>
                <p:cNvSpPr/>
                <p:nvPr/>
              </p:nvSpPr>
              <p:spPr>
                <a:xfrm>
                  <a:off x="510151" y="1833293"/>
                  <a:ext cx="102207" cy="109730"/>
                </a:xfrm>
                <a:prstGeom prst="ellipse">
                  <a:avLst/>
                </a:prstGeom>
                <a:solidFill>
                  <a:srgbClr val="FFFF00"/>
                </a:solidFill>
                <a:ln w="63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357" name="Freeform: Shape 43"/>
                <p:cNvSpPr/>
                <p:nvPr/>
              </p:nvSpPr>
              <p:spPr>
                <a:xfrm>
                  <a:off x="0" y="1846406"/>
                  <a:ext cx="102207" cy="109729"/>
                </a:xfrm>
                <a:prstGeom prst="ellipse">
                  <a:avLst/>
                </a:prstGeom>
                <a:solidFill>
                  <a:srgbClr val="FFFF00"/>
                </a:solidFill>
                <a:ln w="635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</p:grpSp>
      <p:pic>
        <p:nvPicPr>
          <p:cNvPr id="3361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5318699" y="896837"/>
            <a:ext cx="4982089" cy="3008194"/>
          </a:xfrm>
          <a:prstGeom prst="rect">
            <a:avLst/>
          </a:prstGeom>
          <a:ln w="12700">
            <a:miter lim="400000"/>
          </a:ln>
        </p:spPr>
      </p:pic>
      <p:sp>
        <p:nvSpPr>
          <p:cNvPr id="3362" name="TextBox 108"/>
          <p:cNvSpPr txBox="1"/>
          <p:nvPr/>
        </p:nvSpPr>
        <p:spPr>
          <a:xfrm>
            <a:off x="12509797" y="-4561159"/>
            <a:ext cx="1611968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 70% of all cars</a:t>
            </a:r>
          </a:p>
        </p:txBody>
      </p:sp>
      <p:grpSp>
        <p:nvGrpSpPr>
          <p:cNvPr id="3375" name="Group 133"/>
          <p:cNvGrpSpPr/>
          <p:nvPr/>
        </p:nvGrpSpPr>
        <p:grpSpPr>
          <a:xfrm>
            <a:off x="45720" y="742949"/>
            <a:ext cx="625162" cy="3590287"/>
            <a:chOff x="0" y="0"/>
            <a:chExt cx="625161" cy="3590285"/>
          </a:xfrm>
        </p:grpSpPr>
        <p:sp>
          <p:nvSpPr>
            <p:cNvPr id="3363" name="TextBox 136"/>
            <p:cNvSpPr txBox="1"/>
            <p:nvPr/>
          </p:nvSpPr>
          <p:spPr>
            <a:xfrm>
              <a:off x="0" y="3301462"/>
              <a:ext cx="62516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3364" name="TextBox 136"/>
            <p:cNvSpPr txBox="1"/>
            <p:nvPr/>
          </p:nvSpPr>
          <p:spPr>
            <a:xfrm>
              <a:off x="0" y="330146"/>
              <a:ext cx="62516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18</a:t>
              </a:r>
            </a:p>
          </p:txBody>
        </p:sp>
        <p:sp>
          <p:nvSpPr>
            <p:cNvPr id="3365" name="TextBox 136"/>
            <p:cNvSpPr txBox="1"/>
            <p:nvPr/>
          </p:nvSpPr>
          <p:spPr>
            <a:xfrm>
              <a:off x="0" y="2971313"/>
              <a:ext cx="625162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  <p:sp>
          <p:nvSpPr>
            <p:cNvPr id="3366" name="TextBox 136"/>
            <p:cNvSpPr txBox="1"/>
            <p:nvPr/>
          </p:nvSpPr>
          <p:spPr>
            <a:xfrm>
              <a:off x="0" y="2311022"/>
              <a:ext cx="62516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</a:t>
              </a:r>
            </a:p>
          </p:txBody>
        </p:sp>
        <p:sp>
          <p:nvSpPr>
            <p:cNvPr id="3367" name="TextBox 136"/>
            <p:cNvSpPr txBox="1"/>
            <p:nvPr/>
          </p:nvSpPr>
          <p:spPr>
            <a:xfrm>
              <a:off x="0" y="1650730"/>
              <a:ext cx="62516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3368" name="TextBox 136"/>
            <p:cNvSpPr txBox="1"/>
            <p:nvPr/>
          </p:nvSpPr>
          <p:spPr>
            <a:xfrm>
              <a:off x="0" y="990437"/>
              <a:ext cx="625162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14</a:t>
              </a:r>
            </a:p>
          </p:txBody>
        </p:sp>
        <p:sp>
          <p:nvSpPr>
            <p:cNvPr id="3369" name="TextBox 136"/>
            <p:cNvSpPr txBox="1"/>
            <p:nvPr/>
          </p:nvSpPr>
          <p:spPr>
            <a:xfrm>
              <a:off x="0" y="0"/>
              <a:ext cx="62516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  <p:sp>
          <p:nvSpPr>
            <p:cNvPr id="3370" name="TextBox 136"/>
            <p:cNvSpPr txBox="1"/>
            <p:nvPr/>
          </p:nvSpPr>
          <p:spPr>
            <a:xfrm>
              <a:off x="0" y="2641168"/>
              <a:ext cx="62516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</a:t>
              </a:r>
            </a:p>
          </p:txBody>
        </p:sp>
        <p:sp>
          <p:nvSpPr>
            <p:cNvPr id="3371" name="TextBox 136"/>
            <p:cNvSpPr txBox="1"/>
            <p:nvPr/>
          </p:nvSpPr>
          <p:spPr>
            <a:xfrm>
              <a:off x="0" y="1980875"/>
              <a:ext cx="625162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</a:t>
              </a:r>
            </a:p>
          </p:txBody>
        </p:sp>
        <p:sp>
          <p:nvSpPr>
            <p:cNvPr id="3372" name="TextBox 136"/>
            <p:cNvSpPr txBox="1"/>
            <p:nvPr/>
          </p:nvSpPr>
          <p:spPr>
            <a:xfrm>
              <a:off x="0" y="1320584"/>
              <a:ext cx="62516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12</a:t>
              </a:r>
            </a:p>
          </p:txBody>
        </p:sp>
        <p:sp>
          <p:nvSpPr>
            <p:cNvPr id="3373" name="TextBox 136"/>
            <p:cNvSpPr txBox="1"/>
            <p:nvPr/>
          </p:nvSpPr>
          <p:spPr>
            <a:xfrm>
              <a:off x="0" y="660292"/>
              <a:ext cx="625162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16</a:t>
              </a:r>
            </a:p>
          </p:txBody>
        </p:sp>
        <p:sp>
          <p:nvSpPr>
            <p:cNvPr id="3374" name="TextBox 136"/>
            <p:cNvSpPr txBox="1"/>
            <p:nvPr/>
          </p:nvSpPr>
          <p:spPr>
            <a:xfrm rot="16200000">
              <a:off x="-250996" y="1654940"/>
              <a:ext cx="855146" cy="3011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5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Million</a:t>
              </a:r>
            </a:p>
          </p:txBody>
        </p:sp>
      </p:grpSp>
      <p:sp>
        <p:nvSpPr>
          <p:cNvPr id="3376" name="TextBox 295"/>
          <p:cNvSpPr txBox="1"/>
          <p:nvPr/>
        </p:nvSpPr>
        <p:spPr>
          <a:xfrm>
            <a:off x="-6964681" y="-1084834"/>
            <a:ext cx="1244562" cy="2599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25	20</a:t>
            </a:r>
            <a:endParaRPr>
              <a:solidFill>
                <a:srgbClr val="FFFFFF"/>
              </a:solidFill>
            </a:endParaRPr>
          </a:p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23</a:t>
            </a:r>
            <a:endParaRPr>
              <a:solidFill>
                <a:srgbClr val="FFFFFF"/>
              </a:solidFill>
            </a:endParaRPr>
          </a:p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26</a:t>
            </a:r>
            <a:endParaRPr>
              <a:solidFill>
                <a:srgbClr val="FFFFFF"/>
              </a:solidFill>
            </a:endParaRPr>
          </a:p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30</a:t>
            </a:r>
            <a:endParaRPr>
              <a:solidFill>
                <a:srgbClr val="FFFFFF"/>
              </a:solidFill>
            </a:endParaRPr>
          </a:p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33</a:t>
            </a:r>
            <a:endParaRPr>
              <a:solidFill>
                <a:srgbClr val="FFFFFF"/>
              </a:solidFill>
            </a:endParaRPr>
          </a:p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30	36</a:t>
            </a:r>
            <a:endParaRPr>
              <a:solidFill>
                <a:srgbClr val="FFFFFF"/>
              </a:solidFill>
            </a:endParaRPr>
          </a:p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39</a:t>
            </a:r>
            <a:endParaRPr>
              <a:solidFill>
                <a:srgbClr val="FFFFFF"/>
              </a:solidFill>
            </a:endParaRPr>
          </a:p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42</a:t>
            </a:r>
            <a:endParaRPr>
              <a:solidFill>
                <a:srgbClr val="FFFFFF"/>
              </a:solidFill>
            </a:endParaRPr>
          </a:p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45</a:t>
            </a:r>
            <a:endParaRPr>
              <a:solidFill>
                <a:srgbClr val="FFFFFF"/>
              </a:solidFill>
            </a:endParaRPr>
          </a:p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48</a:t>
            </a:r>
            <a:endParaRPr>
              <a:solidFill>
                <a:srgbClr val="FFFFFF"/>
              </a:solidFill>
            </a:endParaRPr>
          </a:p>
          <a:p>
            <a:pPr>
              <a:defRPr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35	52</a:t>
            </a:r>
          </a:p>
        </p:txBody>
      </p:sp>
      <p:graphicFrame>
        <p:nvGraphicFramePr>
          <p:cNvPr id="3377" name="Table 296"/>
          <p:cNvGraphicFramePr/>
          <p:nvPr/>
        </p:nvGraphicFramePr>
        <p:xfrm>
          <a:off x="-1555580" y="1893570"/>
          <a:ext cx="1409701" cy="294640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800100"/>
                <a:gridCol w="609600"/>
              </a:tblGrid>
              <a:tr h="18415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Year 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EV/yr (million)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pre 25 total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60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25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20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23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26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30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33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30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36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39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42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45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48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35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52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Total sold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454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Total cars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1500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  <a:tr h="184150">
                <a:tc>
                  <a:txBody>
                    <a:bodyPr/>
                    <a:lstStyle/>
                    <a:p>
                      <a:pPr algn="l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% EVs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1100">
                          <a:solidFill>
                            <a:srgbClr val="663300"/>
                          </a:solidFill>
                        </a:rPr>
                        <a:t>30%</a:t>
                      </a:r>
                    </a:p>
                  </a:txBody>
                  <a:tcPr marL="6350" marR="6350" marT="6350" marB="6350" anchor="b" anchorCtr="0" horzOverflow="overflow">
                    <a:solidFill>
                      <a:srgbClr val="FEF0E6"/>
                    </a:solidFill>
                  </a:tcPr>
                </a:tc>
              </a:tr>
            </a:tbl>
          </a:graphicData>
        </a:graphic>
      </p:graphicFrame>
      <p:sp>
        <p:nvSpPr>
          <p:cNvPr id="3378" name="Straight Connector 3"/>
          <p:cNvSpPr/>
          <p:nvPr/>
        </p:nvSpPr>
        <p:spPr>
          <a:xfrm>
            <a:off x="767875" y="2227551"/>
            <a:ext cx="5854262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3402" name="Group 88"/>
          <p:cNvGrpSpPr/>
          <p:nvPr/>
        </p:nvGrpSpPr>
        <p:grpSpPr>
          <a:xfrm>
            <a:off x="1982221" y="2334436"/>
            <a:ext cx="6735059" cy="1846500"/>
            <a:chOff x="0" y="0"/>
            <a:chExt cx="6735058" cy="1846498"/>
          </a:xfrm>
        </p:grpSpPr>
        <p:grpSp>
          <p:nvGrpSpPr>
            <p:cNvPr id="3381" name="Group 230"/>
            <p:cNvGrpSpPr/>
            <p:nvPr/>
          </p:nvGrpSpPr>
          <p:grpSpPr>
            <a:xfrm>
              <a:off x="5180579" y="598312"/>
              <a:ext cx="1554480" cy="264256"/>
              <a:chOff x="0" y="0"/>
              <a:chExt cx="1554479" cy="264254"/>
            </a:xfrm>
          </p:grpSpPr>
          <p:sp>
            <p:nvSpPr>
              <p:cNvPr id="3379" name="TextBox 240"/>
              <p:cNvSpPr txBox="1"/>
              <p:nvPr/>
            </p:nvSpPr>
            <p:spPr>
              <a:xfrm>
                <a:off x="281342" y="0"/>
                <a:ext cx="1273138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2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China PHEV</a:t>
                </a:r>
              </a:p>
            </p:txBody>
          </p:sp>
          <p:sp>
            <p:nvSpPr>
              <p:cNvPr id="3380" name="Rectangle 78"/>
              <p:cNvSpPr/>
              <p:nvPr/>
            </p:nvSpPr>
            <p:spPr>
              <a:xfrm>
                <a:off x="0" y="78935"/>
                <a:ext cx="228600" cy="137161"/>
              </a:xfrm>
              <a:prstGeom prst="rect">
                <a:avLst/>
              </a:prstGeom>
              <a:solidFill>
                <a:srgbClr val="C00000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384" name="Group 233"/>
            <p:cNvGrpSpPr/>
            <p:nvPr/>
          </p:nvGrpSpPr>
          <p:grpSpPr>
            <a:xfrm>
              <a:off x="5180579" y="923113"/>
              <a:ext cx="1554480" cy="264255"/>
              <a:chOff x="0" y="0"/>
              <a:chExt cx="1554479" cy="264254"/>
            </a:xfrm>
          </p:grpSpPr>
          <p:sp>
            <p:nvSpPr>
              <p:cNvPr id="3382" name="TextBox 234"/>
              <p:cNvSpPr txBox="1"/>
              <p:nvPr/>
            </p:nvSpPr>
            <p:spPr>
              <a:xfrm>
                <a:off x="281342" y="0"/>
                <a:ext cx="1273138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2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China BEV</a:t>
                </a:r>
              </a:p>
            </p:txBody>
          </p:sp>
          <p:sp>
            <p:nvSpPr>
              <p:cNvPr id="3383" name="Rectangle 78"/>
              <p:cNvSpPr/>
              <p:nvPr/>
            </p:nvSpPr>
            <p:spPr>
              <a:xfrm>
                <a:off x="0" y="78935"/>
                <a:ext cx="228600" cy="137161"/>
              </a:xfrm>
              <a:prstGeom prst="rect">
                <a:avLst/>
              </a:prstGeom>
              <a:solidFill>
                <a:srgbClr val="FF0000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401" name="Group 1"/>
            <p:cNvGrpSpPr/>
            <p:nvPr/>
          </p:nvGrpSpPr>
          <p:grpSpPr>
            <a:xfrm>
              <a:off x="0" y="-1"/>
              <a:ext cx="4490159" cy="1846500"/>
              <a:chOff x="0" y="0"/>
              <a:chExt cx="4490158" cy="1846498"/>
            </a:xfrm>
          </p:grpSpPr>
          <p:sp>
            <p:nvSpPr>
              <p:cNvPr id="3385" name="Freeform: Shape 17"/>
              <p:cNvSpPr/>
              <p:nvPr/>
            </p:nvSpPr>
            <p:spPr>
              <a:xfrm>
                <a:off x="0" y="1808400"/>
                <a:ext cx="308571" cy="37882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86" name="Freeform: Shape 38"/>
              <p:cNvSpPr/>
              <p:nvPr/>
            </p:nvSpPr>
            <p:spPr>
              <a:xfrm>
                <a:off x="520712" y="1779128"/>
                <a:ext cx="308572" cy="67369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87" name="Freeform: Shape 163"/>
              <p:cNvSpPr/>
              <p:nvPr/>
            </p:nvSpPr>
            <p:spPr>
              <a:xfrm>
                <a:off x="1045963" y="1674524"/>
                <a:ext cx="308572" cy="38312"/>
              </a:xfrm>
              <a:prstGeom prst="rect">
                <a:avLst/>
              </a:prstGeom>
              <a:solidFill>
                <a:srgbClr val="C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88" name="Freeform: Shape 164"/>
              <p:cNvSpPr/>
              <p:nvPr/>
            </p:nvSpPr>
            <p:spPr>
              <a:xfrm>
                <a:off x="1045963" y="1712835"/>
                <a:ext cx="308572" cy="133661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89" name="Freeform: Shape 172"/>
              <p:cNvSpPr/>
              <p:nvPr/>
            </p:nvSpPr>
            <p:spPr>
              <a:xfrm>
                <a:off x="1570729" y="1712835"/>
                <a:ext cx="308571" cy="133661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90" name="Freeform: Shape 174"/>
              <p:cNvSpPr/>
              <p:nvPr/>
            </p:nvSpPr>
            <p:spPr>
              <a:xfrm>
                <a:off x="1570729" y="1674524"/>
                <a:ext cx="308571" cy="38312"/>
              </a:xfrm>
              <a:prstGeom prst="rect">
                <a:avLst/>
              </a:prstGeom>
              <a:solidFill>
                <a:srgbClr val="C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91" name="Freeform: Shape 187"/>
              <p:cNvSpPr/>
              <p:nvPr/>
            </p:nvSpPr>
            <p:spPr>
              <a:xfrm>
                <a:off x="2613938" y="1402897"/>
                <a:ext cx="308571" cy="44338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92" name="Freeform: Shape 189"/>
              <p:cNvSpPr/>
              <p:nvPr/>
            </p:nvSpPr>
            <p:spPr>
              <a:xfrm>
                <a:off x="2613938" y="1317882"/>
                <a:ext cx="308571" cy="85019"/>
              </a:xfrm>
              <a:prstGeom prst="rect">
                <a:avLst/>
              </a:prstGeom>
              <a:solidFill>
                <a:srgbClr val="C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93" name="Freeform: Shape 1029"/>
              <p:cNvSpPr/>
              <p:nvPr/>
            </p:nvSpPr>
            <p:spPr>
              <a:xfrm>
                <a:off x="3137082" y="1122878"/>
                <a:ext cx="308572" cy="723404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94" name="Freeform: Shape 1031"/>
              <p:cNvSpPr/>
              <p:nvPr/>
            </p:nvSpPr>
            <p:spPr>
              <a:xfrm>
                <a:off x="3137082" y="871699"/>
                <a:ext cx="308572" cy="251395"/>
              </a:xfrm>
              <a:prstGeom prst="rect">
                <a:avLst/>
              </a:prstGeom>
              <a:solidFill>
                <a:srgbClr val="C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95" name="Freeform: Shape 1033"/>
              <p:cNvSpPr/>
              <p:nvPr/>
            </p:nvSpPr>
            <p:spPr>
              <a:xfrm>
                <a:off x="3658930" y="524525"/>
                <a:ext cx="308571" cy="433053"/>
              </a:xfrm>
              <a:prstGeom prst="rect">
                <a:avLst/>
              </a:prstGeom>
              <a:solidFill>
                <a:srgbClr val="C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96" name="Freeform: Shape 1034"/>
              <p:cNvSpPr/>
              <p:nvPr/>
            </p:nvSpPr>
            <p:spPr>
              <a:xfrm>
                <a:off x="3658930" y="957577"/>
                <a:ext cx="308571" cy="88870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97" name="Freeform: Shape 1047"/>
              <p:cNvSpPr/>
              <p:nvPr/>
            </p:nvSpPr>
            <p:spPr>
              <a:xfrm>
                <a:off x="4181588" y="806914"/>
                <a:ext cx="308572" cy="103958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98" name="Freeform: Shape 1048"/>
              <p:cNvSpPr/>
              <p:nvPr/>
            </p:nvSpPr>
            <p:spPr>
              <a:xfrm>
                <a:off x="4181588" y="-1"/>
                <a:ext cx="308572" cy="806916"/>
              </a:xfrm>
              <a:prstGeom prst="rect">
                <a:avLst/>
              </a:prstGeom>
              <a:solidFill>
                <a:srgbClr val="C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399" name="Freeform: Shape 176"/>
              <p:cNvSpPr/>
              <p:nvPr/>
            </p:nvSpPr>
            <p:spPr>
              <a:xfrm>
                <a:off x="2095332" y="1646114"/>
                <a:ext cx="308571" cy="44984"/>
              </a:xfrm>
              <a:prstGeom prst="rect">
                <a:avLst/>
              </a:prstGeom>
              <a:solidFill>
                <a:srgbClr val="C0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00" name="Freeform: Shape 178"/>
              <p:cNvSpPr/>
              <p:nvPr/>
            </p:nvSpPr>
            <p:spPr>
              <a:xfrm>
                <a:off x="2095332" y="1691312"/>
                <a:ext cx="308571" cy="155185"/>
              </a:xfrm>
              <a:prstGeom prst="rect">
                <a:avLst/>
              </a:prstGeom>
              <a:solidFill>
                <a:srgbClr val="FF000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3426" name="Group 91"/>
          <p:cNvGrpSpPr/>
          <p:nvPr/>
        </p:nvGrpSpPr>
        <p:grpSpPr>
          <a:xfrm>
            <a:off x="3028184" y="983962"/>
            <a:ext cx="6090223" cy="3003376"/>
            <a:chOff x="0" y="0"/>
            <a:chExt cx="6090222" cy="3003375"/>
          </a:xfrm>
        </p:grpSpPr>
        <p:grpSp>
          <p:nvGrpSpPr>
            <p:cNvPr id="3405" name="Group 232"/>
            <p:cNvGrpSpPr/>
            <p:nvPr/>
          </p:nvGrpSpPr>
          <p:grpSpPr>
            <a:xfrm>
              <a:off x="4134613" y="324797"/>
              <a:ext cx="1955608" cy="264256"/>
              <a:chOff x="0" y="0"/>
              <a:chExt cx="1955607" cy="264254"/>
            </a:xfrm>
          </p:grpSpPr>
          <p:sp>
            <p:nvSpPr>
              <p:cNvPr id="3403" name="TextBox 236"/>
              <p:cNvSpPr txBox="1"/>
              <p:nvPr/>
            </p:nvSpPr>
            <p:spPr>
              <a:xfrm>
                <a:off x="281342" y="0"/>
                <a:ext cx="1674266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2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Rest of World BEV</a:t>
                </a:r>
              </a:p>
            </p:txBody>
          </p:sp>
          <p:sp>
            <p:nvSpPr>
              <p:cNvPr id="3404" name="Rectangle 78"/>
              <p:cNvSpPr/>
              <p:nvPr/>
            </p:nvSpPr>
            <p:spPr>
              <a:xfrm>
                <a:off x="0" y="78935"/>
                <a:ext cx="228600" cy="137161"/>
              </a:xfrm>
              <a:prstGeom prst="rect">
                <a:avLst/>
              </a:prstGeom>
              <a:solidFill>
                <a:srgbClr val="7F7F7F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408" name="Group 283"/>
            <p:cNvGrpSpPr/>
            <p:nvPr/>
          </p:nvGrpSpPr>
          <p:grpSpPr>
            <a:xfrm>
              <a:off x="4134615" y="-1"/>
              <a:ext cx="1955608" cy="264256"/>
              <a:chOff x="0" y="0"/>
              <a:chExt cx="1955607" cy="264254"/>
            </a:xfrm>
          </p:grpSpPr>
          <p:sp>
            <p:nvSpPr>
              <p:cNvPr id="3406" name="TextBox 284"/>
              <p:cNvSpPr txBox="1"/>
              <p:nvPr/>
            </p:nvSpPr>
            <p:spPr>
              <a:xfrm>
                <a:off x="281341" y="0"/>
                <a:ext cx="1674267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2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Rest of World PHEV</a:t>
                </a:r>
              </a:p>
            </p:txBody>
          </p:sp>
          <p:sp>
            <p:nvSpPr>
              <p:cNvPr id="3407" name="Rectangle 78"/>
              <p:cNvSpPr/>
              <p:nvPr/>
            </p:nvSpPr>
            <p:spPr>
              <a:xfrm>
                <a:off x="0" y="78935"/>
                <a:ext cx="228600" cy="137161"/>
              </a:xfrm>
              <a:prstGeom prst="rect">
                <a:avLst/>
              </a:prstGeom>
              <a:solidFill>
                <a:srgbClr val="D9D9D9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425" name="Group 5"/>
            <p:cNvGrpSpPr/>
            <p:nvPr/>
          </p:nvGrpSpPr>
          <p:grpSpPr>
            <a:xfrm>
              <a:off x="-1" y="351786"/>
              <a:ext cx="3444195" cy="2651590"/>
              <a:chOff x="0" y="0"/>
              <a:chExt cx="3444193" cy="2651589"/>
            </a:xfrm>
          </p:grpSpPr>
          <p:sp>
            <p:nvSpPr>
              <p:cNvPr id="3409" name="Freeform: Shape 48"/>
              <p:cNvSpPr/>
              <p:nvPr/>
            </p:nvSpPr>
            <p:spPr>
              <a:xfrm>
                <a:off x="0" y="2520395"/>
                <a:ext cx="308571" cy="19156"/>
              </a:xfrm>
              <a:prstGeom prst="rect">
                <a:avLst/>
              </a:prstGeom>
              <a:solidFill>
                <a:srgbClr val="7F7F7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10" name="Freeform: Shape 65"/>
              <p:cNvSpPr/>
              <p:nvPr/>
            </p:nvSpPr>
            <p:spPr>
              <a:xfrm>
                <a:off x="0" y="2501241"/>
                <a:ext cx="308571" cy="19156"/>
              </a:xfrm>
              <a:prstGeom prst="rect">
                <a:avLst/>
              </a:prstGeom>
              <a:solidFill>
                <a:srgbClr val="D9D9D9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grpSp>
            <p:nvGrpSpPr>
              <p:cNvPr id="3413" name="Freeform: Shape 170"/>
              <p:cNvGrpSpPr/>
              <p:nvPr/>
            </p:nvGrpSpPr>
            <p:grpSpPr>
              <a:xfrm>
                <a:off x="524764" y="2338196"/>
                <a:ext cx="308572" cy="313394"/>
                <a:chOff x="0" y="0"/>
                <a:chExt cx="308570" cy="313392"/>
              </a:xfrm>
            </p:grpSpPr>
            <p:sp>
              <p:nvSpPr>
                <p:cNvPr id="3411" name="Rectangle"/>
                <p:cNvSpPr/>
                <p:nvPr/>
              </p:nvSpPr>
              <p:spPr>
                <a:xfrm>
                  <a:off x="0" y="148840"/>
                  <a:ext cx="308571" cy="15713"/>
                </a:xfrm>
                <a:prstGeom prst="rect">
                  <a:avLst/>
                </a:prstGeom>
                <a:solidFill>
                  <a:srgbClr val="D9D9D9"/>
                </a:solidFill>
                <a:ln w="12700" cap="flat">
                  <a:solidFill>
                    <a:srgbClr val="000000"/>
                  </a:solidFill>
                  <a:prstDash val="solid"/>
                  <a:miter lim="800000"/>
                </a:ln>
                <a:effectLst/>
              </p:spPr>
              <p:txBody>
                <a:bodyPr wrap="square" lIns="45719" tIns="45719" rIns="45719" bIns="45719" numCol="1" anchor="ctr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3412" name="Text"/>
                <p:cNvSpPr txBox="1"/>
                <p:nvPr/>
              </p:nvSpPr>
              <p:spPr>
                <a:xfrm>
                  <a:off x="52069" y="0"/>
                  <a:ext cx="204430" cy="31339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square" lIns="45719" tIns="45719" rIns="45719" bIns="45719" numCol="1" anchor="ctr">
                  <a:spAutoFit/>
                </a:bodyPr>
                <a:lstStyle>
                  <a:lvl1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 </a:t>
                  </a:r>
                </a:p>
              </p:txBody>
            </p:sp>
          </p:grpSp>
          <p:sp>
            <p:nvSpPr>
              <p:cNvPr id="3414" name="Freeform: Shape 171"/>
              <p:cNvSpPr/>
              <p:nvPr/>
            </p:nvSpPr>
            <p:spPr>
              <a:xfrm>
                <a:off x="524764" y="2502534"/>
                <a:ext cx="308572" cy="17866"/>
              </a:xfrm>
              <a:prstGeom prst="rect">
                <a:avLst/>
              </a:prstGeom>
              <a:solidFill>
                <a:srgbClr val="7F7F7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15" name="Freeform: Shape 185"/>
              <p:cNvSpPr/>
              <p:nvPr/>
            </p:nvSpPr>
            <p:spPr>
              <a:xfrm>
                <a:off x="1567973" y="1761480"/>
                <a:ext cx="308572" cy="26044"/>
              </a:xfrm>
              <a:prstGeom prst="rect">
                <a:avLst/>
              </a:prstGeom>
              <a:solidFill>
                <a:srgbClr val="D9D9D9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16" name="Freeform: Shape 186"/>
              <p:cNvSpPr/>
              <p:nvPr/>
            </p:nvSpPr>
            <p:spPr>
              <a:xfrm>
                <a:off x="1567973" y="1787523"/>
                <a:ext cx="308572" cy="37667"/>
              </a:xfrm>
              <a:prstGeom prst="rect">
                <a:avLst/>
              </a:prstGeom>
              <a:solidFill>
                <a:srgbClr val="7F7F7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17" name="Freeform: Shape 1026"/>
              <p:cNvSpPr/>
              <p:nvPr/>
            </p:nvSpPr>
            <p:spPr>
              <a:xfrm>
                <a:off x="2091118" y="1161406"/>
                <a:ext cx="308571" cy="45416"/>
              </a:xfrm>
              <a:prstGeom prst="rect">
                <a:avLst/>
              </a:prstGeom>
              <a:solidFill>
                <a:srgbClr val="D9D9D9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18" name="Freeform: Shape 1028"/>
              <p:cNvSpPr/>
              <p:nvPr/>
            </p:nvSpPr>
            <p:spPr>
              <a:xfrm>
                <a:off x="2091118" y="1206821"/>
                <a:ext cx="308571" cy="56176"/>
              </a:xfrm>
              <a:prstGeom prst="rect">
                <a:avLst/>
              </a:prstGeom>
              <a:solidFill>
                <a:srgbClr val="7F7F7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19" name="Freeform: Shape 1035"/>
              <p:cNvSpPr/>
              <p:nvPr/>
            </p:nvSpPr>
            <p:spPr>
              <a:xfrm>
                <a:off x="2612965" y="652159"/>
                <a:ext cx="308572" cy="110631"/>
              </a:xfrm>
              <a:prstGeom prst="rect">
                <a:avLst/>
              </a:prstGeom>
              <a:solidFill>
                <a:srgbClr val="7F7F7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20" name="Freeform: Shape 1037"/>
              <p:cNvSpPr/>
              <p:nvPr/>
            </p:nvSpPr>
            <p:spPr>
              <a:xfrm>
                <a:off x="2612965" y="596845"/>
                <a:ext cx="308572" cy="55316"/>
              </a:xfrm>
              <a:prstGeom prst="rect">
                <a:avLst/>
              </a:prstGeom>
              <a:solidFill>
                <a:srgbClr val="D9D9D9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21" name="Freeform: Shape 1042"/>
              <p:cNvSpPr/>
              <p:nvPr/>
            </p:nvSpPr>
            <p:spPr>
              <a:xfrm>
                <a:off x="3135623" y="0"/>
                <a:ext cx="308571" cy="62635"/>
              </a:xfrm>
              <a:prstGeom prst="rect">
                <a:avLst/>
              </a:prstGeom>
              <a:solidFill>
                <a:srgbClr val="D9D9D9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22" name="Freeform: Shape 1043"/>
              <p:cNvSpPr/>
              <p:nvPr/>
            </p:nvSpPr>
            <p:spPr>
              <a:xfrm>
                <a:off x="3135623" y="62633"/>
                <a:ext cx="308571" cy="160351"/>
              </a:xfrm>
              <a:prstGeom prst="rect">
                <a:avLst/>
              </a:prstGeom>
              <a:solidFill>
                <a:srgbClr val="7F7F7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23" name="Freeform: Shape 179"/>
              <p:cNvSpPr/>
              <p:nvPr/>
            </p:nvSpPr>
            <p:spPr>
              <a:xfrm>
                <a:off x="1049367" y="2351950"/>
                <a:ext cx="308572" cy="22385"/>
              </a:xfrm>
              <a:prstGeom prst="rect">
                <a:avLst/>
              </a:prstGeom>
              <a:solidFill>
                <a:srgbClr val="D9D9D9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24" name="Freeform: Shape 180"/>
              <p:cNvSpPr/>
              <p:nvPr/>
            </p:nvSpPr>
            <p:spPr>
              <a:xfrm>
                <a:off x="1049367" y="2374333"/>
                <a:ext cx="308572" cy="26691"/>
              </a:xfrm>
              <a:prstGeom prst="rect">
                <a:avLst/>
              </a:prstGeom>
              <a:solidFill>
                <a:srgbClr val="7F7F7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3446" name="Group 90"/>
          <p:cNvGrpSpPr/>
          <p:nvPr/>
        </p:nvGrpSpPr>
        <p:grpSpPr>
          <a:xfrm>
            <a:off x="3028184" y="1558731"/>
            <a:ext cx="6090223" cy="2381142"/>
            <a:chOff x="0" y="0"/>
            <a:chExt cx="6090222" cy="2381141"/>
          </a:xfrm>
        </p:grpSpPr>
        <p:sp>
          <p:nvSpPr>
            <p:cNvPr id="3427" name="TextBox 136"/>
            <p:cNvSpPr txBox="1"/>
            <p:nvPr/>
          </p:nvSpPr>
          <p:spPr>
            <a:xfrm>
              <a:off x="4415956" y="399625"/>
              <a:ext cx="1598066" cy="264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United States BEV</a:t>
              </a:r>
            </a:p>
          </p:txBody>
        </p:sp>
        <p:sp>
          <p:nvSpPr>
            <p:cNvPr id="3428" name="Rectangle 78"/>
            <p:cNvSpPr/>
            <p:nvPr/>
          </p:nvSpPr>
          <p:spPr>
            <a:xfrm>
              <a:off x="4134613" y="478559"/>
              <a:ext cx="228601" cy="137161"/>
            </a:xfrm>
            <a:prstGeom prst="rect">
              <a:avLst/>
            </a:prstGeom>
            <a:solidFill>
              <a:srgbClr val="00B05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29" name="TextBox 136"/>
            <p:cNvSpPr txBox="1"/>
            <p:nvPr/>
          </p:nvSpPr>
          <p:spPr>
            <a:xfrm>
              <a:off x="4415956" y="74826"/>
              <a:ext cx="1674267" cy="264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United States PHEV</a:t>
              </a:r>
            </a:p>
          </p:txBody>
        </p:sp>
        <p:sp>
          <p:nvSpPr>
            <p:cNvPr id="3430" name="Rectangle 78"/>
            <p:cNvSpPr/>
            <p:nvPr/>
          </p:nvSpPr>
          <p:spPr>
            <a:xfrm>
              <a:off x="4134613" y="153762"/>
              <a:ext cx="228601" cy="137161"/>
            </a:xfrm>
            <a:prstGeom prst="rect">
              <a:avLst/>
            </a:prstGeom>
            <a:solidFill>
              <a:srgbClr val="92D050"/>
            </a:solidFill>
            <a:ln w="9525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3445" name="Group 84"/>
            <p:cNvGrpSpPr/>
            <p:nvPr/>
          </p:nvGrpSpPr>
          <p:grpSpPr>
            <a:xfrm>
              <a:off x="-1" y="0"/>
              <a:ext cx="3444196" cy="2381142"/>
              <a:chOff x="0" y="0"/>
              <a:chExt cx="3444193" cy="2381141"/>
            </a:xfrm>
          </p:grpSpPr>
          <p:sp>
            <p:nvSpPr>
              <p:cNvPr id="3431" name="Freeform: Shape 66"/>
              <p:cNvSpPr/>
              <p:nvPr/>
            </p:nvSpPr>
            <p:spPr>
              <a:xfrm>
                <a:off x="0" y="2346704"/>
                <a:ext cx="308571" cy="34438"/>
              </a:xfrm>
              <a:prstGeom prst="rect">
                <a:avLst/>
              </a:prstGeom>
              <a:solidFill>
                <a:srgbClr val="00B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32" name="Freeform: Shape 67"/>
              <p:cNvSpPr/>
              <p:nvPr/>
            </p:nvSpPr>
            <p:spPr>
              <a:xfrm>
                <a:off x="0" y="2316571"/>
                <a:ext cx="308571" cy="30134"/>
              </a:xfrm>
              <a:prstGeom prst="rect">
                <a:avLst/>
              </a:prstGeom>
              <a:solidFill>
                <a:srgbClr val="92D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33" name="Freeform: Shape 167"/>
              <p:cNvSpPr/>
              <p:nvPr/>
            </p:nvSpPr>
            <p:spPr>
              <a:xfrm>
                <a:off x="524765" y="2316571"/>
                <a:ext cx="308571" cy="30134"/>
              </a:xfrm>
              <a:prstGeom prst="rect">
                <a:avLst/>
              </a:prstGeom>
              <a:solidFill>
                <a:srgbClr val="00B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34" name="Freeform: Shape 169"/>
              <p:cNvSpPr/>
              <p:nvPr/>
            </p:nvSpPr>
            <p:spPr>
              <a:xfrm>
                <a:off x="524765" y="2297414"/>
                <a:ext cx="308571" cy="19156"/>
              </a:xfrm>
              <a:prstGeom prst="rect">
                <a:avLst/>
              </a:prstGeom>
              <a:solidFill>
                <a:srgbClr val="92D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35" name="Freeform: Shape 184"/>
              <p:cNvSpPr/>
              <p:nvPr/>
            </p:nvSpPr>
            <p:spPr>
              <a:xfrm>
                <a:off x="1567973" y="1644606"/>
                <a:ext cx="308572" cy="59406"/>
              </a:xfrm>
              <a:prstGeom prst="rect">
                <a:avLst/>
              </a:prstGeom>
              <a:solidFill>
                <a:srgbClr val="00B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36" name="Freeform: Shape 188"/>
              <p:cNvSpPr/>
              <p:nvPr/>
            </p:nvSpPr>
            <p:spPr>
              <a:xfrm>
                <a:off x="1567973" y="1602205"/>
                <a:ext cx="308572" cy="42402"/>
              </a:xfrm>
              <a:prstGeom prst="rect">
                <a:avLst/>
              </a:prstGeom>
              <a:solidFill>
                <a:srgbClr val="92D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37" name="Freeform: Shape 1024"/>
              <p:cNvSpPr/>
              <p:nvPr/>
            </p:nvSpPr>
            <p:spPr>
              <a:xfrm>
                <a:off x="2091117" y="1103076"/>
                <a:ext cx="308572" cy="106329"/>
              </a:xfrm>
              <a:prstGeom prst="rect">
                <a:avLst/>
              </a:prstGeom>
              <a:solidFill>
                <a:srgbClr val="00B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38" name="Freeform: Shape 1027"/>
              <p:cNvSpPr/>
              <p:nvPr/>
            </p:nvSpPr>
            <p:spPr>
              <a:xfrm>
                <a:off x="2091117" y="1040013"/>
                <a:ext cx="308572" cy="63064"/>
              </a:xfrm>
              <a:prstGeom prst="rect">
                <a:avLst/>
              </a:prstGeom>
              <a:solidFill>
                <a:srgbClr val="92D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39" name="Freeform: Shape 1036"/>
              <p:cNvSpPr/>
              <p:nvPr/>
            </p:nvSpPr>
            <p:spPr>
              <a:xfrm>
                <a:off x="2612965" y="539807"/>
                <a:ext cx="308571" cy="45631"/>
              </a:xfrm>
              <a:prstGeom prst="rect">
                <a:avLst/>
              </a:prstGeom>
              <a:solidFill>
                <a:srgbClr val="92D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40" name="Freeform: Shape 1038"/>
              <p:cNvSpPr/>
              <p:nvPr/>
            </p:nvSpPr>
            <p:spPr>
              <a:xfrm>
                <a:off x="2612965" y="585652"/>
                <a:ext cx="308571" cy="190054"/>
              </a:xfrm>
              <a:prstGeom prst="rect">
                <a:avLst/>
              </a:prstGeom>
              <a:solidFill>
                <a:srgbClr val="00B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41" name="Freeform: Shape 1041"/>
              <p:cNvSpPr/>
              <p:nvPr/>
            </p:nvSpPr>
            <p:spPr>
              <a:xfrm>
                <a:off x="3135623" y="48641"/>
                <a:ext cx="308572" cy="208134"/>
              </a:xfrm>
              <a:prstGeom prst="rect">
                <a:avLst/>
              </a:prstGeom>
              <a:solidFill>
                <a:srgbClr val="00B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42" name="Freeform: Shape 1044"/>
              <p:cNvSpPr/>
              <p:nvPr/>
            </p:nvSpPr>
            <p:spPr>
              <a:xfrm>
                <a:off x="3135623" y="-1"/>
                <a:ext cx="308572" cy="48643"/>
              </a:xfrm>
              <a:prstGeom prst="rect">
                <a:avLst/>
              </a:prstGeom>
              <a:solidFill>
                <a:srgbClr val="92D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43" name="Freeform: Shape 181"/>
              <p:cNvSpPr/>
              <p:nvPr/>
            </p:nvSpPr>
            <p:spPr>
              <a:xfrm>
                <a:off x="1049368" y="2179628"/>
                <a:ext cx="308572" cy="27435"/>
              </a:xfrm>
              <a:prstGeom prst="rect">
                <a:avLst/>
              </a:prstGeom>
              <a:solidFill>
                <a:srgbClr val="92D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44" name="Freeform: Shape 183"/>
              <p:cNvSpPr/>
              <p:nvPr/>
            </p:nvSpPr>
            <p:spPr>
              <a:xfrm>
                <a:off x="1049368" y="2206446"/>
                <a:ext cx="308572" cy="36578"/>
              </a:xfrm>
              <a:prstGeom prst="rect">
                <a:avLst/>
              </a:prstGeom>
              <a:solidFill>
                <a:srgbClr val="00B05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3468" name="Group 89"/>
          <p:cNvGrpSpPr/>
          <p:nvPr/>
        </p:nvGrpSpPr>
        <p:grpSpPr>
          <a:xfrm>
            <a:off x="3028184" y="1815505"/>
            <a:ext cx="5689095" cy="2193458"/>
            <a:chOff x="0" y="0"/>
            <a:chExt cx="5689094" cy="2193457"/>
          </a:xfrm>
        </p:grpSpPr>
        <p:grpSp>
          <p:nvGrpSpPr>
            <p:cNvPr id="3449" name="Group 228"/>
            <p:cNvGrpSpPr/>
            <p:nvPr/>
          </p:nvGrpSpPr>
          <p:grpSpPr>
            <a:xfrm>
              <a:off x="4134615" y="792446"/>
              <a:ext cx="1554480" cy="264256"/>
              <a:chOff x="0" y="0"/>
              <a:chExt cx="1554479" cy="264254"/>
            </a:xfrm>
          </p:grpSpPr>
          <p:sp>
            <p:nvSpPr>
              <p:cNvPr id="3447" name="TextBox 136"/>
              <p:cNvSpPr txBox="1"/>
              <p:nvPr/>
            </p:nvSpPr>
            <p:spPr>
              <a:xfrm>
                <a:off x="281342" y="0"/>
                <a:ext cx="1273138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2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Europe BEV</a:t>
                </a:r>
              </a:p>
            </p:txBody>
          </p:sp>
          <p:sp>
            <p:nvSpPr>
              <p:cNvPr id="3448" name="Rectangle 78"/>
              <p:cNvSpPr/>
              <p:nvPr/>
            </p:nvSpPr>
            <p:spPr>
              <a:xfrm>
                <a:off x="0" y="78935"/>
                <a:ext cx="228600" cy="137161"/>
              </a:xfrm>
              <a:prstGeom prst="rect">
                <a:avLst/>
              </a:prstGeom>
              <a:solidFill>
                <a:srgbClr val="0066FF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452" name="Group 229"/>
            <p:cNvGrpSpPr/>
            <p:nvPr/>
          </p:nvGrpSpPr>
          <p:grpSpPr>
            <a:xfrm>
              <a:off x="4134615" y="467648"/>
              <a:ext cx="1554480" cy="264256"/>
              <a:chOff x="0" y="0"/>
              <a:chExt cx="1554479" cy="264254"/>
            </a:xfrm>
          </p:grpSpPr>
          <p:sp>
            <p:nvSpPr>
              <p:cNvPr id="3450" name="TextBox 136"/>
              <p:cNvSpPr txBox="1"/>
              <p:nvPr/>
            </p:nvSpPr>
            <p:spPr>
              <a:xfrm>
                <a:off x="281342" y="0"/>
                <a:ext cx="1273138" cy="26425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defRPr b="1" sz="12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Europe PHEV</a:t>
                </a:r>
              </a:p>
            </p:txBody>
          </p:sp>
          <p:sp>
            <p:nvSpPr>
              <p:cNvPr id="3451" name="Rectangle 78"/>
              <p:cNvSpPr/>
              <p:nvPr/>
            </p:nvSpPr>
            <p:spPr>
              <a:xfrm>
                <a:off x="0" y="78935"/>
                <a:ext cx="228600" cy="137161"/>
              </a:xfrm>
              <a:prstGeom prst="rect">
                <a:avLst/>
              </a:prstGeom>
              <a:solidFill>
                <a:srgbClr val="00B0F0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467" name="Group 2"/>
            <p:cNvGrpSpPr/>
            <p:nvPr/>
          </p:nvGrpSpPr>
          <p:grpSpPr>
            <a:xfrm>
              <a:off x="-1" y="-1"/>
              <a:ext cx="3444197" cy="2193458"/>
              <a:chOff x="0" y="0"/>
              <a:chExt cx="3444195" cy="2193456"/>
            </a:xfrm>
          </p:grpSpPr>
          <p:sp>
            <p:nvSpPr>
              <p:cNvPr id="3453" name="Freeform: Shape 165"/>
              <p:cNvSpPr/>
              <p:nvPr/>
            </p:nvSpPr>
            <p:spPr>
              <a:xfrm>
                <a:off x="-1" y="2124367"/>
                <a:ext cx="308572" cy="45416"/>
              </a:xfrm>
              <a:prstGeom prst="rect">
                <a:avLst/>
              </a:prstGeom>
              <a:solidFill>
                <a:srgbClr val="00B0F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54" name="Freeform: Shape 166"/>
              <p:cNvSpPr/>
              <p:nvPr/>
            </p:nvSpPr>
            <p:spPr>
              <a:xfrm>
                <a:off x="-1" y="2169566"/>
                <a:ext cx="308572" cy="23676"/>
              </a:xfrm>
              <a:prstGeom prst="rect">
                <a:avLst/>
              </a:prstGeom>
              <a:solidFill>
                <a:srgbClr val="0066F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55" name="Freeform: Shape 168"/>
              <p:cNvSpPr/>
              <p:nvPr/>
            </p:nvSpPr>
            <p:spPr>
              <a:xfrm>
                <a:off x="524765" y="2089929"/>
                <a:ext cx="308571" cy="43048"/>
              </a:xfrm>
              <a:prstGeom prst="rect">
                <a:avLst/>
              </a:prstGeom>
              <a:solidFill>
                <a:srgbClr val="00B0F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56" name="Freeform: Shape 173"/>
              <p:cNvSpPr/>
              <p:nvPr/>
            </p:nvSpPr>
            <p:spPr>
              <a:xfrm>
                <a:off x="524765" y="2132976"/>
                <a:ext cx="308571" cy="60481"/>
              </a:xfrm>
              <a:prstGeom prst="rect">
                <a:avLst/>
              </a:prstGeom>
              <a:solidFill>
                <a:srgbClr val="0066F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57" name="Freeform: Shape 190"/>
              <p:cNvSpPr/>
              <p:nvPr/>
            </p:nvSpPr>
            <p:spPr>
              <a:xfrm>
                <a:off x="1567974" y="1626312"/>
                <a:ext cx="308571" cy="210499"/>
              </a:xfrm>
              <a:prstGeom prst="rect">
                <a:avLst/>
              </a:prstGeom>
              <a:solidFill>
                <a:srgbClr val="0066F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58" name="Freeform: Shape 1023"/>
              <p:cNvSpPr/>
              <p:nvPr/>
            </p:nvSpPr>
            <p:spPr>
              <a:xfrm>
                <a:off x="1567974" y="1447238"/>
                <a:ext cx="308571" cy="179076"/>
              </a:xfrm>
              <a:prstGeom prst="rect">
                <a:avLst/>
              </a:prstGeom>
              <a:solidFill>
                <a:srgbClr val="00B0F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59" name="Freeform: Shape 1030"/>
              <p:cNvSpPr/>
              <p:nvPr/>
            </p:nvSpPr>
            <p:spPr>
              <a:xfrm>
                <a:off x="2091118" y="952630"/>
                <a:ext cx="308572" cy="171542"/>
              </a:xfrm>
              <a:prstGeom prst="rect">
                <a:avLst/>
              </a:prstGeom>
              <a:solidFill>
                <a:srgbClr val="00B0F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60" name="Freeform: Shape 1032"/>
              <p:cNvSpPr/>
              <p:nvPr/>
            </p:nvSpPr>
            <p:spPr>
              <a:xfrm>
                <a:off x="2091118" y="1124171"/>
                <a:ext cx="308572" cy="266460"/>
              </a:xfrm>
              <a:prstGeom prst="rect">
                <a:avLst/>
              </a:prstGeom>
              <a:solidFill>
                <a:srgbClr val="0066F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61" name="Freeform: Shape 1039"/>
              <p:cNvSpPr/>
              <p:nvPr/>
            </p:nvSpPr>
            <p:spPr>
              <a:xfrm>
                <a:off x="2612966" y="681648"/>
                <a:ext cx="308572" cy="361810"/>
              </a:xfrm>
              <a:prstGeom prst="rect">
                <a:avLst/>
              </a:prstGeom>
              <a:solidFill>
                <a:srgbClr val="0066F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62" name="Freeform: Shape 1040"/>
              <p:cNvSpPr/>
              <p:nvPr/>
            </p:nvSpPr>
            <p:spPr>
              <a:xfrm>
                <a:off x="2612966" y="518931"/>
                <a:ext cx="308572" cy="162933"/>
              </a:xfrm>
              <a:prstGeom prst="rect">
                <a:avLst/>
              </a:prstGeom>
              <a:solidFill>
                <a:srgbClr val="00B0F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63" name="Freeform: Shape 1045"/>
              <p:cNvSpPr/>
              <p:nvPr/>
            </p:nvSpPr>
            <p:spPr>
              <a:xfrm>
                <a:off x="3135624" y="161856"/>
                <a:ext cx="308572" cy="356862"/>
              </a:xfrm>
              <a:prstGeom prst="rect">
                <a:avLst/>
              </a:prstGeom>
              <a:solidFill>
                <a:srgbClr val="0066F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64" name="Freeform: Shape 1046"/>
              <p:cNvSpPr/>
              <p:nvPr/>
            </p:nvSpPr>
            <p:spPr>
              <a:xfrm>
                <a:off x="3135624" y="-1"/>
                <a:ext cx="308572" cy="162073"/>
              </a:xfrm>
              <a:prstGeom prst="rect">
                <a:avLst/>
              </a:prstGeom>
              <a:solidFill>
                <a:srgbClr val="00B0F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65" name="Freeform: Shape 175"/>
              <p:cNvSpPr/>
              <p:nvPr/>
            </p:nvSpPr>
            <p:spPr>
              <a:xfrm>
                <a:off x="1049368" y="2068189"/>
                <a:ext cx="308572" cy="96856"/>
              </a:xfrm>
              <a:prstGeom prst="rect">
                <a:avLst/>
              </a:prstGeom>
              <a:solidFill>
                <a:srgbClr val="0066FF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466" name="Freeform: Shape 177"/>
              <p:cNvSpPr/>
              <p:nvPr/>
            </p:nvSpPr>
            <p:spPr>
              <a:xfrm>
                <a:off x="1049368" y="1986795"/>
                <a:ext cx="308572" cy="82297"/>
              </a:xfrm>
              <a:prstGeom prst="rect">
                <a:avLst/>
              </a:prstGeom>
              <a:solidFill>
                <a:srgbClr val="00B0F0"/>
              </a:solidFill>
              <a:ln w="1270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sp>
        <p:nvSpPr>
          <p:cNvPr id="3469" name="Rectangle 92"/>
          <p:cNvSpPr/>
          <p:nvPr/>
        </p:nvSpPr>
        <p:spPr>
          <a:xfrm>
            <a:off x="912761" y="1184190"/>
            <a:ext cx="4524336" cy="1017946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 83% of Electric Cars are China and Europe</a:t>
            </a:r>
          </a:p>
        </p:txBody>
      </p:sp>
      <p:sp>
        <p:nvSpPr>
          <p:cNvPr id="3470" name="Rectangle 93"/>
          <p:cNvSpPr/>
          <p:nvPr/>
        </p:nvSpPr>
        <p:spPr>
          <a:xfrm>
            <a:off x="952222" y="912487"/>
            <a:ext cx="4443616" cy="145140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800"/>
              </a:spcBef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~ 80 million / ~1.4 billion</a:t>
            </a:r>
          </a:p>
          <a:p>
            <a:pPr algn="ctr">
              <a:spcBef>
                <a:spcPts val="1200"/>
              </a:spcBef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~ 6% of the global fleet </a:t>
            </a:r>
          </a:p>
          <a:p>
            <a:pPr algn="ctr"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is electrified</a:t>
            </a:r>
          </a:p>
        </p:txBody>
      </p:sp>
      <p:sp>
        <p:nvSpPr>
          <p:cNvPr id="3471" name="Rectangle 101"/>
          <p:cNvSpPr/>
          <p:nvPr/>
        </p:nvSpPr>
        <p:spPr>
          <a:xfrm>
            <a:off x="1178943" y="1795677"/>
            <a:ext cx="4880802" cy="164380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200"/>
              </a:spcBef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This is representative</a:t>
            </a:r>
          </a:p>
        </p:txBody>
      </p:sp>
      <p:grpSp>
        <p:nvGrpSpPr>
          <p:cNvPr id="3480" name="Group 82"/>
          <p:cNvGrpSpPr/>
          <p:nvPr/>
        </p:nvGrpSpPr>
        <p:grpSpPr>
          <a:xfrm>
            <a:off x="6655020" y="788147"/>
            <a:ext cx="308901" cy="3408193"/>
            <a:chOff x="0" y="0"/>
            <a:chExt cx="308900" cy="3408191"/>
          </a:xfrm>
        </p:grpSpPr>
        <p:sp>
          <p:nvSpPr>
            <p:cNvPr id="3472" name="Freeform: Shape 61"/>
            <p:cNvSpPr/>
            <p:nvPr/>
          </p:nvSpPr>
          <p:spPr>
            <a:xfrm>
              <a:off x="-1" y="2060597"/>
              <a:ext cx="308573" cy="1347595"/>
            </a:xfrm>
            <a:prstGeom prst="rect">
              <a:avLst/>
            </a:prstGeom>
            <a:solidFill>
              <a:srgbClr val="FF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3" name="Freeform: Shape 63"/>
            <p:cNvSpPr/>
            <p:nvPr/>
          </p:nvSpPr>
          <p:spPr>
            <a:xfrm>
              <a:off x="-1" y="1251226"/>
              <a:ext cx="308573" cy="806915"/>
            </a:xfrm>
            <a:prstGeom prst="rect">
              <a:avLst/>
            </a:prstGeom>
            <a:solidFill>
              <a:srgbClr val="C0000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4" name="Freeform: Shape 71"/>
            <p:cNvSpPr/>
            <p:nvPr/>
          </p:nvSpPr>
          <p:spPr>
            <a:xfrm>
              <a:off x="2513" y="752930"/>
              <a:ext cx="304203" cy="492328"/>
            </a:xfrm>
            <a:prstGeom prst="rect">
              <a:avLst/>
            </a:prstGeom>
            <a:solidFill>
              <a:srgbClr val="0066F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5" name="Freeform: Shape 73"/>
            <p:cNvSpPr/>
            <p:nvPr/>
          </p:nvSpPr>
          <p:spPr>
            <a:xfrm>
              <a:off x="5493" y="547255"/>
              <a:ext cx="298242" cy="209157"/>
            </a:xfrm>
            <a:prstGeom prst="rect">
              <a:avLst/>
            </a:prstGeom>
            <a:solidFill>
              <a:srgbClr val="00B0F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6" name="Freeform: Shape 75"/>
            <p:cNvSpPr/>
            <p:nvPr/>
          </p:nvSpPr>
          <p:spPr>
            <a:xfrm>
              <a:off x="328" y="336668"/>
              <a:ext cx="308573" cy="208133"/>
            </a:xfrm>
            <a:prstGeom prst="rect">
              <a:avLst/>
            </a:prstGeom>
            <a:solidFill>
              <a:srgbClr val="00B05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7" name="Freeform: Shape 77"/>
            <p:cNvSpPr/>
            <p:nvPr/>
          </p:nvSpPr>
          <p:spPr>
            <a:xfrm>
              <a:off x="-1" y="285569"/>
              <a:ext cx="308573" cy="48643"/>
            </a:xfrm>
            <a:prstGeom prst="rect">
              <a:avLst/>
            </a:prstGeom>
            <a:solidFill>
              <a:srgbClr val="92D050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8" name="Freeform: Shape 79"/>
            <p:cNvSpPr/>
            <p:nvPr/>
          </p:nvSpPr>
          <p:spPr>
            <a:xfrm>
              <a:off x="-1" y="0"/>
              <a:ext cx="308573" cy="62635"/>
            </a:xfrm>
            <a:prstGeom prst="rect">
              <a:avLst/>
            </a:prstGeom>
            <a:solidFill>
              <a:srgbClr val="D9D9D9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479" name="Freeform: Shape 81"/>
            <p:cNvSpPr/>
            <p:nvPr/>
          </p:nvSpPr>
          <p:spPr>
            <a:xfrm>
              <a:off x="-1" y="65089"/>
              <a:ext cx="308573" cy="218024"/>
            </a:xfrm>
            <a:prstGeom prst="rect">
              <a:avLst/>
            </a:prstGeom>
            <a:solidFill>
              <a:srgbClr val="7F7F7F"/>
            </a:solidFill>
            <a:ln w="127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3481" name="TextBox 8"/>
          <p:cNvSpPr txBox="1"/>
          <p:nvPr/>
        </p:nvSpPr>
        <p:spPr>
          <a:xfrm>
            <a:off x="775139" y="2820628"/>
            <a:ext cx="6166325" cy="114328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2" indent="0" algn="ctr">
              <a:spcBef>
                <a:spcPts val="1200"/>
              </a:spcBef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Demand for oil is not going away any time soon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500" fill="hold"/>
                                        <p:tgtEl>
                                          <p:spTgt spid="34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1500"/>
                                        <p:tgtEl>
                                          <p:spTgt spid="3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2250"/>
                                        <p:tgtEl>
                                          <p:spTgt spid="3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1000"/>
                                        <p:tgtEl>
                                          <p:spTgt spid="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Class="entr" nodeType="after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2000"/>
                                        <p:tgtEl>
                                          <p:spTgt spid="3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2250"/>
                                        <p:tgtEl>
                                          <p:spTgt spid="3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2250"/>
                                        <p:tgtEl>
                                          <p:spTgt spid="3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4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40" dur="1250"/>
                                        <p:tgtEl>
                                          <p:spTgt spid="3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16" presetID="23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clickEffect" presetSubtype="16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4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34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Class="exit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5" dur="1250" fill="hold"/>
                                        <p:tgtEl>
                                          <p:spTgt spid="34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Class="entr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0" dur="1250"/>
                                        <p:tgtEl>
                                          <p:spTgt spid="3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471" grpId="1"/>
      <p:bldP build="whole" bldLvl="1" animBg="1" rev="0" advAuto="0" spid="3468" grpId="5"/>
      <p:bldP build="whole" bldLvl="1" animBg="1" rev="0" advAuto="0" spid="3470" grpId="10"/>
      <p:bldP build="whole" bldLvl="1" animBg="1" rev="0" advAuto="0" spid="3446" grpId="6"/>
      <p:bldP build="whole" bldLvl="1" animBg="1" rev="0" advAuto="0" spid="3480" grpId="8"/>
      <p:bldP build="whole" bldLvl="1" animBg="1" rev="0" advAuto="0" spid="3360" grpId="2"/>
      <p:bldP build="whole" bldLvl="1" animBg="1" rev="0" advAuto="0" spid="3481" grpId="12"/>
      <p:bldP build="whole" bldLvl="1" animBg="1" rev="0" advAuto="0" spid="3402" grpId="3"/>
      <p:bldP build="whole" bldLvl="1" animBg="1" rev="0" advAuto="0" spid="3426" grpId="7"/>
      <p:bldP build="whole" bldLvl="1" animBg="1" rev="0" advAuto="0" spid="3469" grpId="9"/>
      <p:bldP build="whole" bldLvl="1" animBg="1" rev="0" advAuto="0" spid="3333" grpId="4"/>
      <p:bldP build="whole" bldLvl="1" animBg="1" rev="0" advAuto="0" spid="3469" grpId="1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8" name="Group 11"/>
          <p:cNvGrpSpPr/>
          <p:nvPr/>
        </p:nvGrpSpPr>
        <p:grpSpPr>
          <a:xfrm>
            <a:off x="45719" y="2237114"/>
            <a:ext cx="7550121" cy="2604787"/>
            <a:chOff x="0" y="0"/>
            <a:chExt cx="7550119" cy="2604786"/>
          </a:xfrm>
        </p:grpSpPr>
        <p:sp>
          <p:nvSpPr>
            <p:cNvPr id="3483" name="TextBox 136"/>
            <p:cNvSpPr txBox="1"/>
            <p:nvPr/>
          </p:nvSpPr>
          <p:spPr>
            <a:xfrm>
              <a:off x="127532" y="0"/>
              <a:ext cx="2064923" cy="3938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lnSpc>
                  <a:spcPts val="2500"/>
                </a:lnSpc>
                <a:defRPr b="1" sz="1800">
                  <a:solidFill>
                    <a:srgbClr val="FFFFB3"/>
                  </a:solidFill>
                  <a:effectLst>
                    <a:outerShdw sx="100000" sy="100000" kx="0" ky="0" algn="b" rotWithShape="0" blurRad="38100" dist="38100" dir="2700000">
                      <a:srgbClr val="000000"/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Power Generation</a:t>
              </a:r>
            </a:p>
          </p:txBody>
        </p:sp>
        <p:sp>
          <p:nvSpPr>
            <p:cNvPr id="3484" name="Rectangle 103"/>
            <p:cNvSpPr/>
            <p:nvPr/>
          </p:nvSpPr>
          <p:spPr>
            <a:xfrm flipH="1">
              <a:off x="1484843" y="439135"/>
              <a:ext cx="5760721" cy="1828801"/>
            </a:xfrm>
            <a:prstGeom prst="rect">
              <a:avLst/>
            </a:prstGeom>
            <a:solidFill>
              <a:srgbClr val="BFBFBF">
                <a:alpha val="70000"/>
              </a:srgbClr>
            </a:solidFill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3497" name="Group 5"/>
            <p:cNvGrpSpPr/>
            <p:nvPr/>
          </p:nvGrpSpPr>
          <p:grpSpPr>
            <a:xfrm>
              <a:off x="0" y="439135"/>
              <a:ext cx="1485477" cy="1924954"/>
              <a:chOff x="0" y="0"/>
              <a:chExt cx="1485476" cy="1924952"/>
            </a:xfrm>
          </p:grpSpPr>
          <p:sp>
            <p:nvSpPr>
              <p:cNvPr id="3485" name="Straight Connector 14"/>
              <p:cNvSpPr/>
              <p:nvPr/>
            </p:nvSpPr>
            <p:spPr>
              <a:xfrm>
                <a:off x="1393281" y="1828800"/>
                <a:ext cx="91441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86" name="Straight Connector 17"/>
              <p:cNvSpPr/>
              <p:nvPr/>
            </p:nvSpPr>
            <p:spPr>
              <a:xfrm>
                <a:off x="1393281" y="1097280"/>
                <a:ext cx="91441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87" name="Straight Connector 23"/>
              <p:cNvSpPr/>
              <p:nvPr/>
            </p:nvSpPr>
            <p:spPr>
              <a:xfrm>
                <a:off x="1393281" y="1463040"/>
                <a:ext cx="91441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88" name="Straight Connector 32"/>
              <p:cNvSpPr/>
              <p:nvPr/>
            </p:nvSpPr>
            <p:spPr>
              <a:xfrm>
                <a:off x="1485476" y="1833511"/>
                <a:ext cx="1" cy="91442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89" name="Straight Connector 85"/>
              <p:cNvSpPr/>
              <p:nvPr/>
            </p:nvSpPr>
            <p:spPr>
              <a:xfrm>
                <a:off x="1393281" y="731520"/>
                <a:ext cx="91441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90" name="Straight Connector 88"/>
              <p:cNvSpPr/>
              <p:nvPr/>
            </p:nvSpPr>
            <p:spPr>
              <a:xfrm>
                <a:off x="1393281" y="0"/>
                <a:ext cx="91441" cy="0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91" name="TextBox 136"/>
              <p:cNvSpPr txBox="1"/>
              <p:nvPr/>
            </p:nvSpPr>
            <p:spPr>
              <a:xfrm>
                <a:off x="0" y="52235"/>
                <a:ext cx="1440040" cy="2686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lnSpc>
                    <a:spcPts val="1400"/>
                  </a:lnSpc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Natural gas</a:t>
                </a:r>
              </a:p>
            </p:txBody>
          </p:sp>
          <p:sp>
            <p:nvSpPr>
              <p:cNvPr id="3492" name="TextBox 136"/>
              <p:cNvSpPr txBox="1"/>
              <p:nvPr/>
            </p:nvSpPr>
            <p:spPr>
              <a:xfrm>
                <a:off x="0" y="781735"/>
                <a:ext cx="1440040" cy="2686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lnSpc>
                    <a:spcPts val="1400"/>
                  </a:lnSpc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Solar PV</a:t>
                </a:r>
              </a:p>
            </p:txBody>
          </p:sp>
          <p:sp>
            <p:nvSpPr>
              <p:cNvPr id="3493" name="TextBox 136"/>
              <p:cNvSpPr txBox="1"/>
              <p:nvPr/>
            </p:nvSpPr>
            <p:spPr>
              <a:xfrm>
                <a:off x="0" y="1146485"/>
                <a:ext cx="1440040" cy="2686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lnSpc>
                    <a:spcPts val="1400"/>
                  </a:lnSpc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Onshore wind</a:t>
                </a:r>
              </a:p>
            </p:txBody>
          </p:sp>
          <p:sp>
            <p:nvSpPr>
              <p:cNvPr id="3494" name="TextBox 136"/>
              <p:cNvSpPr txBox="1"/>
              <p:nvPr/>
            </p:nvSpPr>
            <p:spPr>
              <a:xfrm>
                <a:off x="0" y="1511234"/>
                <a:ext cx="1440040" cy="2686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lnSpc>
                    <a:spcPts val="1400"/>
                  </a:lnSpc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Offshore wind</a:t>
                </a:r>
              </a:p>
            </p:txBody>
          </p:sp>
          <p:sp>
            <p:nvSpPr>
              <p:cNvPr id="3495" name="Straight Connector 106"/>
              <p:cNvSpPr/>
              <p:nvPr/>
            </p:nvSpPr>
            <p:spPr>
              <a:xfrm>
                <a:off x="1393281" y="365760"/>
                <a:ext cx="91441" cy="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496" name="TextBox 136"/>
              <p:cNvSpPr txBox="1"/>
              <p:nvPr/>
            </p:nvSpPr>
            <p:spPr>
              <a:xfrm>
                <a:off x="0" y="416985"/>
                <a:ext cx="1440040" cy="26866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lnSpc>
                    <a:spcPts val="1400"/>
                  </a:lnSpc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Coal</a:t>
                </a:r>
              </a:p>
            </p:txBody>
          </p:sp>
        </p:grpSp>
        <p:grpSp>
          <p:nvGrpSpPr>
            <p:cNvPr id="3517" name="Group 6"/>
            <p:cNvGrpSpPr/>
            <p:nvPr/>
          </p:nvGrpSpPr>
          <p:grpSpPr>
            <a:xfrm>
              <a:off x="1389719" y="2272648"/>
              <a:ext cx="6160401" cy="332139"/>
              <a:chOff x="0" y="0"/>
              <a:chExt cx="6160399" cy="332138"/>
            </a:xfrm>
          </p:grpSpPr>
          <p:sp>
            <p:nvSpPr>
              <p:cNvPr id="3498" name="TextBox 136"/>
              <p:cNvSpPr txBox="1"/>
              <p:nvPr/>
            </p:nvSpPr>
            <p:spPr>
              <a:xfrm>
                <a:off x="0" y="55599"/>
                <a:ext cx="195961" cy="276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0</a:t>
                </a:r>
              </a:p>
            </p:txBody>
          </p:sp>
          <p:sp>
            <p:nvSpPr>
              <p:cNvPr id="3499" name="TextBox 136"/>
              <p:cNvSpPr txBox="1"/>
              <p:nvPr/>
            </p:nvSpPr>
            <p:spPr>
              <a:xfrm>
                <a:off x="1756129" y="55599"/>
                <a:ext cx="517294" cy="276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6,000</a:t>
                </a:r>
              </a:p>
            </p:txBody>
          </p:sp>
          <p:sp>
            <p:nvSpPr>
              <p:cNvPr id="3500" name="Straight Connector 109"/>
              <p:cNvSpPr/>
              <p:nvPr/>
            </p:nvSpPr>
            <p:spPr>
              <a:xfrm>
                <a:off x="2015997" y="0"/>
                <a:ext cx="1" cy="9144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01" name="Straight Connector 113"/>
              <p:cNvSpPr/>
              <p:nvPr/>
            </p:nvSpPr>
            <p:spPr>
              <a:xfrm>
                <a:off x="5856478" y="0"/>
                <a:ext cx="1" cy="9144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02" name="TextBox 136"/>
              <p:cNvSpPr txBox="1"/>
              <p:nvPr/>
            </p:nvSpPr>
            <p:spPr>
              <a:xfrm>
                <a:off x="5551286" y="55599"/>
                <a:ext cx="609114" cy="276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18,000</a:t>
                </a:r>
              </a:p>
            </p:txBody>
          </p:sp>
          <p:sp>
            <p:nvSpPr>
              <p:cNvPr id="3503" name="TextBox 136"/>
              <p:cNvSpPr txBox="1"/>
              <p:nvPr/>
            </p:nvSpPr>
            <p:spPr>
              <a:xfrm>
                <a:off x="477979" y="55599"/>
                <a:ext cx="517294" cy="276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2,000</a:t>
                </a:r>
              </a:p>
            </p:txBody>
          </p:sp>
          <p:sp>
            <p:nvSpPr>
              <p:cNvPr id="3504" name="Straight Connector 68"/>
              <p:cNvSpPr/>
              <p:nvPr/>
            </p:nvSpPr>
            <p:spPr>
              <a:xfrm>
                <a:off x="735837" y="0"/>
                <a:ext cx="1" cy="9144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05" name="TextBox 136"/>
              <p:cNvSpPr txBox="1"/>
              <p:nvPr/>
            </p:nvSpPr>
            <p:spPr>
              <a:xfrm>
                <a:off x="1117775" y="55599"/>
                <a:ext cx="517294" cy="276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4,000</a:t>
                </a:r>
              </a:p>
            </p:txBody>
          </p:sp>
          <p:sp>
            <p:nvSpPr>
              <p:cNvPr id="3506" name="Straight Connector 72"/>
              <p:cNvSpPr/>
              <p:nvPr/>
            </p:nvSpPr>
            <p:spPr>
              <a:xfrm>
                <a:off x="1375917" y="0"/>
                <a:ext cx="1" cy="9144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07" name="TextBox 136"/>
              <p:cNvSpPr txBox="1"/>
              <p:nvPr/>
            </p:nvSpPr>
            <p:spPr>
              <a:xfrm>
                <a:off x="2397356" y="55599"/>
                <a:ext cx="517294" cy="276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8,000</a:t>
                </a:r>
              </a:p>
            </p:txBody>
          </p:sp>
          <p:sp>
            <p:nvSpPr>
              <p:cNvPr id="3508" name="Straight Connector 78"/>
              <p:cNvSpPr/>
              <p:nvPr/>
            </p:nvSpPr>
            <p:spPr>
              <a:xfrm>
                <a:off x="2656077" y="0"/>
                <a:ext cx="1" cy="9144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09" name="TextBox 136"/>
              <p:cNvSpPr txBox="1"/>
              <p:nvPr/>
            </p:nvSpPr>
            <p:spPr>
              <a:xfrm>
                <a:off x="2993634" y="55599"/>
                <a:ext cx="609115" cy="276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10,000</a:t>
                </a:r>
              </a:p>
            </p:txBody>
          </p:sp>
          <p:sp>
            <p:nvSpPr>
              <p:cNvPr id="3510" name="Straight Connector 80"/>
              <p:cNvSpPr/>
              <p:nvPr/>
            </p:nvSpPr>
            <p:spPr>
              <a:xfrm>
                <a:off x="3296157" y="0"/>
                <a:ext cx="1" cy="9144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11" name="TextBox 136"/>
              <p:cNvSpPr txBox="1"/>
              <p:nvPr/>
            </p:nvSpPr>
            <p:spPr>
              <a:xfrm>
                <a:off x="3631984" y="55599"/>
                <a:ext cx="609115" cy="276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12,000</a:t>
                </a:r>
              </a:p>
            </p:txBody>
          </p:sp>
          <p:sp>
            <p:nvSpPr>
              <p:cNvPr id="3512" name="Straight Connector 82"/>
              <p:cNvSpPr/>
              <p:nvPr/>
            </p:nvSpPr>
            <p:spPr>
              <a:xfrm>
                <a:off x="3936237" y="0"/>
                <a:ext cx="1" cy="9144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13" name="TextBox 136"/>
              <p:cNvSpPr txBox="1"/>
              <p:nvPr/>
            </p:nvSpPr>
            <p:spPr>
              <a:xfrm>
                <a:off x="4274658" y="55599"/>
                <a:ext cx="609115" cy="276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14,000</a:t>
                </a:r>
              </a:p>
            </p:txBody>
          </p:sp>
          <p:sp>
            <p:nvSpPr>
              <p:cNvPr id="3514" name="Straight Connector 111"/>
              <p:cNvSpPr/>
              <p:nvPr/>
            </p:nvSpPr>
            <p:spPr>
              <a:xfrm>
                <a:off x="4576317" y="0"/>
                <a:ext cx="1" cy="9144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15" name="Straight Connector 112"/>
              <p:cNvSpPr/>
              <p:nvPr/>
            </p:nvSpPr>
            <p:spPr>
              <a:xfrm>
                <a:off x="5216397" y="0"/>
                <a:ext cx="1" cy="91441"/>
              </a:xfrm>
              <a:prstGeom prst="line">
                <a:avLst/>
              </a:prstGeom>
              <a:noFill/>
              <a:ln w="127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516" name="TextBox 136"/>
              <p:cNvSpPr txBox="1"/>
              <p:nvPr/>
            </p:nvSpPr>
            <p:spPr>
              <a:xfrm>
                <a:off x="4908702" y="55599"/>
                <a:ext cx="609115" cy="2765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 algn="ctr"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16,000</a:t>
                </a:r>
              </a:p>
            </p:txBody>
          </p:sp>
        </p:grpSp>
      </p:grpSp>
      <p:sp>
        <p:nvSpPr>
          <p:cNvPr id="3519" name="TextBox 66"/>
          <p:cNvSpPr txBox="1"/>
          <p:nvPr/>
        </p:nvSpPr>
        <p:spPr>
          <a:xfrm>
            <a:off x="3950970" y="4857750"/>
            <a:ext cx="1242061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Source: IEA</a:t>
            </a:r>
          </a:p>
        </p:txBody>
      </p:sp>
      <p:sp>
        <p:nvSpPr>
          <p:cNvPr id="3520" name="Rectangle 3"/>
          <p:cNvSpPr/>
          <p:nvPr/>
        </p:nvSpPr>
        <p:spPr>
          <a:xfrm flipV="1" rot="10800000">
            <a:off x="1530562" y="1123950"/>
            <a:ext cx="5760722" cy="731521"/>
          </a:xfrm>
          <a:prstGeom prst="rect">
            <a:avLst/>
          </a:prstGeom>
          <a:solidFill>
            <a:srgbClr val="BFBFBF">
              <a:alpha val="70000"/>
            </a:srgbClr>
          </a:solidFill>
          <a:ln w="1270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521" name="TextBox 136"/>
          <p:cNvSpPr txBox="1"/>
          <p:nvPr/>
        </p:nvSpPr>
        <p:spPr>
          <a:xfrm>
            <a:off x="204435" y="686559"/>
            <a:ext cx="1794385" cy="393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ts val="2500"/>
              </a:lnSpc>
              <a:defRPr b="1" sz="1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Transportation</a:t>
            </a:r>
          </a:p>
        </p:txBody>
      </p:sp>
      <p:pic>
        <p:nvPicPr>
          <p:cNvPr id="3522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505999"/>
            <a:ext cx="2750512" cy="132793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27" name="Group 4"/>
          <p:cNvGrpSpPr/>
          <p:nvPr/>
        </p:nvGrpSpPr>
        <p:grpSpPr>
          <a:xfrm>
            <a:off x="45719" y="1123949"/>
            <a:ext cx="1484723" cy="672851"/>
            <a:chOff x="0" y="0"/>
            <a:chExt cx="1484722" cy="672849"/>
          </a:xfrm>
        </p:grpSpPr>
        <p:sp>
          <p:nvSpPr>
            <p:cNvPr id="3523" name="Straight Connector 12"/>
            <p:cNvSpPr/>
            <p:nvPr/>
          </p:nvSpPr>
          <p:spPr>
            <a:xfrm>
              <a:off x="1393282" y="0"/>
              <a:ext cx="91441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24" name="Straight Connector 94"/>
            <p:cNvSpPr/>
            <p:nvPr/>
          </p:nvSpPr>
          <p:spPr>
            <a:xfrm>
              <a:off x="1393282" y="365761"/>
              <a:ext cx="91441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25" name="TextBox 136"/>
            <p:cNvSpPr txBox="1"/>
            <p:nvPr/>
          </p:nvSpPr>
          <p:spPr>
            <a:xfrm>
              <a:off x="0" y="47450"/>
              <a:ext cx="1440040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ICE</a:t>
              </a:r>
            </a:p>
          </p:txBody>
        </p:sp>
        <p:sp>
          <p:nvSpPr>
            <p:cNvPr id="3526" name="TextBox 136"/>
            <p:cNvSpPr txBox="1"/>
            <p:nvPr/>
          </p:nvSpPr>
          <p:spPr>
            <a:xfrm>
              <a:off x="0" y="406874"/>
              <a:ext cx="1440041" cy="2659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lnSpc>
                  <a:spcPts val="1400"/>
                </a:lnSpc>
                <a:defRPr b="1" sz="12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EV</a:t>
              </a:r>
            </a:p>
          </p:txBody>
        </p:sp>
      </p:grpSp>
      <p:sp>
        <p:nvSpPr>
          <p:cNvPr id="3528" name="Rectangle 111"/>
          <p:cNvSpPr txBox="1"/>
          <p:nvPr/>
        </p:nvSpPr>
        <p:spPr>
          <a:xfrm>
            <a:off x="198120" y="300622"/>
            <a:ext cx="8747760" cy="442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defRPr b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Raw Materials</a:t>
            </a:r>
          </a:p>
        </p:txBody>
      </p:sp>
      <p:sp>
        <p:nvSpPr>
          <p:cNvPr id="3529" name="TextBox 136"/>
          <p:cNvSpPr txBox="1"/>
          <p:nvPr/>
        </p:nvSpPr>
        <p:spPr>
          <a:xfrm>
            <a:off x="7103188" y="1917051"/>
            <a:ext cx="379603" cy="276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13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250</a:t>
            </a:r>
          </a:p>
        </p:txBody>
      </p:sp>
      <p:grpSp>
        <p:nvGrpSpPr>
          <p:cNvPr id="3542" name="Group 2"/>
          <p:cNvGrpSpPr/>
          <p:nvPr/>
        </p:nvGrpSpPr>
        <p:grpSpPr>
          <a:xfrm>
            <a:off x="1435439" y="1855472"/>
            <a:ext cx="5856480" cy="338119"/>
            <a:chOff x="0" y="0"/>
            <a:chExt cx="5856478" cy="338118"/>
          </a:xfrm>
        </p:grpSpPr>
        <p:sp>
          <p:nvSpPr>
            <p:cNvPr id="3530" name="Straight Connector 91"/>
            <p:cNvSpPr/>
            <p:nvPr/>
          </p:nvSpPr>
          <p:spPr>
            <a:xfrm>
              <a:off x="3561" y="0"/>
              <a:ext cx="91441" cy="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31" name="TextBox 136"/>
            <p:cNvSpPr txBox="1"/>
            <p:nvPr/>
          </p:nvSpPr>
          <p:spPr>
            <a:xfrm>
              <a:off x="0" y="61579"/>
              <a:ext cx="195961" cy="276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3532" name="Straight Connector 117"/>
            <p:cNvSpPr/>
            <p:nvPr/>
          </p:nvSpPr>
          <p:spPr>
            <a:xfrm flipH="1">
              <a:off x="95757" y="5979"/>
              <a:ext cx="1" cy="9144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33" name="TextBox 136"/>
            <p:cNvSpPr txBox="1"/>
            <p:nvPr/>
          </p:nvSpPr>
          <p:spPr>
            <a:xfrm>
              <a:off x="1108272" y="61579"/>
              <a:ext cx="287783" cy="276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50</a:t>
              </a:r>
            </a:p>
          </p:txBody>
        </p:sp>
        <p:sp>
          <p:nvSpPr>
            <p:cNvPr id="3534" name="Straight Connector 119"/>
            <p:cNvSpPr/>
            <p:nvPr/>
          </p:nvSpPr>
          <p:spPr>
            <a:xfrm>
              <a:off x="1247901" y="5979"/>
              <a:ext cx="1" cy="9144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35" name="TextBox 136"/>
            <p:cNvSpPr txBox="1"/>
            <p:nvPr/>
          </p:nvSpPr>
          <p:spPr>
            <a:xfrm>
              <a:off x="2206196" y="61579"/>
              <a:ext cx="379603" cy="276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  <p:sp>
          <p:nvSpPr>
            <p:cNvPr id="3536" name="Straight Connector 121"/>
            <p:cNvSpPr/>
            <p:nvPr/>
          </p:nvSpPr>
          <p:spPr>
            <a:xfrm>
              <a:off x="2400045" y="5979"/>
              <a:ext cx="1" cy="9144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37" name="TextBox 136"/>
            <p:cNvSpPr txBox="1"/>
            <p:nvPr/>
          </p:nvSpPr>
          <p:spPr>
            <a:xfrm>
              <a:off x="3361753" y="61579"/>
              <a:ext cx="379603" cy="276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150</a:t>
              </a:r>
            </a:p>
          </p:txBody>
        </p:sp>
        <p:sp>
          <p:nvSpPr>
            <p:cNvPr id="3538" name="Straight Connector 123"/>
            <p:cNvSpPr/>
            <p:nvPr/>
          </p:nvSpPr>
          <p:spPr>
            <a:xfrm>
              <a:off x="3552189" y="5979"/>
              <a:ext cx="1" cy="9144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39" name="TextBox 136"/>
            <p:cNvSpPr txBox="1"/>
            <p:nvPr/>
          </p:nvSpPr>
          <p:spPr>
            <a:xfrm>
              <a:off x="4515804" y="61579"/>
              <a:ext cx="379603" cy="276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13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</a:t>
              </a:r>
            </a:p>
          </p:txBody>
        </p:sp>
        <p:sp>
          <p:nvSpPr>
            <p:cNvPr id="3540" name="Straight Connector 125"/>
            <p:cNvSpPr/>
            <p:nvPr/>
          </p:nvSpPr>
          <p:spPr>
            <a:xfrm>
              <a:off x="4704333" y="5979"/>
              <a:ext cx="1" cy="9144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541" name="Straight Connector 127"/>
            <p:cNvSpPr/>
            <p:nvPr/>
          </p:nvSpPr>
          <p:spPr>
            <a:xfrm>
              <a:off x="5856478" y="5979"/>
              <a:ext cx="1" cy="91442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3579" name="Group 185"/>
          <p:cNvGrpSpPr/>
          <p:nvPr/>
        </p:nvGrpSpPr>
        <p:grpSpPr>
          <a:xfrm>
            <a:off x="7631500" y="1034985"/>
            <a:ext cx="1403573" cy="3336997"/>
            <a:chOff x="0" y="0"/>
            <a:chExt cx="1403572" cy="3336995"/>
          </a:xfrm>
        </p:grpSpPr>
        <p:grpSp>
          <p:nvGrpSpPr>
            <p:cNvPr id="3545" name="Group 129"/>
            <p:cNvGrpSpPr/>
            <p:nvPr/>
          </p:nvGrpSpPr>
          <p:grpSpPr>
            <a:xfrm>
              <a:off x="0" y="-1"/>
              <a:ext cx="963334" cy="276540"/>
              <a:chOff x="0" y="0"/>
              <a:chExt cx="963333" cy="276538"/>
            </a:xfrm>
          </p:grpSpPr>
          <p:sp>
            <p:nvSpPr>
              <p:cNvPr id="3543" name="TextBox 136"/>
              <p:cNvSpPr txBox="1"/>
              <p:nvPr/>
            </p:nvSpPr>
            <p:spPr>
              <a:xfrm>
                <a:off x="281343" y="0"/>
                <a:ext cx="681990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Copper</a:t>
                </a:r>
              </a:p>
            </p:txBody>
          </p:sp>
          <p:sp>
            <p:nvSpPr>
              <p:cNvPr id="3544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002060"/>
              </a:solidFill>
              <a:ln w="3175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48" name="Group 135"/>
            <p:cNvGrpSpPr/>
            <p:nvPr/>
          </p:nvGrpSpPr>
          <p:grpSpPr>
            <a:xfrm>
              <a:off x="0" y="279296"/>
              <a:ext cx="981553" cy="276539"/>
              <a:chOff x="0" y="0"/>
              <a:chExt cx="981552" cy="276538"/>
            </a:xfrm>
          </p:grpSpPr>
          <p:sp>
            <p:nvSpPr>
              <p:cNvPr id="3546" name="TextBox 136"/>
              <p:cNvSpPr txBox="1"/>
              <p:nvPr/>
            </p:nvSpPr>
            <p:spPr>
              <a:xfrm>
                <a:off x="281342" y="0"/>
                <a:ext cx="700211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Lithium</a:t>
                </a:r>
              </a:p>
            </p:txBody>
          </p:sp>
          <p:sp>
            <p:nvSpPr>
              <p:cNvPr id="3547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CC0099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51" name="Group 138"/>
            <p:cNvGrpSpPr/>
            <p:nvPr/>
          </p:nvGrpSpPr>
          <p:grpSpPr>
            <a:xfrm>
              <a:off x="0" y="558592"/>
              <a:ext cx="871916" cy="276539"/>
              <a:chOff x="0" y="0"/>
              <a:chExt cx="871915" cy="276538"/>
            </a:xfrm>
          </p:grpSpPr>
          <p:sp>
            <p:nvSpPr>
              <p:cNvPr id="3549" name="TextBox 139"/>
              <p:cNvSpPr txBox="1"/>
              <p:nvPr/>
            </p:nvSpPr>
            <p:spPr>
              <a:xfrm>
                <a:off x="281343" y="0"/>
                <a:ext cx="590573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Nickel</a:t>
                </a:r>
              </a:p>
            </p:txBody>
          </p:sp>
          <p:sp>
            <p:nvSpPr>
              <p:cNvPr id="3550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FFC000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54" name="Group 141"/>
            <p:cNvGrpSpPr/>
            <p:nvPr/>
          </p:nvGrpSpPr>
          <p:grpSpPr>
            <a:xfrm>
              <a:off x="0" y="837887"/>
              <a:ext cx="1284666" cy="276540"/>
              <a:chOff x="0" y="0"/>
              <a:chExt cx="1284665" cy="276538"/>
            </a:xfrm>
          </p:grpSpPr>
          <p:sp>
            <p:nvSpPr>
              <p:cNvPr id="3552" name="TextBox 142"/>
              <p:cNvSpPr txBox="1"/>
              <p:nvPr/>
            </p:nvSpPr>
            <p:spPr>
              <a:xfrm>
                <a:off x="281343" y="0"/>
                <a:ext cx="1003323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Manganese</a:t>
                </a:r>
              </a:p>
            </p:txBody>
          </p:sp>
          <p:sp>
            <p:nvSpPr>
              <p:cNvPr id="3553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0066FF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57" name="Group 144"/>
            <p:cNvGrpSpPr/>
            <p:nvPr/>
          </p:nvGrpSpPr>
          <p:grpSpPr>
            <a:xfrm>
              <a:off x="0" y="1117184"/>
              <a:ext cx="899083" cy="276539"/>
              <a:chOff x="0" y="0"/>
              <a:chExt cx="899082" cy="276538"/>
            </a:xfrm>
          </p:grpSpPr>
          <p:sp>
            <p:nvSpPr>
              <p:cNvPr id="3555" name="TextBox 145"/>
              <p:cNvSpPr txBox="1"/>
              <p:nvPr/>
            </p:nvSpPr>
            <p:spPr>
              <a:xfrm>
                <a:off x="281343" y="0"/>
                <a:ext cx="617740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Cobalt</a:t>
                </a:r>
              </a:p>
            </p:txBody>
          </p:sp>
          <p:sp>
            <p:nvSpPr>
              <p:cNvPr id="3556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92D050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60" name="Group 147"/>
            <p:cNvGrpSpPr/>
            <p:nvPr/>
          </p:nvGrpSpPr>
          <p:grpSpPr>
            <a:xfrm>
              <a:off x="0" y="1396479"/>
              <a:ext cx="1064344" cy="276540"/>
              <a:chOff x="0" y="0"/>
              <a:chExt cx="1064343" cy="276538"/>
            </a:xfrm>
          </p:grpSpPr>
          <p:sp>
            <p:nvSpPr>
              <p:cNvPr id="3558" name="TextBox 148"/>
              <p:cNvSpPr txBox="1"/>
              <p:nvPr/>
            </p:nvSpPr>
            <p:spPr>
              <a:xfrm>
                <a:off x="281343" y="0"/>
                <a:ext cx="783001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Graphite</a:t>
                </a:r>
              </a:p>
            </p:txBody>
          </p:sp>
          <p:sp>
            <p:nvSpPr>
              <p:cNvPr id="3559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7030A0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63" name="Group 150"/>
            <p:cNvGrpSpPr/>
            <p:nvPr/>
          </p:nvGrpSpPr>
          <p:grpSpPr>
            <a:xfrm>
              <a:off x="0" y="1675776"/>
              <a:ext cx="724874" cy="276539"/>
              <a:chOff x="0" y="0"/>
              <a:chExt cx="724873" cy="276538"/>
            </a:xfrm>
          </p:grpSpPr>
          <p:sp>
            <p:nvSpPr>
              <p:cNvPr id="3561" name="TextBox 152"/>
              <p:cNvSpPr txBox="1"/>
              <p:nvPr/>
            </p:nvSpPr>
            <p:spPr>
              <a:xfrm>
                <a:off x="281342" y="0"/>
                <a:ext cx="443532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Zinc</a:t>
                </a:r>
              </a:p>
            </p:txBody>
          </p:sp>
          <p:sp>
            <p:nvSpPr>
              <p:cNvPr id="3562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FF0000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66" name="Group 154"/>
            <p:cNvGrpSpPr/>
            <p:nvPr/>
          </p:nvGrpSpPr>
          <p:grpSpPr>
            <a:xfrm>
              <a:off x="0" y="1955071"/>
              <a:ext cx="1312317" cy="276540"/>
              <a:chOff x="0" y="0"/>
              <a:chExt cx="1312316" cy="276538"/>
            </a:xfrm>
          </p:grpSpPr>
          <p:sp>
            <p:nvSpPr>
              <p:cNvPr id="3564" name="TextBox 155"/>
              <p:cNvSpPr txBox="1"/>
              <p:nvPr/>
            </p:nvSpPr>
            <p:spPr>
              <a:xfrm>
                <a:off x="281342" y="0"/>
                <a:ext cx="1030975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Rare Earths</a:t>
                </a:r>
              </a:p>
            </p:txBody>
          </p:sp>
          <p:sp>
            <p:nvSpPr>
              <p:cNvPr id="3565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00ADA1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69" name="Group 160"/>
            <p:cNvGrpSpPr/>
            <p:nvPr/>
          </p:nvGrpSpPr>
          <p:grpSpPr>
            <a:xfrm>
              <a:off x="0" y="2222563"/>
              <a:ext cx="1210984" cy="276540"/>
              <a:chOff x="0" y="0"/>
              <a:chExt cx="1210982" cy="276538"/>
            </a:xfrm>
          </p:grpSpPr>
          <p:sp>
            <p:nvSpPr>
              <p:cNvPr id="3567" name="TextBox 161"/>
              <p:cNvSpPr txBox="1"/>
              <p:nvPr/>
            </p:nvSpPr>
            <p:spPr>
              <a:xfrm>
                <a:off x="281343" y="0"/>
                <a:ext cx="929640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Chromium</a:t>
                </a:r>
              </a:p>
            </p:txBody>
          </p:sp>
          <p:sp>
            <p:nvSpPr>
              <p:cNvPr id="3568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FF9900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72" name="Group 163"/>
            <p:cNvGrpSpPr/>
            <p:nvPr/>
          </p:nvGrpSpPr>
          <p:grpSpPr>
            <a:xfrm>
              <a:off x="0" y="2501860"/>
              <a:ext cx="1403573" cy="276539"/>
              <a:chOff x="0" y="0"/>
              <a:chExt cx="1403572" cy="276538"/>
            </a:xfrm>
          </p:grpSpPr>
          <p:sp>
            <p:nvSpPr>
              <p:cNvPr id="3570" name="TextBox 164"/>
              <p:cNvSpPr txBox="1"/>
              <p:nvPr/>
            </p:nvSpPr>
            <p:spPr>
              <a:xfrm>
                <a:off x="281342" y="0"/>
                <a:ext cx="1122231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Molybdenum</a:t>
                </a:r>
              </a:p>
            </p:txBody>
          </p:sp>
          <p:sp>
            <p:nvSpPr>
              <p:cNvPr id="3571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00B050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75" name="Group 166"/>
            <p:cNvGrpSpPr/>
            <p:nvPr/>
          </p:nvGrpSpPr>
          <p:grpSpPr>
            <a:xfrm>
              <a:off x="0" y="2781156"/>
              <a:ext cx="926734" cy="276539"/>
              <a:chOff x="0" y="0"/>
              <a:chExt cx="926733" cy="276538"/>
            </a:xfrm>
          </p:grpSpPr>
          <p:sp>
            <p:nvSpPr>
              <p:cNvPr id="3573" name="TextBox 167"/>
              <p:cNvSpPr txBox="1"/>
              <p:nvPr/>
            </p:nvSpPr>
            <p:spPr>
              <a:xfrm>
                <a:off x="281343" y="0"/>
                <a:ext cx="645391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Silicon</a:t>
                </a:r>
              </a:p>
            </p:txBody>
          </p:sp>
          <p:sp>
            <p:nvSpPr>
              <p:cNvPr id="3574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00B0F0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578" name="Group 169"/>
            <p:cNvGrpSpPr/>
            <p:nvPr/>
          </p:nvGrpSpPr>
          <p:grpSpPr>
            <a:xfrm>
              <a:off x="-1" y="3060456"/>
              <a:ext cx="917626" cy="276540"/>
              <a:chOff x="0" y="0"/>
              <a:chExt cx="917624" cy="276538"/>
            </a:xfrm>
          </p:grpSpPr>
          <p:sp>
            <p:nvSpPr>
              <p:cNvPr id="3576" name="TextBox 170"/>
              <p:cNvSpPr txBox="1"/>
              <p:nvPr/>
            </p:nvSpPr>
            <p:spPr>
              <a:xfrm>
                <a:off x="281343" y="0"/>
                <a:ext cx="636282" cy="27653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300">
                    <a:solidFill>
                      <a:srgbClr val="F2F2F2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Others</a:t>
                </a:r>
              </a:p>
            </p:txBody>
          </p:sp>
          <p:sp>
            <p:nvSpPr>
              <p:cNvPr id="3577" name="Rectangle 78"/>
              <p:cNvSpPr/>
              <p:nvPr/>
            </p:nvSpPr>
            <p:spPr>
              <a:xfrm>
                <a:off x="0" y="83699"/>
                <a:ext cx="228600" cy="137161"/>
              </a:xfrm>
              <a:prstGeom prst="rect">
                <a:avLst/>
              </a:prstGeom>
              <a:solidFill>
                <a:srgbClr val="FFFFB3"/>
              </a:solidFill>
              <a:ln w="9525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3582" name="Graphic 5"/>
          <p:cNvGrpSpPr/>
          <p:nvPr/>
        </p:nvGrpSpPr>
        <p:grpSpPr>
          <a:xfrm>
            <a:off x="1538712" y="1203216"/>
            <a:ext cx="773362" cy="207227"/>
            <a:chOff x="0" y="0"/>
            <a:chExt cx="773360" cy="207226"/>
          </a:xfrm>
        </p:grpSpPr>
        <p:sp>
          <p:nvSpPr>
            <p:cNvPr id="3580" name="Freeform: Shape 8"/>
            <p:cNvSpPr/>
            <p:nvPr/>
          </p:nvSpPr>
          <p:spPr>
            <a:xfrm>
              <a:off x="0" y="-1"/>
              <a:ext cx="505828" cy="207228"/>
            </a:xfrm>
            <a:prstGeom prst="rect">
              <a:avLst/>
            </a:prstGeom>
            <a:solidFill>
              <a:srgbClr val="00206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1" name="Freeform: Shape 10"/>
            <p:cNvSpPr/>
            <p:nvPr/>
          </p:nvSpPr>
          <p:spPr>
            <a:xfrm>
              <a:off x="505827" y="-1"/>
              <a:ext cx="267534" cy="207228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3592" name="Graphic 5"/>
          <p:cNvGrpSpPr/>
          <p:nvPr/>
        </p:nvGrpSpPr>
        <p:grpSpPr>
          <a:xfrm>
            <a:off x="1551586" y="1574323"/>
            <a:ext cx="4792366" cy="207227"/>
            <a:chOff x="0" y="0"/>
            <a:chExt cx="4792365" cy="207226"/>
          </a:xfrm>
        </p:grpSpPr>
        <p:sp>
          <p:nvSpPr>
            <p:cNvPr id="3583" name="Freeform: Shape 20"/>
            <p:cNvSpPr/>
            <p:nvPr/>
          </p:nvSpPr>
          <p:spPr>
            <a:xfrm>
              <a:off x="1420374" y="0"/>
              <a:ext cx="926972" cy="207227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4" name="Freeform: Shape 24"/>
            <p:cNvSpPr/>
            <p:nvPr/>
          </p:nvSpPr>
          <p:spPr>
            <a:xfrm>
              <a:off x="1216014" y="0"/>
              <a:ext cx="204361" cy="207227"/>
            </a:xfrm>
            <a:prstGeom prst="rect">
              <a:avLst/>
            </a:prstGeom>
            <a:solidFill>
              <a:srgbClr val="CC0099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85" name="Freeform: Shape 30"/>
            <p:cNvSpPr/>
            <p:nvPr/>
          </p:nvSpPr>
          <p:spPr>
            <a:xfrm>
              <a:off x="0" y="0"/>
              <a:ext cx="1216015" cy="207227"/>
            </a:xfrm>
            <a:prstGeom prst="rect">
              <a:avLst/>
            </a:prstGeom>
            <a:solidFill>
              <a:srgbClr val="00206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3588" name="Freeform: Shape 34"/>
            <p:cNvGrpSpPr/>
            <p:nvPr/>
          </p:nvGrpSpPr>
          <p:grpSpPr>
            <a:xfrm>
              <a:off x="4721690" y="0"/>
              <a:ext cx="70676" cy="207227"/>
              <a:chOff x="0" y="0"/>
              <a:chExt cx="70674" cy="207226"/>
            </a:xfrm>
          </p:grpSpPr>
          <p:sp>
            <p:nvSpPr>
              <p:cNvPr id="3586" name="Rectangle"/>
              <p:cNvSpPr/>
              <p:nvPr/>
            </p:nvSpPr>
            <p:spPr>
              <a:xfrm>
                <a:off x="21779" y="0"/>
                <a:ext cx="27119" cy="207227"/>
              </a:xfrm>
              <a:prstGeom prst="rect">
                <a:avLst/>
              </a:prstGeom>
              <a:solidFill>
                <a:srgbClr val="00B0F0"/>
              </a:solidFill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587" name="Text"/>
              <p:cNvSpPr txBox="1"/>
              <p:nvPr/>
            </p:nvSpPr>
            <p:spPr>
              <a:xfrm flipH="1">
                <a:off x="0" y="40112"/>
                <a:ext cx="70675" cy="127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 </a:t>
                </a:r>
              </a:p>
            </p:txBody>
          </p:sp>
        </p:grpSp>
        <p:sp>
          <p:nvSpPr>
            <p:cNvPr id="3589" name="Freeform: Shape 35"/>
            <p:cNvSpPr/>
            <p:nvPr/>
          </p:nvSpPr>
          <p:spPr>
            <a:xfrm>
              <a:off x="3212355" y="0"/>
              <a:ext cx="1531116" cy="207227"/>
            </a:xfrm>
            <a:prstGeom prst="rect">
              <a:avLst/>
            </a:prstGeom>
            <a:solidFill>
              <a:srgbClr val="7030A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0" name="Freeform: Shape 36"/>
            <p:cNvSpPr/>
            <p:nvPr/>
          </p:nvSpPr>
          <p:spPr>
            <a:xfrm>
              <a:off x="2908617" y="0"/>
              <a:ext cx="303739" cy="207227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1" name="Freeform: Shape 37"/>
            <p:cNvSpPr/>
            <p:nvPr/>
          </p:nvSpPr>
          <p:spPr>
            <a:xfrm>
              <a:off x="2347496" y="0"/>
              <a:ext cx="561122" cy="207227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3597" name="Group 184"/>
          <p:cNvGrpSpPr/>
          <p:nvPr/>
        </p:nvGrpSpPr>
        <p:grpSpPr>
          <a:xfrm>
            <a:off x="1538712" y="2755517"/>
            <a:ext cx="364941" cy="207227"/>
            <a:chOff x="0" y="0"/>
            <a:chExt cx="364940" cy="207226"/>
          </a:xfrm>
        </p:grpSpPr>
        <p:sp>
          <p:nvSpPr>
            <p:cNvPr id="3593" name="Freeform: Shape 44"/>
            <p:cNvSpPr/>
            <p:nvPr/>
          </p:nvSpPr>
          <p:spPr>
            <a:xfrm>
              <a:off x="-1" y="-1"/>
              <a:ext cx="330856" cy="207228"/>
            </a:xfrm>
            <a:prstGeom prst="rect">
              <a:avLst/>
            </a:prstGeom>
            <a:solidFill>
              <a:srgbClr val="00206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3596" name="Graphic 5"/>
            <p:cNvGrpSpPr/>
            <p:nvPr/>
          </p:nvGrpSpPr>
          <p:grpSpPr>
            <a:xfrm>
              <a:off x="330854" y="-1"/>
              <a:ext cx="34087" cy="207228"/>
              <a:chOff x="0" y="0"/>
              <a:chExt cx="34085" cy="207226"/>
            </a:xfrm>
          </p:grpSpPr>
          <p:sp>
            <p:nvSpPr>
              <p:cNvPr id="3594" name="Freeform: Shape 46"/>
              <p:cNvSpPr/>
              <p:nvPr/>
            </p:nvSpPr>
            <p:spPr>
              <a:xfrm>
                <a:off x="0" y="-1"/>
                <a:ext cx="13634" cy="207228"/>
              </a:xfrm>
              <a:prstGeom prst="rect">
                <a:avLst/>
              </a:prstGeom>
              <a:solidFill>
                <a:srgbClr val="FFC000"/>
              </a:solidFill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595" name="Freeform: Shape 47"/>
              <p:cNvSpPr/>
              <p:nvPr/>
            </p:nvSpPr>
            <p:spPr>
              <a:xfrm>
                <a:off x="13482" y="-1"/>
                <a:ext cx="20604" cy="207228"/>
              </a:xfrm>
              <a:prstGeom prst="rect">
                <a:avLst/>
              </a:prstGeom>
              <a:solidFill>
                <a:srgbClr val="FF9900"/>
              </a:solidFill>
              <a:ln w="6350" cap="flat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3604" name="Graphic 5"/>
          <p:cNvGrpSpPr/>
          <p:nvPr/>
        </p:nvGrpSpPr>
        <p:grpSpPr>
          <a:xfrm>
            <a:off x="1538712" y="3121276"/>
            <a:ext cx="785934" cy="207227"/>
            <a:chOff x="0" y="0"/>
            <a:chExt cx="785932" cy="207226"/>
          </a:xfrm>
        </p:grpSpPr>
        <p:sp>
          <p:nvSpPr>
            <p:cNvPr id="3598" name="Freeform: Shape 49"/>
            <p:cNvSpPr/>
            <p:nvPr/>
          </p:nvSpPr>
          <p:spPr>
            <a:xfrm>
              <a:off x="583237" y="-1"/>
              <a:ext cx="63778" cy="207228"/>
            </a:xfrm>
            <a:prstGeom prst="rect">
              <a:avLst/>
            </a:prstGeom>
            <a:solidFill>
              <a:srgbClr val="92D05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599" name="Freeform: Shape 50"/>
            <p:cNvSpPr/>
            <p:nvPr/>
          </p:nvSpPr>
          <p:spPr>
            <a:xfrm>
              <a:off x="350548" y="-1"/>
              <a:ext cx="232539" cy="207228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0" name="Freeform: Shape 51"/>
            <p:cNvSpPr/>
            <p:nvPr/>
          </p:nvSpPr>
          <p:spPr>
            <a:xfrm>
              <a:off x="0" y="-1"/>
              <a:ext cx="350550" cy="207228"/>
            </a:xfrm>
            <a:prstGeom prst="rect">
              <a:avLst/>
            </a:prstGeom>
            <a:solidFill>
              <a:srgbClr val="00206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1" name="Freeform: Shape 52"/>
            <p:cNvSpPr/>
            <p:nvPr/>
          </p:nvSpPr>
          <p:spPr>
            <a:xfrm>
              <a:off x="647016" y="-1"/>
              <a:ext cx="98167" cy="207228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2" name="Freeform: Shape 53"/>
            <p:cNvSpPr/>
            <p:nvPr/>
          </p:nvSpPr>
          <p:spPr>
            <a:xfrm>
              <a:off x="769571" y="-1"/>
              <a:ext cx="16362" cy="207228"/>
            </a:xfrm>
            <a:prstGeom prst="rect">
              <a:avLst/>
            </a:prstGeom>
            <a:solidFill>
              <a:srgbClr val="FFFFB3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3" name="Freeform: Shape 54"/>
            <p:cNvSpPr/>
            <p:nvPr/>
          </p:nvSpPr>
          <p:spPr>
            <a:xfrm>
              <a:off x="745182" y="-1"/>
              <a:ext cx="24239" cy="207228"/>
            </a:xfrm>
            <a:prstGeom prst="rect">
              <a:avLst/>
            </a:prstGeom>
            <a:solidFill>
              <a:srgbClr val="00B05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3609" name="Graphic 5"/>
          <p:cNvGrpSpPr/>
          <p:nvPr/>
        </p:nvGrpSpPr>
        <p:grpSpPr>
          <a:xfrm>
            <a:off x="1538712" y="3487037"/>
            <a:ext cx="2163438" cy="207227"/>
            <a:chOff x="0" y="0"/>
            <a:chExt cx="2163436" cy="207226"/>
          </a:xfrm>
        </p:grpSpPr>
        <p:sp>
          <p:nvSpPr>
            <p:cNvPr id="3605" name="Freeform: Shape 57"/>
            <p:cNvSpPr/>
            <p:nvPr/>
          </p:nvSpPr>
          <p:spPr>
            <a:xfrm>
              <a:off x="879552" y="-1"/>
              <a:ext cx="15150" cy="207228"/>
            </a:xfrm>
            <a:prstGeom prst="rect">
              <a:avLst/>
            </a:prstGeom>
            <a:solidFill>
              <a:srgbClr val="FF000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6" name="Freeform: Shape 58"/>
            <p:cNvSpPr/>
            <p:nvPr/>
          </p:nvSpPr>
          <p:spPr>
            <a:xfrm>
              <a:off x="-1" y="-1"/>
              <a:ext cx="879556" cy="207228"/>
            </a:xfrm>
            <a:prstGeom prst="rect">
              <a:avLst/>
            </a:prstGeom>
            <a:solidFill>
              <a:srgbClr val="00206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7" name="Freeform: Shape 59"/>
            <p:cNvSpPr/>
            <p:nvPr/>
          </p:nvSpPr>
          <p:spPr>
            <a:xfrm>
              <a:off x="894701" y="-1"/>
              <a:ext cx="1251919" cy="207228"/>
            </a:xfrm>
            <a:prstGeom prst="rect">
              <a:avLst/>
            </a:prstGeom>
            <a:solidFill>
              <a:srgbClr val="00B0F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08" name="Freeform: Shape 60"/>
            <p:cNvSpPr/>
            <p:nvPr/>
          </p:nvSpPr>
          <p:spPr>
            <a:xfrm>
              <a:off x="2146771" y="-1"/>
              <a:ext cx="16666" cy="207228"/>
            </a:xfrm>
            <a:prstGeom prst="rect">
              <a:avLst/>
            </a:prstGeom>
            <a:solidFill>
              <a:srgbClr val="FFFFB3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3617" name="Graphic 5"/>
          <p:cNvGrpSpPr/>
          <p:nvPr/>
        </p:nvGrpSpPr>
        <p:grpSpPr>
          <a:xfrm>
            <a:off x="1538712" y="3852796"/>
            <a:ext cx="3220689" cy="207228"/>
            <a:chOff x="0" y="0"/>
            <a:chExt cx="3220687" cy="207226"/>
          </a:xfrm>
        </p:grpSpPr>
        <p:sp>
          <p:nvSpPr>
            <p:cNvPr id="3610" name="Freeform: Shape 62"/>
            <p:cNvSpPr/>
            <p:nvPr/>
          </p:nvSpPr>
          <p:spPr>
            <a:xfrm>
              <a:off x="0" y="-1"/>
              <a:ext cx="906520" cy="207228"/>
            </a:xfrm>
            <a:prstGeom prst="rect">
              <a:avLst/>
            </a:prstGeom>
            <a:solidFill>
              <a:srgbClr val="00206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1" name="Freeform: Shape 63"/>
            <p:cNvSpPr/>
            <p:nvPr/>
          </p:nvSpPr>
          <p:spPr>
            <a:xfrm>
              <a:off x="1037103" y="-1"/>
              <a:ext cx="247535" cy="207228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2" name="Freeform: Shape 64"/>
            <p:cNvSpPr/>
            <p:nvPr/>
          </p:nvSpPr>
          <p:spPr>
            <a:xfrm>
              <a:off x="1284790" y="-1"/>
              <a:ext cx="1745929" cy="207228"/>
            </a:xfrm>
            <a:prstGeom prst="rect">
              <a:avLst/>
            </a:prstGeom>
            <a:solidFill>
              <a:srgbClr val="FF000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3" name="Freeform: Shape 65"/>
            <p:cNvSpPr/>
            <p:nvPr/>
          </p:nvSpPr>
          <p:spPr>
            <a:xfrm>
              <a:off x="906519" y="-1"/>
              <a:ext cx="130737" cy="207228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4" name="Freeform: Shape 172"/>
            <p:cNvSpPr/>
            <p:nvPr/>
          </p:nvSpPr>
          <p:spPr>
            <a:xfrm>
              <a:off x="3205538" y="-1"/>
              <a:ext cx="15150" cy="207228"/>
            </a:xfrm>
            <a:prstGeom prst="rect">
              <a:avLst/>
            </a:prstGeom>
            <a:solidFill>
              <a:srgbClr val="00ADA1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5" name="Freeform: Shape 173"/>
            <p:cNvSpPr/>
            <p:nvPr/>
          </p:nvSpPr>
          <p:spPr>
            <a:xfrm>
              <a:off x="3030717" y="-1"/>
              <a:ext cx="141039" cy="207228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6" name="Freeform: Shape 174"/>
            <p:cNvSpPr/>
            <p:nvPr/>
          </p:nvSpPr>
          <p:spPr>
            <a:xfrm>
              <a:off x="3171756" y="-1"/>
              <a:ext cx="33934" cy="207228"/>
            </a:xfrm>
            <a:prstGeom prst="rect">
              <a:avLst/>
            </a:prstGeom>
            <a:solidFill>
              <a:srgbClr val="00B05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3625" name="Graphic 5"/>
          <p:cNvGrpSpPr/>
          <p:nvPr/>
        </p:nvGrpSpPr>
        <p:grpSpPr>
          <a:xfrm>
            <a:off x="1551586" y="4247967"/>
            <a:ext cx="4873753" cy="207227"/>
            <a:chOff x="0" y="0"/>
            <a:chExt cx="4873752" cy="207226"/>
          </a:xfrm>
        </p:grpSpPr>
        <p:sp>
          <p:nvSpPr>
            <p:cNvPr id="3618" name="Freeform: Shape 176"/>
            <p:cNvSpPr/>
            <p:nvPr/>
          </p:nvSpPr>
          <p:spPr>
            <a:xfrm>
              <a:off x="2522619" y="-1"/>
              <a:ext cx="77109" cy="207228"/>
            </a:xfrm>
            <a:prstGeom prst="rect">
              <a:avLst/>
            </a:prstGeom>
            <a:solidFill>
              <a:srgbClr val="FFC00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19" name="Freeform: Shape 177"/>
            <p:cNvSpPr/>
            <p:nvPr/>
          </p:nvSpPr>
          <p:spPr>
            <a:xfrm>
              <a:off x="0" y="-1"/>
              <a:ext cx="2522620" cy="207228"/>
            </a:xfrm>
            <a:prstGeom prst="rect">
              <a:avLst/>
            </a:prstGeom>
            <a:solidFill>
              <a:srgbClr val="00206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0" name="Freeform: Shape 178"/>
            <p:cNvSpPr/>
            <p:nvPr/>
          </p:nvSpPr>
          <p:spPr>
            <a:xfrm>
              <a:off x="2599576" y="-1"/>
              <a:ext cx="251475" cy="207228"/>
            </a:xfrm>
            <a:prstGeom prst="rect">
              <a:avLst/>
            </a:prstGeom>
            <a:solidFill>
              <a:srgbClr val="0066FF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1" name="Freeform: Shape 179"/>
            <p:cNvSpPr/>
            <p:nvPr/>
          </p:nvSpPr>
          <p:spPr>
            <a:xfrm>
              <a:off x="4791643" y="-1"/>
              <a:ext cx="82110" cy="207228"/>
            </a:xfrm>
            <a:prstGeom prst="rect">
              <a:avLst/>
            </a:prstGeom>
            <a:solidFill>
              <a:srgbClr val="00ADA1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2" name="Freeform: Shape 180"/>
            <p:cNvSpPr/>
            <p:nvPr/>
          </p:nvSpPr>
          <p:spPr>
            <a:xfrm>
              <a:off x="2851050" y="-1"/>
              <a:ext cx="1742748" cy="207228"/>
            </a:xfrm>
            <a:prstGeom prst="rect">
              <a:avLst/>
            </a:prstGeom>
            <a:solidFill>
              <a:srgbClr val="FF000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3" name="Freeform: Shape 181"/>
            <p:cNvSpPr/>
            <p:nvPr/>
          </p:nvSpPr>
          <p:spPr>
            <a:xfrm>
              <a:off x="4760588" y="-1"/>
              <a:ext cx="31056" cy="207228"/>
            </a:xfrm>
            <a:prstGeom prst="rect">
              <a:avLst/>
            </a:prstGeom>
            <a:solidFill>
              <a:srgbClr val="00B05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24" name="Freeform: Shape 182"/>
            <p:cNvSpPr/>
            <p:nvPr/>
          </p:nvSpPr>
          <p:spPr>
            <a:xfrm>
              <a:off x="4593948" y="-1"/>
              <a:ext cx="166641" cy="207228"/>
            </a:xfrm>
            <a:prstGeom prst="rect">
              <a:avLst/>
            </a:prstGeom>
            <a:solidFill>
              <a:srgbClr val="FF9900"/>
            </a:solidFill>
            <a:ln w="635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3626" name="TextBox 136"/>
          <p:cNvSpPr txBox="1"/>
          <p:nvPr/>
        </p:nvSpPr>
        <p:spPr>
          <a:xfrm>
            <a:off x="3986282" y="2817965"/>
            <a:ext cx="2986469" cy="770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Solar and Wind are ~ 500% more mineral-intensive than conventional fuels</a:t>
            </a:r>
          </a:p>
        </p:txBody>
      </p:sp>
      <p:sp>
        <p:nvSpPr>
          <p:cNvPr id="3627" name="TextBox 136"/>
          <p:cNvSpPr txBox="1"/>
          <p:nvPr/>
        </p:nvSpPr>
        <p:spPr>
          <a:xfrm>
            <a:off x="2331719" y="1192636"/>
            <a:ext cx="5018880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EVs are ~ 600% more mineral-intensive than ICEs</a:t>
            </a:r>
          </a:p>
        </p:txBody>
      </p:sp>
      <p:sp>
        <p:nvSpPr>
          <p:cNvPr id="3628" name="Rectangle 15"/>
          <p:cNvSpPr txBox="1"/>
          <p:nvPr/>
        </p:nvSpPr>
        <p:spPr>
          <a:xfrm>
            <a:off x="3703320" y="647640"/>
            <a:ext cx="161138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cap="small" sz="24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kg/vehicle</a:t>
            </a:r>
          </a:p>
        </p:txBody>
      </p:sp>
      <p:sp>
        <p:nvSpPr>
          <p:cNvPr id="3629" name="Rectangle 151"/>
          <p:cNvSpPr txBox="1"/>
          <p:nvPr/>
        </p:nvSpPr>
        <p:spPr>
          <a:xfrm>
            <a:off x="4012956" y="2279183"/>
            <a:ext cx="1007031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cap="small" sz="20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KG/MW</a:t>
            </a:r>
          </a:p>
        </p:txBody>
      </p:sp>
      <p:pic>
        <p:nvPicPr>
          <p:cNvPr id="3630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5227" y="142875"/>
            <a:ext cx="6553546" cy="485775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631" name="Picture 18" descr="Picture 18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59468" y="87351"/>
            <a:ext cx="6625065" cy="496879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632" name="Picture 16" descr="Picture 16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48588" y="168809"/>
            <a:ext cx="7046825" cy="480588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sp>
        <p:nvSpPr>
          <p:cNvPr id="3633" name="Rectangle 22"/>
          <p:cNvSpPr/>
          <p:nvPr/>
        </p:nvSpPr>
        <p:spPr>
          <a:xfrm>
            <a:off x="1676400" y="2493823"/>
            <a:ext cx="5372743" cy="1643806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Density in Practice</a:t>
            </a:r>
          </a:p>
        </p:txBody>
      </p:sp>
      <p:pic>
        <p:nvPicPr>
          <p:cNvPr id="3634" name="Picture 26" descr="Picture 26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695776" y="65562"/>
            <a:ext cx="6009223" cy="497683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635" name="Picture 2" descr="Picture 2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33705" y="-331840"/>
            <a:ext cx="8276591" cy="58071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500" fill="hold"/>
                                        <p:tgtEl>
                                          <p:spTgt spid="36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750"/>
                                        <p:tgtEl>
                                          <p:spTgt spid="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Class="entr" nodeType="after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250"/>
                                        <p:tgtEl>
                                          <p:spTgt spid="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Class="entr" nodeType="afterEffect" presetSubtype="16" presetID="23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xit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5" dur="500" fill="hold"/>
                                        <p:tgtEl>
                                          <p:spTgt spid="36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" dur="1500"/>
                                        <p:tgtEl>
                                          <p:spTgt spid="3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1500"/>
                                        <p:tgtEl>
                                          <p:spTgt spid="3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8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40" dur="1500"/>
                                        <p:tgtEl>
                                          <p:spTgt spid="3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Class="exit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3" dur="500" fill="hold"/>
                                        <p:tgtEl>
                                          <p:spTgt spid="36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Class="exit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7" dur="500" fill="hold"/>
                                        <p:tgtEl>
                                          <p:spTgt spid="36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3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2" dur="1500"/>
                                        <p:tgtEl>
                                          <p:spTgt spid="3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Class="entr" nodeType="afterEffect" presetSubtype="8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6" dur="500"/>
                                        <p:tgtEl>
                                          <p:spTgt spid="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Class="entr" nodeType="afterEffect" presetSubtype="8" presetID="22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0" dur="750"/>
                                        <p:tgtEl>
                                          <p:spTgt spid="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250"/>
                            </p:stCondLst>
                            <p:childTnLst>
                              <p:par>
                                <p:cTn id="62" presetClass="entr" nodeType="after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3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4" dur="1000"/>
                                        <p:tgtEl>
                                          <p:spTgt spid="3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50"/>
                            </p:stCondLst>
                            <p:childTnLst>
                              <p:par>
                                <p:cTn id="66" presetClass="entr" nodeType="afterEffect" presetSubtype="8" presetID="2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8" dur="1250"/>
                                        <p:tgtEl>
                                          <p:spTgt spid="3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Class="entr" nodeType="afterEffect" presetSubtype="8" presetID="22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2" dur="1500"/>
                                        <p:tgtEl>
                                          <p:spTgt spid="3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000"/>
                            </p:stCondLst>
                            <p:childTnLst>
                              <p:par>
                                <p:cTn id="74" presetClass="entr" nodeType="afterEffect" presetSubtype="16" presetID="23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3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3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Class="entr" nodeType="click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3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2" dur="1500"/>
                                        <p:tgtEl>
                                          <p:spTgt spid="3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exit" nodeType="clickEffect" presetID="10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6" dur="500" fill="hold"/>
                                        <p:tgtEl>
                                          <p:spTgt spid="36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Class="entr" nodeType="afterEffect" presetID="10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/>
                                        <p:tgtEl>
                                          <p:spTgt spid="3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1" dur="1500"/>
                                        <p:tgtEl>
                                          <p:spTgt spid="3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Class="emph" nodeType="afterEffect" presetSubtype="0" presetID="6" grpId="2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363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Class="path" nodeType="afterEffect" presetSubtype="0" presetID="-1" grpId="2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02948 -0.123464" origin="layout" pathEditMode="relative">
                                      <p:cBhvr>
                                        <p:cTn id="97" dur="2000" fill="hold"/>
                                        <p:tgtEl>
                                          <p:spTgt spid="36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26" grpId="17"/>
      <p:bldP build="whole" bldLvl="1" animBg="1" rev="0" advAuto="0" spid="3633" grpId="5"/>
      <p:bldP build="whole" bldLvl="1" animBg="1" rev="0" advAuto="0" spid="3518" grpId="8"/>
      <p:bldP build="whole" bldLvl="1" animBg="1" rev="0" advAuto="0" spid="3604" grpId="13"/>
      <p:bldP build="whole" bldLvl="1" animBg="1" rev="0" advAuto="0" spid="3635" grpId="1"/>
      <p:bldP build="whole" bldLvl="1" animBg="1" rev="0" advAuto="0" spid="3632" grpId="18"/>
      <p:bldP build="whole" bldLvl="1" animBg="1" rev="0" advAuto="0" spid="3632" grpId="19"/>
      <p:bldP build="whole" bldLvl="1" animBg="1" rev="0" advAuto="0" spid="3631" grpId="7"/>
      <p:bldP build="whole" bldLvl="1" animBg="1" rev="0" advAuto="0" spid="3631" grpId="10"/>
      <p:bldP build="whole" bldLvl="1" animBg="1" rev="0" advAuto="0" spid="3609" grpId="14"/>
      <p:bldP build="whole" bldLvl="1" animBg="1" rev="0" advAuto="0" spid="3629" grpId="11"/>
      <p:bldP build="whole" bldLvl="1" animBg="1" rev="0" advAuto="0" spid="3582" grpId="2"/>
      <p:bldP build="whole" bldLvl="1" animBg="1" rev="0" advAuto="0" spid="3617" grpId="15"/>
      <p:bldP build="whole" bldLvl="1" animBg="1" rev="0" advAuto="0" spid="3630" grpId="6"/>
      <p:bldP build="whole" bldLvl="1" animBg="1" rev="0" advAuto="0" spid="3597" grpId="12"/>
      <p:bldP build="whole" bldLvl="1" animBg="1" rev="0" advAuto="0" spid="3627" grpId="4"/>
      <p:bldP build="whole" bldLvl="1" animBg="1" rev="0" advAuto="0" spid="3625" grpId="16"/>
      <p:bldP build="whole" bldLvl="1" animBg="1" rev="0" advAuto="0" spid="3592" grpId="3"/>
      <p:bldP build="whole" bldLvl="1" animBg="1" rev="0" advAuto="0" spid="3630" grpId="9"/>
      <p:bldP build="whole" bldLvl="1" animBg="1" rev="0" advAuto="0" spid="3634" grpId="20"/>
      <p:bldP build="whole" bldLvl="1" animBg="1" rev="0" advAuto="0" spid="3634" grpId="2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7" name="TextBox 6"/>
          <p:cNvSpPr txBox="1"/>
          <p:nvPr/>
        </p:nvSpPr>
        <p:spPr>
          <a:xfrm>
            <a:off x="1036319" y="438150"/>
            <a:ext cx="7223761" cy="64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lnSpc>
                <a:spcPct val="150000"/>
              </a:lnSpc>
              <a:defRPr b="1" sz="40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Transportation Optionality</a:t>
            </a:r>
          </a:p>
        </p:txBody>
      </p:sp>
      <p:sp>
        <p:nvSpPr>
          <p:cNvPr id="3638" name="TextBox 7"/>
          <p:cNvSpPr txBox="1"/>
          <p:nvPr/>
        </p:nvSpPr>
        <p:spPr>
          <a:xfrm>
            <a:off x="388620" y="1809750"/>
            <a:ext cx="8366760" cy="2060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28600" indent="-228600">
              <a:lnSpc>
                <a:spcPct val="150000"/>
              </a:lnSpc>
              <a:buSzPct val="100000"/>
              <a:buFont typeface="Arial"/>
              <a:buChar char="•"/>
              <a:defRPr b="1" sz="32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Smaller: Hybrid and Electric</a:t>
            </a:r>
            <a:endParaRPr>
              <a:solidFill>
                <a:srgbClr val="FFFFFF"/>
              </a:solidFill>
            </a:endParaRPr>
          </a:p>
          <a:p>
            <a:pPr marL="228600" indent="-228600">
              <a:lnSpc>
                <a:spcPct val="150000"/>
              </a:lnSpc>
              <a:buSzPct val="100000"/>
              <a:buFont typeface="Arial"/>
              <a:buChar char="•"/>
              <a:defRPr b="1" sz="32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Mid-Sized: Fuel Cells (H</a:t>
            </a:r>
            <a:r>
              <a:rPr baseline="-25000"/>
              <a:t>2</a:t>
            </a:r>
            <a:r>
              <a:t>), CNG</a:t>
            </a:r>
            <a:endParaRPr>
              <a:solidFill>
                <a:srgbClr val="FFFFFF"/>
              </a:solidFill>
            </a:endParaRPr>
          </a:p>
          <a:p>
            <a:pPr marL="228600" indent="-228600">
              <a:lnSpc>
                <a:spcPct val="150000"/>
              </a:lnSpc>
              <a:buSzPct val="100000"/>
              <a:buFont typeface="Arial"/>
              <a:buChar char="•"/>
              <a:defRPr b="1" sz="32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Large: Gasoline, Diesel, Kerosene</a:t>
            </a:r>
          </a:p>
        </p:txBody>
      </p:sp>
      <p:pic>
        <p:nvPicPr>
          <p:cNvPr id="3639" name="Picture 15" descr="Picture 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8771" y="1601300"/>
            <a:ext cx="8786459" cy="310405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63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363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2000"/>
                                        <p:tgtEl>
                                          <p:spTgt spid="36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2000"/>
                                        <p:tgtEl>
                                          <p:spTgt spid="36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3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2000"/>
                                        <p:tgtEl>
                                          <p:spTgt spid="36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1500"/>
                                        <p:tgtEl>
                                          <p:spTgt spid="3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639" grpId="2"/>
      <p:bldP build="p" bldLvl="5" animBg="1" rev="0" advAuto="0" spid="3638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1" name="Rectangle 111"/>
          <p:cNvSpPr txBox="1"/>
          <p:nvPr/>
        </p:nvSpPr>
        <p:spPr>
          <a:xfrm>
            <a:off x="1081683" y="160198"/>
            <a:ext cx="6980633" cy="887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3200"/>
              </a:lnSpc>
              <a:defRPr b="1" sz="32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Critical Minerals Supply, 2024</a:t>
            </a:r>
            <a:endParaRPr>
              <a:solidFill>
                <a:srgbClr val="FFFFFF"/>
              </a:solidFill>
            </a:endParaRPr>
          </a:p>
          <a:p>
            <a:pPr algn="ctr">
              <a:lnSpc>
                <a:spcPts val="3200"/>
              </a:lnSpc>
              <a:defRPr b="1" sz="2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% of Total</a:t>
            </a:r>
          </a:p>
        </p:txBody>
      </p:sp>
      <p:sp>
        <p:nvSpPr>
          <p:cNvPr id="3642" name="TextBox 66"/>
          <p:cNvSpPr txBox="1"/>
          <p:nvPr/>
        </p:nvSpPr>
        <p:spPr>
          <a:xfrm>
            <a:off x="2765072" y="4850879"/>
            <a:ext cx="3613856" cy="214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9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Sources: IEA; USGS</a:t>
            </a:r>
          </a:p>
        </p:txBody>
      </p:sp>
      <p:pic>
        <p:nvPicPr>
          <p:cNvPr id="3643" name="Picture 117" descr="Picture 11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5299914"/>
            <a:ext cx="2953162" cy="483937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50" name="Group 231"/>
          <p:cNvGrpSpPr/>
          <p:nvPr/>
        </p:nvGrpSpPr>
        <p:grpSpPr>
          <a:xfrm>
            <a:off x="1021998" y="1627117"/>
            <a:ext cx="3615836" cy="301109"/>
            <a:chOff x="0" y="0"/>
            <a:chExt cx="3615835" cy="301107"/>
          </a:xfrm>
        </p:grpSpPr>
        <p:sp>
          <p:nvSpPr>
            <p:cNvPr id="3644" name="TextBox 125"/>
            <p:cNvSpPr txBox="1"/>
            <p:nvPr/>
          </p:nvSpPr>
          <p:spPr>
            <a:xfrm>
              <a:off x="0" y="0"/>
              <a:ext cx="161218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3645" name="TextBox 126"/>
            <p:cNvSpPr txBox="1"/>
            <p:nvPr/>
          </p:nvSpPr>
          <p:spPr>
            <a:xfrm>
              <a:off x="598145" y="0"/>
              <a:ext cx="309758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  <p:sp>
          <p:nvSpPr>
            <p:cNvPr id="3646" name="TextBox 127"/>
            <p:cNvSpPr txBox="1"/>
            <p:nvPr/>
          </p:nvSpPr>
          <p:spPr>
            <a:xfrm>
              <a:off x="1265520" y="0"/>
              <a:ext cx="319334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</a:t>
              </a:r>
            </a:p>
          </p:txBody>
        </p:sp>
        <p:sp>
          <p:nvSpPr>
            <p:cNvPr id="3647" name="TextBox 128"/>
            <p:cNvSpPr txBox="1"/>
            <p:nvPr/>
          </p:nvSpPr>
          <p:spPr>
            <a:xfrm>
              <a:off x="1927794" y="0"/>
              <a:ext cx="319334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</a:t>
              </a:r>
            </a:p>
          </p:txBody>
        </p:sp>
        <p:sp>
          <p:nvSpPr>
            <p:cNvPr id="3648" name="TextBox 129"/>
            <p:cNvSpPr txBox="1"/>
            <p:nvPr/>
          </p:nvSpPr>
          <p:spPr>
            <a:xfrm>
              <a:off x="2605716" y="0"/>
              <a:ext cx="311407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80</a:t>
              </a:r>
            </a:p>
          </p:txBody>
        </p:sp>
        <p:sp>
          <p:nvSpPr>
            <p:cNvPr id="3649" name="TextBox 130"/>
            <p:cNvSpPr txBox="1"/>
            <p:nvPr/>
          </p:nvSpPr>
          <p:spPr>
            <a:xfrm>
              <a:off x="3201246" y="0"/>
              <a:ext cx="414590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</p:grpSp>
      <p:grpSp>
        <p:nvGrpSpPr>
          <p:cNvPr id="3656" name="Graphic 132"/>
          <p:cNvGrpSpPr/>
          <p:nvPr/>
        </p:nvGrpSpPr>
        <p:grpSpPr>
          <a:xfrm>
            <a:off x="1115459" y="2026684"/>
            <a:ext cx="3319586" cy="2651764"/>
            <a:chOff x="0" y="0"/>
            <a:chExt cx="3319584" cy="2651762"/>
          </a:xfrm>
        </p:grpSpPr>
        <p:sp>
          <p:nvSpPr>
            <p:cNvPr id="3651" name="Rectangle 136"/>
            <p:cNvSpPr/>
            <p:nvPr/>
          </p:nvSpPr>
          <p:spPr>
            <a:xfrm>
              <a:off x="0" y="1889"/>
              <a:ext cx="3319585" cy="2644736"/>
            </a:xfrm>
            <a:prstGeom prst="rect">
              <a:avLst/>
            </a:prstGeom>
            <a:solidFill>
              <a:srgbClr val="BFBFB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52" name="Freeform: Shape 137"/>
            <p:cNvSpPr/>
            <p:nvPr/>
          </p:nvSpPr>
          <p:spPr>
            <a:xfrm flipH="1">
              <a:off x="658600" y="-1"/>
              <a:ext cx="1" cy="2651764"/>
            </a:xfrm>
            <a:prstGeom prst="line">
              <a:avLst/>
            </a:prstGeom>
            <a:noFill/>
            <a:ln w="12700" cap="flat">
              <a:solidFill>
                <a:srgbClr val="FFFFFF">
                  <a:alpha val="55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53" name="Freeform: Shape 138"/>
            <p:cNvSpPr/>
            <p:nvPr/>
          </p:nvSpPr>
          <p:spPr>
            <a:xfrm flipH="1">
              <a:off x="1325916" y="-1"/>
              <a:ext cx="1" cy="2651764"/>
            </a:xfrm>
            <a:prstGeom prst="line">
              <a:avLst/>
            </a:prstGeom>
            <a:noFill/>
            <a:ln w="12700" cap="flat">
              <a:solidFill>
                <a:srgbClr val="FFFFFF">
                  <a:alpha val="55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54" name="Freeform: Shape 139"/>
            <p:cNvSpPr/>
            <p:nvPr/>
          </p:nvSpPr>
          <p:spPr>
            <a:xfrm flipH="1">
              <a:off x="1993378" y="-1"/>
              <a:ext cx="1" cy="2651764"/>
            </a:xfrm>
            <a:prstGeom prst="line">
              <a:avLst/>
            </a:prstGeom>
            <a:noFill/>
            <a:ln w="12700" cap="flat">
              <a:solidFill>
                <a:srgbClr val="FFFFFF">
                  <a:alpha val="55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55" name="Freeform: Shape 140"/>
            <p:cNvSpPr/>
            <p:nvPr/>
          </p:nvSpPr>
          <p:spPr>
            <a:xfrm flipH="1">
              <a:off x="2660695" y="-1"/>
              <a:ext cx="1" cy="2651764"/>
            </a:xfrm>
            <a:prstGeom prst="line">
              <a:avLst/>
            </a:prstGeom>
            <a:noFill/>
            <a:ln w="12700" cap="flat">
              <a:solidFill>
                <a:srgbClr val="FFFFFF">
                  <a:alpha val="55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657" name="TextBox 178"/>
          <p:cNvSpPr txBox="1"/>
          <p:nvPr/>
        </p:nvSpPr>
        <p:spPr>
          <a:xfrm>
            <a:off x="-15038" y="2094010"/>
            <a:ext cx="1105089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Graphite</a:t>
            </a:r>
          </a:p>
        </p:txBody>
      </p:sp>
      <p:sp>
        <p:nvSpPr>
          <p:cNvPr id="3658" name="TextBox 180"/>
          <p:cNvSpPr txBox="1"/>
          <p:nvPr/>
        </p:nvSpPr>
        <p:spPr>
          <a:xfrm>
            <a:off x="-15038" y="2537032"/>
            <a:ext cx="1105089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Tungsten</a:t>
            </a:r>
          </a:p>
        </p:txBody>
      </p:sp>
      <p:sp>
        <p:nvSpPr>
          <p:cNvPr id="3659" name="TextBox 181"/>
          <p:cNvSpPr txBox="1"/>
          <p:nvPr/>
        </p:nvSpPr>
        <p:spPr>
          <a:xfrm>
            <a:off x="-15038" y="2980054"/>
            <a:ext cx="1105089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Rare earths</a:t>
            </a:r>
          </a:p>
        </p:txBody>
      </p:sp>
      <p:sp>
        <p:nvSpPr>
          <p:cNvPr id="3660" name="TextBox 183"/>
          <p:cNvSpPr txBox="1"/>
          <p:nvPr/>
        </p:nvSpPr>
        <p:spPr>
          <a:xfrm>
            <a:off x="-15038" y="3423077"/>
            <a:ext cx="1105089" cy="288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Lithium</a:t>
            </a:r>
          </a:p>
        </p:txBody>
      </p:sp>
      <p:sp>
        <p:nvSpPr>
          <p:cNvPr id="3661" name="TextBox 184"/>
          <p:cNvSpPr txBox="1"/>
          <p:nvPr/>
        </p:nvSpPr>
        <p:spPr>
          <a:xfrm>
            <a:off x="-15038" y="3866098"/>
            <a:ext cx="1105089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Copper</a:t>
            </a:r>
          </a:p>
        </p:txBody>
      </p:sp>
      <p:sp>
        <p:nvSpPr>
          <p:cNvPr id="3662" name="TextBox 185"/>
          <p:cNvSpPr txBox="1"/>
          <p:nvPr/>
        </p:nvSpPr>
        <p:spPr>
          <a:xfrm>
            <a:off x="-15038" y="4309119"/>
            <a:ext cx="1105089" cy="288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r">
              <a:defRPr b="1"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Nickel</a:t>
            </a:r>
          </a:p>
        </p:txBody>
      </p:sp>
      <p:sp>
        <p:nvSpPr>
          <p:cNvPr id="3663" name="TextBox 192"/>
          <p:cNvSpPr txBox="1"/>
          <p:nvPr/>
        </p:nvSpPr>
        <p:spPr>
          <a:xfrm>
            <a:off x="2164039" y="1113103"/>
            <a:ext cx="1105088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Mining</a:t>
            </a:r>
          </a:p>
        </p:txBody>
      </p:sp>
      <p:sp>
        <p:nvSpPr>
          <p:cNvPr id="3664" name="Freeform: Shape 213"/>
          <p:cNvSpPr/>
          <p:nvPr/>
        </p:nvSpPr>
        <p:spPr>
          <a:xfrm flipH="1">
            <a:off x="1115458" y="2024971"/>
            <a:ext cx="1" cy="2651762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65" name="Freeform: Shape 214"/>
          <p:cNvSpPr/>
          <p:nvPr/>
        </p:nvSpPr>
        <p:spPr>
          <a:xfrm flipH="1">
            <a:off x="4430228" y="2024971"/>
            <a:ext cx="1" cy="2651762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66" name="Freeform: Shape 215"/>
          <p:cNvSpPr/>
          <p:nvPr/>
        </p:nvSpPr>
        <p:spPr>
          <a:xfrm>
            <a:off x="1115457" y="1930632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67" name="Freeform: Shape 216"/>
          <p:cNvSpPr/>
          <p:nvPr/>
        </p:nvSpPr>
        <p:spPr>
          <a:xfrm>
            <a:off x="1774057" y="1930632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68" name="Freeform: Shape 217"/>
          <p:cNvSpPr/>
          <p:nvPr/>
        </p:nvSpPr>
        <p:spPr>
          <a:xfrm>
            <a:off x="2440971" y="1930632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69" name="Freeform: Shape 218"/>
          <p:cNvSpPr/>
          <p:nvPr/>
        </p:nvSpPr>
        <p:spPr>
          <a:xfrm>
            <a:off x="3106834" y="1930632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70" name="Freeform: Shape 219"/>
          <p:cNvSpPr/>
          <p:nvPr/>
        </p:nvSpPr>
        <p:spPr>
          <a:xfrm>
            <a:off x="3778415" y="1930632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671" name="Freeform: Shape 220"/>
          <p:cNvSpPr/>
          <p:nvPr/>
        </p:nvSpPr>
        <p:spPr>
          <a:xfrm>
            <a:off x="4435466" y="1930632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3677" name="Graphic 132"/>
          <p:cNvGrpSpPr/>
          <p:nvPr/>
        </p:nvGrpSpPr>
        <p:grpSpPr>
          <a:xfrm>
            <a:off x="5595811" y="2029845"/>
            <a:ext cx="3319586" cy="2653488"/>
            <a:chOff x="0" y="0"/>
            <a:chExt cx="3319584" cy="2653487"/>
          </a:xfrm>
        </p:grpSpPr>
        <p:sp>
          <p:nvSpPr>
            <p:cNvPr id="3672" name="Rectangle 142"/>
            <p:cNvSpPr/>
            <p:nvPr/>
          </p:nvSpPr>
          <p:spPr>
            <a:xfrm>
              <a:off x="0" y="-1"/>
              <a:ext cx="3319585" cy="2644737"/>
            </a:xfrm>
            <a:prstGeom prst="rect">
              <a:avLst/>
            </a:prstGeom>
            <a:solidFill>
              <a:srgbClr val="BFBFBF"/>
            </a:solidFill>
            <a:ln w="12700" cap="flat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673" name="Freeform: Shape 143"/>
            <p:cNvSpPr/>
            <p:nvPr/>
          </p:nvSpPr>
          <p:spPr>
            <a:xfrm flipH="1">
              <a:off x="659993" y="1725"/>
              <a:ext cx="1" cy="2651763"/>
            </a:xfrm>
            <a:prstGeom prst="line">
              <a:avLst/>
            </a:prstGeom>
            <a:noFill/>
            <a:ln w="12700" cap="flat">
              <a:solidFill>
                <a:srgbClr val="FFFFFF">
                  <a:alpha val="55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74" name="Freeform: Shape 144"/>
            <p:cNvSpPr/>
            <p:nvPr/>
          </p:nvSpPr>
          <p:spPr>
            <a:xfrm flipH="1">
              <a:off x="1327310" y="1725"/>
              <a:ext cx="1" cy="2651763"/>
            </a:xfrm>
            <a:prstGeom prst="line">
              <a:avLst/>
            </a:prstGeom>
            <a:noFill/>
            <a:ln w="12700" cap="flat">
              <a:solidFill>
                <a:srgbClr val="FFFFFF">
                  <a:alpha val="55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75" name="Freeform: Shape 145"/>
            <p:cNvSpPr/>
            <p:nvPr/>
          </p:nvSpPr>
          <p:spPr>
            <a:xfrm flipH="1">
              <a:off x="1994628" y="1725"/>
              <a:ext cx="1" cy="2651763"/>
            </a:xfrm>
            <a:prstGeom prst="line">
              <a:avLst/>
            </a:prstGeom>
            <a:noFill/>
            <a:ln w="12700" cap="flat">
              <a:solidFill>
                <a:srgbClr val="FFFFFF">
                  <a:alpha val="55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676" name="Freeform: Shape 146"/>
            <p:cNvSpPr/>
            <p:nvPr/>
          </p:nvSpPr>
          <p:spPr>
            <a:xfrm flipH="1">
              <a:off x="2662090" y="1725"/>
              <a:ext cx="1" cy="2651763"/>
            </a:xfrm>
            <a:prstGeom prst="line">
              <a:avLst/>
            </a:prstGeom>
            <a:noFill/>
            <a:ln w="12700" cap="flat">
              <a:solidFill>
                <a:srgbClr val="FFFFFF">
                  <a:alpha val="55000"/>
                </a:srgbClr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3686" name="Group 13"/>
          <p:cNvGrpSpPr/>
          <p:nvPr/>
        </p:nvGrpSpPr>
        <p:grpSpPr>
          <a:xfrm>
            <a:off x="4475921" y="2507308"/>
            <a:ext cx="4418610" cy="2121343"/>
            <a:chOff x="0" y="0"/>
            <a:chExt cx="4418609" cy="2121342"/>
          </a:xfrm>
        </p:grpSpPr>
        <p:grpSp>
          <p:nvGrpSpPr>
            <p:cNvPr id="3681" name="Group 6"/>
            <p:cNvGrpSpPr/>
            <p:nvPr/>
          </p:nvGrpSpPr>
          <p:grpSpPr>
            <a:xfrm>
              <a:off x="0" y="-1"/>
              <a:ext cx="4418610" cy="354499"/>
              <a:chOff x="0" y="0"/>
              <a:chExt cx="4418609" cy="354497"/>
            </a:xfrm>
          </p:grpSpPr>
          <p:sp>
            <p:nvSpPr>
              <p:cNvPr id="3678" name="Rectangle 161"/>
              <p:cNvSpPr/>
              <p:nvPr/>
            </p:nvSpPr>
            <p:spPr>
              <a:xfrm>
                <a:off x="1106435" y="10761"/>
                <a:ext cx="3269896" cy="34373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679" name="Rectangle 162"/>
              <p:cNvSpPr/>
              <p:nvPr/>
            </p:nvSpPr>
            <p:spPr>
              <a:xfrm>
                <a:off x="4376330" y="3925"/>
                <a:ext cx="42280" cy="343736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680" name="TextBox 186"/>
              <p:cNvSpPr txBox="1"/>
              <p:nvPr/>
            </p:nvSpPr>
            <p:spPr>
              <a:xfrm>
                <a:off x="0" y="0"/>
                <a:ext cx="1089654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b="1" sz="1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Gallium</a:t>
                </a:r>
              </a:p>
            </p:txBody>
          </p:sp>
        </p:grpSp>
        <p:grpSp>
          <p:nvGrpSpPr>
            <p:cNvPr id="3685" name="Group 8"/>
            <p:cNvGrpSpPr/>
            <p:nvPr/>
          </p:nvGrpSpPr>
          <p:grpSpPr>
            <a:xfrm>
              <a:off x="146" y="1762199"/>
              <a:ext cx="4418464" cy="359143"/>
              <a:chOff x="0" y="0"/>
              <a:chExt cx="4418463" cy="359142"/>
            </a:xfrm>
          </p:grpSpPr>
          <p:sp>
            <p:nvSpPr>
              <p:cNvPr id="3682" name="Rectangle 167"/>
              <p:cNvSpPr/>
              <p:nvPr/>
            </p:nvSpPr>
            <p:spPr>
              <a:xfrm>
                <a:off x="1106435" y="15406"/>
                <a:ext cx="2579624" cy="34373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683" name="Rectangle 168"/>
              <p:cNvSpPr/>
              <p:nvPr/>
            </p:nvSpPr>
            <p:spPr>
              <a:xfrm>
                <a:off x="3685912" y="8570"/>
                <a:ext cx="732552" cy="343736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684" name="TextBox 189"/>
              <p:cNvSpPr txBox="1"/>
              <p:nvPr/>
            </p:nvSpPr>
            <p:spPr>
              <a:xfrm>
                <a:off x="0" y="0"/>
                <a:ext cx="1089654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b="1" sz="1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Cobalt</a:t>
                </a:r>
              </a:p>
            </p:txBody>
          </p:sp>
        </p:grpSp>
      </p:grpSp>
      <p:grpSp>
        <p:nvGrpSpPr>
          <p:cNvPr id="3703" name="Group 12"/>
          <p:cNvGrpSpPr/>
          <p:nvPr/>
        </p:nvGrpSpPr>
        <p:grpSpPr>
          <a:xfrm>
            <a:off x="4475921" y="2065035"/>
            <a:ext cx="4418610" cy="2116627"/>
            <a:chOff x="0" y="0"/>
            <a:chExt cx="4418609" cy="2116625"/>
          </a:xfrm>
        </p:grpSpPr>
        <p:grpSp>
          <p:nvGrpSpPr>
            <p:cNvPr id="3690" name="Group 5"/>
            <p:cNvGrpSpPr/>
            <p:nvPr/>
          </p:nvGrpSpPr>
          <p:grpSpPr>
            <a:xfrm>
              <a:off x="0" y="-1"/>
              <a:ext cx="4418610" cy="354426"/>
              <a:chOff x="0" y="0"/>
              <a:chExt cx="4418609" cy="354425"/>
            </a:xfrm>
          </p:grpSpPr>
          <p:sp>
            <p:nvSpPr>
              <p:cNvPr id="3687" name="Rectangle 163"/>
              <p:cNvSpPr/>
              <p:nvPr/>
            </p:nvSpPr>
            <p:spPr>
              <a:xfrm>
                <a:off x="1106434" y="10689"/>
                <a:ext cx="3165144" cy="34373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688" name="Rectangle 164"/>
              <p:cNvSpPr/>
              <p:nvPr/>
            </p:nvSpPr>
            <p:spPr>
              <a:xfrm>
                <a:off x="4271576" y="3853"/>
                <a:ext cx="147034" cy="343736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689" name="TextBox 187"/>
              <p:cNvSpPr txBox="1"/>
              <p:nvPr/>
            </p:nvSpPr>
            <p:spPr>
              <a:xfrm>
                <a:off x="0" y="0"/>
                <a:ext cx="1089654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b="1" sz="1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Graphite</a:t>
                </a:r>
              </a:p>
            </p:txBody>
          </p:sp>
        </p:grpSp>
        <p:grpSp>
          <p:nvGrpSpPr>
            <p:cNvPr id="3694" name="Group 7"/>
            <p:cNvGrpSpPr/>
            <p:nvPr/>
          </p:nvGrpSpPr>
          <p:grpSpPr>
            <a:xfrm>
              <a:off x="145" y="884617"/>
              <a:ext cx="4418465" cy="354354"/>
              <a:chOff x="0" y="0"/>
              <a:chExt cx="4418464" cy="354352"/>
            </a:xfrm>
          </p:grpSpPr>
          <p:sp>
            <p:nvSpPr>
              <p:cNvPr id="3691" name="Rectangle 165"/>
              <p:cNvSpPr/>
              <p:nvPr/>
            </p:nvSpPr>
            <p:spPr>
              <a:xfrm>
                <a:off x="1106435" y="10616"/>
                <a:ext cx="3009827" cy="34373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692" name="Rectangle 166"/>
              <p:cNvSpPr/>
              <p:nvPr/>
            </p:nvSpPr>
            <p:spPr>
              <a:xfrm>
                <a:off x="4116261" y="3780"/>
                <a:ext cx="302204" cy="343736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693" name="TextBox 188"/>
              <p:cNvSpPr txBox="1"/>
              <p:nvPr/>
            </p:nvSpPr>
            <p:spPr>
              <a:xfrm>
                <a:off x="0" y="0"/>
                <a:ext cx="1089654" cy="28882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b="1" sz="1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Rare earths</a:t>
                </a:r>
              </a:p>
            </p:txBody>
          </p:sp>
        </p:grpSp>
        <p:grpSp>
          <p:nvGrpSpPr>
            <p:cNvPr id="3698" name="Group 9"/>
            <p:cNvGrpSpPr/>
            <p:nvPr/>
          </p:nvGrpSpPr>
          <p:grpSpPr>
            <a:xfrm>
              <a:off x="144" y="1326818"/>
              <a:ext cx="4418465" cy="350573"/>
              <a:chOff x="0" y="0"/>
              <a:chExt cx="4418463" cy="350571"/>
            </a:xfrm>
          </p:grpSpPr>
          <p:sp>
            <p:nvSpPr>
              <p:cNvPr id="3695" name="Rectangle 169"/>
              <p:cNvSpPr/>
              <p:nvPr/>
            </p:nvSpPr>
            <p:spPr>
              <a:xfrm>
                <a:off x="1106434" y="6836"/>
                <a:ext cx="2315779" cy="34373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696" name="Rectangle 170"/>
              <p:cNvSpPr/>
              <p:nvPr/>
            </p:nvSpPr>
            <p:spPr>
              <a:xfrm>
                <a:off x="3422210" y="0"/>
                <a:ext cx="996254" cy="343736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697" name="TextBox 190"/>
              <p:cNvSpPr txBox="1"/>
              <p:nvPr/>
            </p:nvSpPr>
            <p:spPr>
              <a:xfrm>
                <a:off x="0" y="10407"/>
                <a:ext cx="1089654" cy="2888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b="1" sz="1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Lithium</a:t>
                </a:r>
              </a:p>
            </p:txBody>
          </p:sp>
        </p:grpSp>
        <p:grpSp>
          <p:nvGrpSpPr>
            <p:cNvPr id="3702" name="Group 10"/>
            <p:cNvGrpSpPr/>
            <p:nvPr/>
          </p:nvGrpSpPr>
          <p:grpSpPr>
            <a:xfrm>
              <a:off x="144" y="1765237"/>
              <a:ext cx="4418466" cy="351389"/>
              <a:chOff x="0" y="0"/>
              <a:chExt cx="4418464" cy="351387"/>
            </a:xfrm>
          </p:grpSpPr>
          <p:sp>
            <p:nvSpPr>
              <p:cNvPr id="3699" name="Rectangle 172"/>
              <p:cNvSpPr/>
              <p:nvPr/>
            </p:nvSpPr>
            <p:spPr>
              <a:xfrm>
                <a:off x="1111223" y="7652"/>
                <a:ext cx="1494453" cy="34373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00" name="Rectangle 171"/>
              <p:cNvSpPr/>
              <p:nvPr/>
            </p:nvSpPr>
            <p:spPr>
              <a:xfrm>
                <a:off x="2600886" y="0"/>
                <a:ext cx="1817579" cy="343736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01" name="TextBox 191"/>
              <p:cNvSpPr txBox="1"/>
              <p:nvPr/>
            </p:nvSpPr>
            <p:spPr>
              <a:xfrm>
                <a:off x="0" y="17500"/>
                <a:ext cx="1089654" cy="28882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 algn="r">
                  <a:defRPr b="1" sz="1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Copper</a:t>
                </a:r>
              </a:p>
            </p:txBody>
          </p:sp>
        </p:grpSp>
      </p:grpSp>
      <p:sp>
        <p:nvSpPr>
          <p:cNvPr id="3704" name="TextBox 202"/>
          <p:cNvSpPr txBox="1"/>
          <p:nvPr/>
        </p:nvSpPr>
        <p:spPr>
          <a:xfrm>
            <a:off x="5768414" y="1113103"/>
            <a:ext cx="3082302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Refining/Processing</a:t>
            </a:r>
          </a:p>
        </p:txBody>
      </p:sp>
      <p:sp>
        <p:nvSpPr>
          <p:cNvPr id="3705" name="Freeform: Shape 221"/>
          <p:cNvSpPr/>
          <p:nvPr/>
        </p:nvSpPr>
        <p:spPr>
          <a:xfrm flipH="1">
            <a:off x="5595430" y="2022072"/>
            <a:ext cx="1" cy="2651762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06" name="Freeform: Shape 222"/>
          <p:cNvSpPr/>
          <p:nvPr/>
        </p:nvSpPr>
        <p:spPr>
          <a:xfrm>
            <a:off x="8912207" y="2024971"/>
            <a:ext cx="1" cy="2651762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07" name="Freeform: Shape 223"/>
          <p:cNvSpPr/>
          <p:nvPr/>
        </p:nvSpPr>
        <p:spPr>
          <a:xfrm>
            <a:off x="5596604" y="1936349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08" name="Freeform: Shape 224"/>
          <p:cNvSpPr/>
          <p:nvPr/>
        </p:nvSpPr>
        <p:spPr>
          <a:xfrm>
            <a:off x="6255484" y="1936349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09" name="Freeform: Shape 225"/>
          <p:cNvSpPr/>
          <p:nvPr/>
        </p:nvSpPr>
        <p:spPr>
          <a:xfrm>
            <a:off x="6920232" y="1936349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10" name="Freeform: Shape 226"/>
          <p:cNvSpPr/>
          <p:nvPr/>
        </p:nvSpPr>
        <p:spPr>
          <a:xfrm>
            <a:off x="7590843" y="1936349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11" name="Freeform: Shape 227"/>
          <p:cNvSpPr/>
          <p:nvPr/>
        </p:nvSpPr>
        <p:spPr>
          <a:xfrm>
            <a:off x="8254289" y="1936349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712" name="Freeform: Shape 228"/>
          <p:cNvSpPr/>
          <p:nvPr/>
        </p:nvSpPr>
        <p:spPr>
          <a:xfrm>
            <a:off x="8914342" y="1938508"/>
            <a:ext cx="1" cy="91441"/>
          </a:xfrm>
          <a:prstGeom prst="line">
            <a:avLst/>
          </a:prstGeom>
          <a:ln w="1270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3719" name="Group 232"/>
          <p:cNvGrpSpPr/>
          <p:nvPr/>
        </p:nvGrpSpPr>
        <p:grpSpPr>
          <a:xfrm>
            <a:off x="5503155" y="1627117"/>
            <a:ext cx="3615837" cy="301109"/>
            <a:chOff x="0" y="0"/>
            <a:chExt cx="3615835" cy="301107"/>
          </a:xfrm>
        </p:grpSpPr>
        <p:sp>
          <p:nvSpPr>
            <p:cNvPr id="3713" name="TextBox 233"/>
            <p:cNvSpPr txBox="1"/>
            <p:nvPr/>
          </p:nvSpPr>
          <p:spPr>
            <a:xfrm>
              <a:off x="0" y="0"/>
              <a:ext cx="161218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</a:t>
              </a:r>
            </a:p>
          </p:txBody>
        </p:sp>
        <p:sp>
          <p:nvSpPr>
            <p:cNvPr id="3714" name="TextBox 234"/>
            <p:cNvSpPr txBox="1"/>
            <p:nvPr/>
          </p:nvSpPr>
          <p:spPr>
            <a:xfrm>
              <a:off x="598145" y="0"/>
              <a:ext cx="309758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  <p:sp>
          <p:nvSpPr>
            <p:cNvPr id="3715" name="TextBox 235"/>
            <p:cNvSpPr txBox="1"/>
            <p:nvPr/>
          </p:nvSpPr>
          <p:spPr>
            <a:xfrm>
              <a:off x="1265520" y="0"/>
              <a:ext cx="319334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40</a:t>
              </a:r>
            </a:p>
          </p:txBody>
        </p:sp>
        <p:sp>
          <p:nvSpPr>
            <p:cNvPr id="3716" name="TextBox 236"/>
            <p:cNvSpPr txBox="1"/>
            <p:nvPr/>
          </p:nvSpPr>
          <p:spPr>
            <a:xfrm>
              <a:off x="1927794" y="0"/>
              <a:ext cx="319334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60</a:t>
              </a:r>
            </a:p>
          </p:txBody>
        </p:sp>
        <p:sp>
          <p:nvSpPr>
            <p:cNvPr id="3717" name="TextBox 237"/>
            <p:cNvSpPr txBox="1"/>
            <p:nvPr/>
          </p:nvSpPr>
          <p:spPr>
            <a:xfrm>
              <a:off x="2605716" y="0"/>
              <a:ext cx="311407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80</a:t>
              </a:r>
            </a:p>
          </p:txBody>
        </p:sp>
        <p:sp>
          <p:nvSpPr>
            <p:cNvPr id="3718" name="TextBox 238"/>
            <p:cNvSpPr txBox="1"/>
            <p:nvPr/>
          </p:nvSpPr>
          <p:spPr>
            <a:xfrm>
              <a:off x="3201246" y="0"/>
              <a:ext cx="414590" cy="3011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100</a:t>
              </a:r>
            </a:p>
          </p:txBody>
        </p:sp>
      </p:grpSp>
      <p:grpSp>
        <p:nvGrpSpPr>
          <p:cNvPr id="3736" name="Group 16"/>
          <p:cNvGrpSpPr/>
          <p:nvPr/>
        </p:nvGrpSpPr>
        <p:grpSpPr>
          <a:xfrm>
            <a:off x="1118509" y="2087272"/>
            <a:ext cx="3401422" cy="2537425"/>
            <a:chOff x="0" y="0"/>
            <a:chExt cx="3401420" cy="2537423"/>
          </a:xfrm>
        </p:grpSpPr>
        <p:grpSp>
          <p:nvGrpSpPr>
            <p:cNvPr id="3726" name="Group 1"/>
            <p:cNvGrpSpPr/>
            <p:nvPr/>
          </p:nvGrpSpPr>
          <p:grpSpPr>
            <a:xfrm>
              <a:off x="0" y="0"/>
              <a:ext cx="2848267" cy="2537425"/>
              <a:chOff x="0" y="0"/>
              <a:chExt cx="2848266" cy="2537424"/>
            </a:xfrm>
          </p:grpSpPr>
          <p:sp>
            <p:nvSpPr>
              <p:cNvPr id="3720" name="Rectangle 149"/>
              <p:cNvSpPr/>
              <p:nvPr/>
            </p:nvSpPr>
            <p:spPr>
              <a:xfrm>
                <a:off x="-1" y="-1"/>
                <a:ext cx="2848268" cy="343737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21" name="Rectangle 151"/>
              <p:cNvSpPr/>
              <p:nvPr/>
            </p:nvSpPr>
            <p:spPr>
              <a:xfrm>
                <a:off x="-1" y="443132"/>
                <a:ext cx="2755283" cy="343737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22" name="Rectangle 153"/>
              <p:cNvSpPr/>
              <p:nvPr/>
            </p:nvSpPr>
            <p:spPr>
              <a:xfrm>
                <a:off x="0" y="886080"/>
                <a:ext cx="1956475" cy="343737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23" name="Rectangle 155"/>
              <p:cNvSpPr/>
              <p:nvPr/>
            </p:nvSpPr>
            <p:spPr>
              <a:xfrm>
                <a:off x="0" y="1333712"/>
                <a:ext cx="746210" cy="343736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24" name="Rectangle 157"/>
              <p:cNvSpPr/>
              <p:nvPr/>
            </p:nvSpPr>
            <p:spPr>
              <a:xfrm>
                <a:off x="0" y="1757937"/>
                <a:ext cx="271575" cy="343737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25" name="Rectangle 160"/>
              <p:cNvSpPr/>
              <p:nvPr/>
            </p:nvSpPr>
            <p:spPr>
              <a:xfrm>
                <a:off x="0" y="2193687"/>
                <a:ext cx="118557" cy="343737"/>
              </a:xfrm>
              <a:prstGeom prst="rect">
                <a:avLst/>
              </a:prstGeom>
              <a:solidFill>
                <a:srgbClr val="FF000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733" name="Group 3"/>
            <p:cNvGrpSpPr/>
            <p:nvPr/>
          </p:nvGrpSpPr>
          <p:grpSpPr>
            <a:xfrm>
              <a:off x="115506" y="3"/>
              <a:ext cx="3196673" cy="2537413"/>
              <a:chOff x="0" y="0"/>
              <a:chExt cx="3196672" cy="2537412"/>
            </a:xfrm>
          </p:grpSpPr>
          <p:sp>
            <p:nvSpPr>
              <p:cNvPr id="3727" name="Rectangle 150"/>
              <p:cNvSpPr/>
              <p:nvPr/>
            </p:nvSpPr>
            <p:spPr>
              <a:xfrm>
                <a:off x="2732761" y="-1"/>
                <a:ext cx="463912" cy="343737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28" name="Rectangle 152"/>
              <p:cNvSpPr/>
              <p:nvPr/>
            </p:nvSpPr>
            <p:spPr>
              <a:xfrm>
                <a:off x="2639775" y="443128"/>
                <a:ext cx="556897" cy="343737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29" name="Rectangle 154"/>
              <p:cNvSpPr/>
              <p:nvPr/>
            </p:nvSpPr>
            <p:spPr>
              <a:xfrm>
                <a:off x="1840098" y="886077"/>
                <a:ext cx="1356575" cy="343737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30" name="Rectangle 156"/>
              <p:cNvSpPr/>
              <p:nvPr/>
            </p:nvSpPr>
            <p:spPr>
              <a:xfrm>
                <a:off x="628381" y="1333708"/>
                <a:ext cx="2568147" cy="343737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31" name="Rectangle 158"/>
              <p:cNvSpPr/>
              <p:nvPr/>
            </p:nvSpPr>
            <p:spPr>
              <a:xfrm>
                <a:off x="156069" y="1757937"/>
                <a:ext cx="3040459" cy="343737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3732" name="Rectangle 159"/>
              <p:cNvSpPr/>
              <p:nvPr/>
            </p:nvSpPr>
            <p:spPr>
              <a:xfrm>
                <a:off x="0" y="2193676"/>
                <a:ext cx="3196527" cy="343737"/>
              </a:xfrm>
              <a:prstGeom prst="rect">
                <a:avLst/>
              </a:prstGeom>
              <a:solidFill>
                <a:srgbClr val="FFFFB0"/>
              </a:solidFill>
              <a:ln w="6350" cap="flat">
                <a:solidFill>
                  <a:srgbClr val="161616"/>
                </a:solidFill>
                <a:prstDash val="solid"/>
                <a:miter lim="8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3734" name="TextBox 11"/>
            <p:cNvSpPr txBox="1"/>
            <p:nvPr/>
          </p:nvSpPr>
          <p:spPr>
            <a:xfrm>
              <a:off x="656253" y="897764"/>
              <a:ext cx="863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China</a:t>
              </a:r>
            </a:p>
          </p:txBody>
        </p:sp>
        <p:sp>
          <p:nvSpPr>
            <p:cNvPr id="3735" name="TextBox 14"/>
            <p:cNvSpPr txBox="1"/>
            <p:nvPr/>
          </p:nvSpPr>
          <p:spPr>
            <a:xfrm>
              <a:off x="2026813" y="911642"/>
              <a:ext cx="1374608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Rest of World</a:t>
              </a:r>
            </a:p>
          </p:txBody>
        </p:sp>
      </p:grpSp>
      <p:grpSp>
        <p:nvGrpSpPr>
          <p:cNvPr id="3739" name="Group 2"/>
          <p:cNvGrpSpPr/>
          <p:nvPr/>
        </p:nvGrpSpPr>
        <p:grpSpPr>
          <a:xfrm>
            <a:off x="534839" y="61787"/>
            <a:ext cx="5332561" cy="5039029"/>
            <a:chOff x="0" y="0"/>
            <a:chExt cx="5332560" cy="5039028"/>
          </a:xfrm>
        </p:grpSpPr>
        <p:pic>
          <p:nvPicPr>
            <p:cNvPr id="3737" name="Picture 4" descr="Picture 4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332561" cy="36342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38" name="Picture 15" descr="Picture 15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3582532"/>
              <a:ext cx="5332561" cy="14564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740" name="Picture 18" descr="Picture 1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9017" y="244400"/>
            <a:ext cx="8685965" cy="2241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41" name="Picture 20" descr="Picture 20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019800" y="70057"/>
            <a:ext cx="2465953" cy="4933950"/>
          </a:xfrm>
          <a:prstGeom prst="rect">
            <a:avLst/>
          </a:prstGeom>
          <a:ln w="12700">
            <a:miter lim="400000"/>
          </a:ln>
        </p:spPr>
      </p:pic>
      <p:sp>
        <p:nvSpPr>
          <p:cNvPr id="3742" name="Rectangle 19"/>
          <p:cNvSpPr/>
          <p:nvPr/>
        </p:nvSpPr>
        <p:spPr>
          <a:xfrm>
            <a:off x="681427" y="2571750"/>
            <a:ext cx="7781147" cy="216699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Critical minerals, REEs, and metals represent an </a:t>
            </a:r>
          </a:p>
          <a:p>
            <a:pPr algn="ctr">
              <a:defRPr b="1" sz="48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Energy Security </a:t>
            </a:r>
            <a:r>
              <a:rPr>
                <a:solidFill>
                  <a:srgbClr val="FFFFFF"/>
                </a:solidFill>
              </a:rPr>
              <a:t>risk</a:t>
            </a:r>
          </a:p>
        </p:txBody>
      </p:sp>
      <p:sp>
        <p:nvSpPr>
          <p:cNvPr id="3743" name="Rectangle 17"/>
          <p:cNvSpPr/>
          <p:nvPr/>
        </p:nvSpPr>
        <p:spPr>
          <a:xfrm>
            <a:off x="1462813" y="2038350"/>
            <a:ext cx="6218375" cy="2431205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Are solar, wind and batteries more secure?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500" fill="hold"/>
                                        <p:tgtEl>
                                          <p:spTgt spid="37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500"/>
                                        <p:tgtEl>
                                          <p:spTgt spid="3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8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3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7" dur="2000"/>
                                        <p:tgtEl>
                                          <p:spTgt spid="3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2000"/>
                                        <p:tgtEl>
                                          <p:spTgt spid="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1500"/>
                                        <p:tgtEl>
                                          <p:spTgt spid="3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" dur="1250"/>
                                        <p:tgtEl>
                                          <p:spTgt spid="3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xit" nodeType="click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6" dur="500" fill="hold"/>
                                        <p:tgtEl>
                                          <p:spTgt spid="37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Class="exit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0" dur="500" fill="hold"/>
                                        <p:tgtEl>
                                          <p:spTgt spid="37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5" dur="1250"/>
                                        <p:tgtEl>
                                          <p:spTgt spid="3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Class="entr" nodeType="clickEffect" presetSubtype="16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43" grpId="1"/>
      <p:bldP build="whole" bldLvl="1" animBg="1" rev="0" advAuto="0" spid="3741" grpId="6"/>
      <p:bldP build="whole" bldLvl="1" animBg="1" rev="0" advAuto="0" spid="3740" grpId="9"/>
      <p:bldP build="whole" bldLvl="1" animBg="1" rev="0" advAuto="0" spid="3736" grpId="2"/>
      <p:bldP build="whole" bldLvl="1" animBg="1" rev="0" advAuto="0" spid="3741" grpId="8"/>
      <p:bldP build="whole" bldLvl="1" animBg="1" rev="0" advAuto="0" spid="3739" grpId="5"/>
      <p:bldP build="whole" bldLvl="1" animBg="1" rev="0" advAuto="0" spid="3739" grpId="7"/>
      <p:bldP build="whole" bldLvl="1" animBg="1" rev="0" advAuto="0" spid="3742" grpId="10"/>
      <p:bldP build="whole" bldLvl="1" animBg="1" rev="0" advAuto="0" spid="3686" grpId="4"/>
      <p:bldP build="whole" bldLvl="1" animBg="1" rev="0" advAuto="0" spid="3703" grpId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5" name="TextBox 10"/>
          <p:cNvSpPr txBox="1"/>
          <p:nvPr/>
        </p:nvSpPr>
        <p:spPr>
          <a:xfrm>
            <a:off x="902969" y="986700"/>
            <a:ext cx="7338061" cy="3048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200"/>
              </a:spcBef>
              <a:defRPr b="1" sz="36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Batteries </a:t>
            </a:r>
            <a:r>
              <a:rPr i="1"/>
              <a:t>reduce</a:t>
            </a:r>
            <a:r>
              <a:t> dependency on </a:t>
            </a:r>
            <a:r>
              <a:rPr u="sng"/>
              <a:t>OPEC</a:t>
            </a:r>
            <a:r>
              <a:t> for transportation fuels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sz="36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  <a:r>
              <a:rPr i="1">
                <a:solidFill>
                  <a:srgbClr val="FFFFFF"/>
                </a:solidFill>
              </a:rPr>
              <a:t>and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Batteries </a:t>
            </a:r>
            <a:r>
              <a:rPr i="1"/>
              <a:t>increase</a:t>
            </a:r>
            <a:r>
              <a:t> dependency on </a:t>
            </a:r>
            <a:r>
              <a:rPr u="sng"/>
              <a:t>China</a:t>
            </a:r>
            <a:r>
              <a:t> for transportation fuels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374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3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37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37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745" grpId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" name="Title 2"/>
          <p:cNvSpPr txBox="1"/>
          <p:nvPr/>
        </p:nvSpPr>
        <p:spPr>
          <a:xfrm>
            <a:off x="3627120" y="685881"/>
            <a:ext cx="4859123" cy="942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60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Environment</a:t>
            </a:r>
          </a:p>
        </p:txBody>
      </p:sp>
      <p:pic>
        <p:nvPicPr>
          <p:cNvPr id="374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57200" y="1885950"/>
            <a:ext cx="4800600" cy="26147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48" grpId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2" name="Rectangle 4"/>
          <p:cNvSpPr txBox="1"/>
          <p:nvPr/>
        </p:nvSpPr>
        <p:spPr>
          <a:xfrm>
            <a:off x="3474720" y="1200150"/>
            <a:ext cx="5090160" cy="2897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It is the mark of an educated mind to be able to entertain a thought without accepting it.</a:t>
            </a:r>
          </a:p>
          <a:p>
            <a:pPr algn="r">
              <a:defRPr b="1" i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  <a:p>
            <a:pPr algn="r">
              <a:defRPr b="1" i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-</a:t>
            </a:r>
            <a:r>
              <a:rPr sz="2800"/>
              <a:t>Aristotle</a:t>
            </a:r>
          </a:p>
        </p:txBody>
      </p:sp>
      <p:pic>
        <p:nvPicPr>
          <p:cNvPr id="3753" name="Picture 5" descr="Picture 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1219034"/>
            <a:ext cx="2356107" cy="28527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3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52" grpId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5" name="Oval 34"/>
          <p:cNvSpPr/>
          <p:nvPr/>
        </p:nvSpPr>
        <p:spPr>
          <a:xfrm>
            <a:off x="3076035" y="276224"/>
            <a:ext cx="3255612" cy="3212626"/>
          </a:xfrm>
          <a:prstGeom prst="ellipse">
            <a:avLst/>
          </a:prstGeom>
          <a:solidFill>
            <a:srgbClr val="66CCFF">
              <a:alpha val="30000"/>
            </a:srgbClr>
          </a:solidFill>
          <a:ln w="76200">
            <a:solidFill>
              <a:srgbClr val="66CCFF"/>
            </a:solidFill>
          </a:ln>
        </p:spPr>
        <p:txBody>
          <a:bodyPr lIns="45719" rIns="45719"/>
          <a:lstStyle/>
          <a:p>
            <a:pPr algn="ctr">
              <a:defRPr b="1">
                <a:solidFill>
                  <a:srgbClr val="0000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756" name="Oval 38"/>
          <p:cNvSpPr/>
          <p:nvPr/>
        </p:nvSpPr>
        <p:spPr>
          <a:xfrm>
            <a:off x="3907190" y="1568926"/>
            <a:ext cx="3255612" cy="3212625"/>
          </a:xfrm>
          <a:prstGeom prst="ellipse">
            <a:avLst/>
          </a:prstGeom>
          <a:solidFill>
            <a:srgbClr val="9999FF">
              <a:alpha val="25000"/>
            </a:srgbClr>
          </a:solidFill>
          <a:ln w="76200">
            <a:solidFill>
              <a:srgbClr val="9999FF"/>
            </a:solidFill>
          </a:ln>
        </p:spPr>
        <p:txBody>
          <a:bodyPr lIns="45719" rIns="45719"/>
          <a:lstStyle/>
          <a:p>
            <a:pPr algn="ctr">
              <a:defRPr b="1">
                <a:solidFill>
                  <a:srgbClr val="0000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757" name="Rectangle 39"/>
          <p:cNvSpPr txBox="1"/>
          <p:nvPr/>
        </p:nvSpPr>
        <p:spPr>
          <a:xfrm>
            <a:off x="5935481" y="3170307"/>
            <a:ext cx="1106499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Energy</a:t>
            </a:r>
          </a:p>
          <a:p>
            <a: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Security</a:t>
            </a:r>
          </a:p>
        </p:txBody>
      </p:sp>
      <p:sp>
        <p:nvSpPr>
          <p:cNvPr id="3758" name="Oval 40"/>
          <p:cNvSpPr/>
          <p:nvPr/>
        </p:nvSpPr>
        <p:spPr>
          <a:xfrm>
            <a:off x="2229408" y="1561872"/>
            <a:ext cx="3255612" cy="3212626"/>
          </a:xfrm>
          <a:prstGeom prst="ellipse">
            <a:avLst/>
          </a:prstGeom>
          <a:solidFill>
            <a:srgbClr val="3399FF">
              <a:alpha val="25000"/>
            </a:srgbClr>
          </a:solidFill>
          <a:ln w="76200">
            <a:solidFill>
              <a:srgbClr val="3399FF"/>
            </a:solidFill>
          </a:ln>
        </p:spPr>
        <p:txBody>
          <a:bodyPr lIns="45719" rIns="45719"/>
          <a:lstStyle/>
          <a:p>
            <a:pPr algn="ctr">
              <a:defRPr b="1">
                <a:solidFill>
                  <a:srgbClr val="0000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759" name="Rectangle 45"/>
          <p:cNvSpPr txBox="1"/>
          <p:nvPr/>
        </p:nvSpPr>
        <p:spPr>
          <a:xfrm>
            <a:off x="2468789" y="3170307"/>
            <a:ext cx="1317958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Economic</a:t>
            </a:r>
          </a:p>
          <a:p>
            <a: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Security</a:t>
            </a:r>
          </a:p>
        </p:txBody>
      </p:sp>
      <p:sp>
        <p:nvSpPr>
          <p:cNvPr id="3760" name="Rectangle 37"/>
          <p:cNvSpPr txBox="1"/>
          <p:nvPr/>
        </p:nvSpPr>
        <p:spPr>
          <a:xfrm>
            <a:off x="3116970" y="495240"/>
            <a:ext cx="3261360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Environmental </a:t>
            </a:r>
          </a:p>
          <a:p>
            <a: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Security</a:t>
            </a:r>
          </a:p>
        </p:txBody>
      </p:sp>
      <p:sp>
        <p:nvSpPr>
          <p:cNvPr id="3761" name="Oval 22"/>
          <p:cNvSpPr/>
          <p:nvPr/>
        </p:nvSpPr>
        <p:spPr>
          <a:xfrm>
            <a:off x="3872791" y="271339"/>
            <a:ext cx="1599505" cy="1599505"/>
          </a:xfrm>
          <a:prstGeom prst="ellipse">
            <a:avLst/>
          </a:prstGeom>
          <a:solidFill>
            <a:srgbClr val="00B0F0">
              <a:alpha val="25000"/>
            </a:srgbClr>
          </a:solidFill>
          <a:ln w="57150">
            <a:solidFill>
              <a:srgbClr val="4BD0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762" name="Oval 31"/>
          <p:cNvSpPr/>
          <p:nvPr/>
        </p:nvSpPr>
        <p:spPr>
          <a:xfrm>
            <a:off x="4694456" y="1070221"/>
            <a:ext cx="1599505" cy="1599505"/>
          </a:xfrm>
          <a:prstGeom prst="ellipse">
            <a:avLst/>
          </a:prstGeom>
          <a:solidFill>
            <a:srgbClr val="00B0F0">
              <a:alpha val="25000"/>
            </a:srgbClr>
          </a:solidFill>
          <a:ln w="57150">
            <a:solidFill>
              <a:srgbClr val="4BD0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763" name="Oval 35"/>
          <p:cNvSpPr/>
          <p:nvPr/>
        </p:nvSpPr>
        <p:spPr>
          <a:xfrm>
            <a:off x="3070468" y="1070221"/>
            <a:ext cx="1599505" cy="1599505"/>
          </a:xfrm>
          <a:prstGeom prst="ellipse">
            <a:avLst/>
          </a:prstGeom>
          <a:solidFill>
            <a:srgbClr val="00B0F0">
              <a:alpha val="25000"/>
            </a:srgbClr>
          </a:solidFill>
          <a:ln w="57150">
            <a:solidFill>
              <a:srgbClr val="4BD0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764" name="Oval 36"/>
          <p:cNvSpPr/>
          <p:nvPr/>
        </p:nvSpPr>
        <p:spPr>
          <a:xfrm>
            <a:off x="3872791" y="1877605"/>
            <a:ext cx="1599505" cy="1599505"/>
          </a:xfrm>
          <a:prstGeom prst="ellipse">
            <a:avLst/>
          </a:prstGeom>
          <a:solidFill>
            <a:srgbClr val="00B0F0">
              <a:alpha val="25000"/>
            </a:srgbClr>
          </a:solidFill>
          <a:ln w="57150">
            <a:solidFill>
              <a:srgbClr val="4BD0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765" name="Rectangle 41"/>
          <p:cNvSpPr txBox="1"/>
          <p:nvPr/>
        </p:nvSpPr>
        <p:spPr>
          <a:xfrm>
            <a:off x="4317113" y="2495550"/>
            <a:ext cx="710863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Land</a:t>
            </a:r>
          </a:p>
        </p:txBody>
      </p:sp>
      <p:sp>
        <p:nvSpPr>
          <p:cNvPr id="3766" name="Rectangle 42"/>
          <p:cNvSpPr txBox="1"/>
          <p:nvPr/>
        </p:nvSpPr>
        <p:spPr>
          <a:xfrm>
            <a:off x="5270982" y="1669918"/>
            <a:ext cx="456987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Air</a:t>
            </a:r>
          </a:p>
        </p:txBody>
      </p:sp>
      <p:sp>
        <p:nvSpPr>
          <p:cNvPr id="3767" name="Rectangle 48"/>
          <p:cNvSpPr txBox="1"/>
          <p:nvPr/>
        </p:nvSpPr>
        <p:spPr>
          <a:xfrm>
            <a:off x="3429576" y="1669918"/>
            <a:ext cx="800408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Water</a:t>
            </a:r>
          </a:p>
        </p:txBody>
      </p:sp>
      <p:sp>
        <p:nvSpPr>
          <p:cNvPr id="3768" name="Rectangle 49"/>
          <p:cNvSpPr txBox="1"/>
          <p:nvPr/>
        </p:nvSpPr>
        <p:spPr>
          <a:xfrm>
            <a:off x="3879496" y="815644"/>
            <a:ext cx="158609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sz="2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Atmosphere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750" fill="hold"/>
                                        <p:tgtEl>
                                          <p:spTgt spid="37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750"/>
                                        <p:tgtEl>
                                          <p:spTgt spid="3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750"/>
                                        <p:tgtEl>
                                          <p:spTgt spid="3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750"/>
                                        <p:tgtEl>
                                          <p:spTgt spid="3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750"/>
                                        <p:tgtEl>
                                          <p:spTgt spid="3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750"/>
                                        <p:tgtEl>
                                          <p:spTgt spid="3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1" dur="750"/>
                                        <p:tgtEl>
                                          <p:spTgt spid="3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50"/>
                            </p:stCondLst>
                            <p:childTnLst>
                              <p:par>
                                <p:cTn id="33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750"/>
                                        <p:tgtEl>
                                          <p:spTgt spid="3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9" dur="750"/>
                                        <p:tgtEl>
                                          <p:spTgt spid="3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750"/>
                            </p:stCondLst>
                            <p:childTnLst>
                              <p:par>
                                <p:cTn id="41" presetClass="exit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2" dur="1000" fill="hold"/>
                                        <p:tgtEl>
                                          <p:spTgt spid="37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path" nodeType="clickEffect" presetSubtype="0" presetID="-1" grpId="1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51389 0.081475" origin="layout" pathEditMode="relative">
                                      <p:cBhvr>
                                        <p:cTn id="47" dur="3000" fill="hold"/>
                                        <p:tgtEl>
                                          <p:spTgt spid="37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path" nodeType="withEffect" presetSubtype="0" presetID="-1" grpId="1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72736 0.096285" origin="layout" pathEditMode="relative">
                                      <p:cBhvr>
                                        <p:cTn id="50" dur="3000" fill="hold"/>
                                        <p:tgtEl>
                                          <p:spTgt spid="37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path" nodeType="withEffect" presetSubtype="0" presetID="-1" grpId="1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55548 0.164204" origin="layout" pathEditMode="relative">
                                      <p:cBhvr>
                                        <p:cTn id="53" dur="3000" fill="hold"/>
                                        <p:tgtEl>
                                          <p:spTgt spid="37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path" nodeType="with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49479 0.170989" origin="layout" pathEditMode="relative">
                                      <p:cBhvr>
                                        <p:cTn id="56" dur="3000" fill="hold"/>
                                        <p:tgtEl>
                                          <p:spTgt spid="37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Class="emph" nodeType="afterEffect" presetSubtype="0" presetID="6" grpId="15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3000" fill="hold"/>
                                        <p:tgtEl>
                                          <p:spTgt spid="3756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mph" nodeType="afterEffect" presetSubtype="0" presetID="6" grpId="16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3000" fill="hold"/>
                                        <p:tgtEl>
                                          <p:spTgt spid="3758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mph" nodeType="afterEffect" presetSubtype="0" presetID="6" grpId="17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3000" fill="hold"/>
                                        <p:tgtEl>
                                          <p:spTgt spid="375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Class="emph" nodeType="afterEffect" presetSubtype="0" presetID="6" grpId="18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3000" fill="hold"/>
                                        <p:tgtEl>
                                          <p:spTgt spid="375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Class="emph" nodeType="afterEffect" presetSubtype="0" presetID="6" grpId="19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3000" fill="hold"/>
                                        <p:tgtEl>
                                          <p:spTgt spid="3762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Class="emph" nodeType="afterEffect" presetSubtype="0" presetID="6" grpId="2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3000" fill="hold"/>
                                        <p:tgtEl>
                                          <p:spTgt spid="3764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Class="emph" nodeType="afterEffect" presetSubtype="0" presetID="6" grpId="2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3000" fill="hold"/>
                                        <p:tgtEl>
                                          <p:spTgt spid="3763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Class="emph" nodeType="afterEffect" presetSubtype="0" presetID="6" grpId="22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0" dur="3000" fill="hold"/>
                                        <p:tgtEl>
                                          <p:spTgt spid="376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Class="emph" nodeType="afterEffect" presetSubtype="0" presetID="6" grpId="23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3" dur="3000" fill="hold"/>
                                        <p:tgtEl>
                                          <p:spTgt spid="376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emph" nodeType="afterEffect" presetSubtype="0" presetID="6" grpId="24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3000" fill="hold"/>
                                        <p:tgtEl>
                                          <p:spTgt spid="3767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Class="path" nodeType="afterEffect" presetSubtype="0" presetID="-1" grpId="25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03468 0.198150" origin="layout" pathEditMode="relative">
                                      <p:cBhvr>
                                        <p:cTn id="89" dur="3000" fill="hold"/>
                                        <p:tgtEl>
                                          <p:spTgt spid="37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Class="path" nodeType="afterEffect" presetSubtype="0" presetID="-1" grpId="26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101209 0.199380" origin="layout" pathEditMode="relative">
                                      <p:cBhvr>
                                        <p:cTn id="92" dur="3000" fill="hold"/>
                                        <p:tgtEl>
                                          <p:spTgt spid="37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Class="path" nodeType="afterEffect" presetSubtype="0" presetID="-1" grpId="2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250000" origin="layout" pathEditMode="relative">
                                      <p:cBhvr>
                                        <p:cTn id="95" dur="3000" fill="hold"/>
                                        <p:tgtEl>
                                          <p:spTgt spid="37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Class="path" nodeType="afterEffect" presetSubtype="0" presetID="-1" grpId="2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250004" origin="layout" pathEditMode="relative">
                                      <p:cBhvr>
                                        <p:cTn id="98" dur="3000" fill="hold"/>
                                        <p:tgtEl>
                                          <p:spTgt spid="37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Class="path" nodeType="afterEffect" presetSubtype="0" presetID="-1" grpId="2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13876 0.185800" origin="layout" pathEditMode="relative">
                                      <p:cBhvr>
                                        <p:cTn id="101" dur="3000" fill="hold"/>
                                        <p:tgtEl>
                                          <p:spTgt spid="37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Class="path" nodeType="afterEffect" presetSubtype="0" presetID="-1" grpId="3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08330 0.175000" origin="layout" pathEditMode="relative">
                                      <p:cBhvr>
                                        <p:cTn id="104" dur="3000" fill="hold"/>
                                        <p:tgtEl>
                                          <p:spTgt spid="3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Class="emph" nodeType="afterEffect" presetSubtype="0" presetID="6" grpId="3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3000" fill="hold"/>
                                        <p:tgtEl>
                                          <p:spTgt spid="3761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Class="emph" nodeType="afterEffect" presetSubtype="0" presetID="6" grpId="32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3000" fill="hold"/>
                                        <p:tgtEl>
                                          <p:spTgt spid="3768"/>
                                        </p:tgtEl>
                                      </p:cBhvr>
                                      <p:by x="170000" y="1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Class="path" nodeType="afterEffect" presetSubtype="0" presetID="-1" grpId="3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3467 0.124085" origin="layout" pathEditMode="relative">
                                      <p:cBhvr>
                                        <p:cTn id="113" dur="3000" fill="hold"/>
                                        <p:tgtEl>
                                          <p:spTgt spid="37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Class="path" nodeType="afterEffect" presetSubtype="0" presetID="-1" grpId="3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1388 0.136731" origin="layout" pathEditMode="relative">
                                      <p:cBhvr>
                                        <p:cTn id="116" dur="3000" fill="hold"/>
                                        <p:tgtEl>
                                          <p:spTgt spid="37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67" grpId="9"/>
      <p:bldP build="whole" bldLvl="1" animBg="1" rev="0" advAuto="0" spid="3765" grpId="7"/>
      <p:bldP build="whole" bldLvl="1" animBg="1" rev="0" advAuto="0" spid="3764" grpId="20"/>
      <p:bldP build="whole" bldLvl="1" animBg="1" rev="0" advAuto="0" spid="3763" grpId="21"/>
      <p:bldP build="whole" bldLvl="1" animBg="1" rev="0" advAuto="0" spid="3762" grpId="19"/>
      <p:bldP build="whole" bldLvl="1" animBg="1" rev="0" advAuto="0" spid="3768" grpId="3"/>
      <p:bldP build="whole" bldLvl="1" animBg="1" rev="0" advAuto="0" spid="3766" grpId="22"/>
      <p:bldP build="whole" bldLvl="1" animBg="1" rev="0" advAuto="0" spid="3767" grpId="24"/>
      <p:bldP build="whole" bldLvl="1" animBg="1" rev="0" advAuto="0" spid="3760" grpId="1"/>
      <p:bldP build="whole" bldLvl="1" animBg="1" rev="0" advAuto="0" spid="3765" grpId="23"/>
      <p:bldP build="whole" bldLvl="1" animBg="1" rev="0" advAuto="0" spid="3761" grpId="31"/>
      <p:bldP build="whole" bldLvl="1" animBg="1" rev="0" advAuto="0" spid="3757" grpId="17"/>
      <p:bldP build="whole" bldLvl="1" animBg="1" rev="0" advAuto="0" spid="3756" grpId="15"/>
      <p:bldP build="whole" bldLvl="1" animBg="1" rev="0" advAuto="0" spid="3764" grpId="6"/>
      <p:bldP build="whole" bldLvl="1" animBg="1" rev="0" advAuto="0" spid="3761" grpId="2"/>
      <p:bldP build="whole" bldLvl="1" animBg="1" rev="0" advAuto="0" spid="3762" grpId="4"/>
      <p:bldP build="whole" bldLvl="1" animBg="1" rev="0" advAuto="0" spid="3763" grpId="8"/>
      <p:bldP build="whole" bldLvl="1" animBg="1" rev="0" advAuto="0" spid="3755" grpId="10"/>
      <p:bldP build="whole" bldLvl="1" animBg="1" rev="0" advAuto="0" spid="3758" grpId="16"/>
      <p:bldP build="whole" bldLvl="1" animBg="1" rev="0" advAuto="0" spid="3759" grpId="18"/>
      <p:bldP build="whole" bldLvl="1" animBg="1" rev="0" advAuto="0" spid="3768" grpId="32"/>
      <p:bldP build="whole" bldLvl="1" animBg="1" rev="0" advAuto="0" spid="3766" grpId="5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0" name="Picture 24" descr="Picture 2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5400000">
            <a:off x="4831684" y="549789"/>
            <a:ext cx="636671" cy="103820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sp>
        <p:nvSpPr>
          <p:cNvPr id="3771" name="Content Placeholder 2"/>
          <p:cNvSpPr txBox="1"/>
          <p:nvPr/>
        </p:nvSpPr>
        <p:spPr>
          <a:xfrm>
            <a:off x="807719" y="1760262"/>
            <a:ext cx="5056320" cy="291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Grow, Mine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Manufacture, Process</a:t>
            </a:r>
            <a:endParaRPr i="1" sz="2400"/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Drill, Deploy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Refine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Transport, Transmit</a:t>
            </a:r>
            <a:endParaRPr i="1"/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Combust, Landfill Disposal</a:t>
            </a:r>
          </a:p>
        </p:txBody>
      </p:sp>
      <p:sp>
        <p:nvSpPr>
          <p:cNvPr id="3772" name="Content Placeholder 2"/>
          <p:cNvSpPr txBox="1"/>
          <p:nvPr/>
        </p:nvSpPr>
        <p:spPr>
          <a:xfrm>
            <a:off x="807719" y="1760262"/>
            <a:ext cx="5036764" cy="291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Grow</a:t>
            </a:r>
            <a:r>
              <a:rPr>
                <a:solidFill>
                  <a:srgbClr val="161616"/>
                </a:solidFill>
              </a:rPr>
              <a:t>,</a:t>
            </a:r>
            <a:r>
              <a:rPr>
                <a:solidFill>
                  <a:srgbClr val="CCFFCC"/>
                </a:solidFill>
              </a:rPr>
              <a:t> </a:t>
            </a:r>
            <a:r>
              <a:rPr>
                <a:solidFill>
                  <a:srgbClr val="161616"/>
                </a:solidFill>
              </a:rPr>
              <a:t>Mine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Manufacture,</a:t>
            </a:r>
            <a:r>
              <a:rPr>
                <a:solidFill>
                  <a:srgbClr val="CCFFCC"/>
                </a:solidFill>
              </a:rPr>
              <a:t> </a:t>
            </a:r>
            <a:r>
              <a:rPr>
                <a:solidFill>
                  <a:srgbClr val="FFFFB3"/>
                </a:solidFill>
              </a:rPr>
              <a:t>Process</a:t>
            </a:r>
            <a:endParaRPr i="1" sz="2400">
              <a:solidFill>
                <a:srgbClr val="FFFFB3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Drill, Deploy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Refine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Transport</a:t>
            </a:r>
            <a:r>
              <a:rPr>
                <a:solidFill>
                  <a:srgbClr val="161616"/>
                </a:solidFill>
              </a:rPr>
              <a:t>,</a:t>
            </a:r>
            <a:r>
              <a:rPr>
                <a:solidFill>
                  <a:srgbClr val="CCFFCC"/>
                </a:solidFill>
              </a:rPr>
              <a:t> </a:t>
            </a:r>
            <a:r>
              <a:rPr>
                <a:solidFill>
                  <a:srgbClr val="161616"/>
                </a:solidFill>
              </a:rPr>
              <a:t>Transmit</a:t>
            </a:r>
            <a:endParaRPr i="1">
              <a:solidFill>
                <a:srgbClr val="161616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Combust</a:t>
            </a:r>
            <a:r>
              <a:rPr>
                <a:solidFill>
                  <a:srgbClr val="161616"/>
                </a:solidFill>
              </a:rPr>
              <a:t>,</a:t>
            </a:r>
            <a:r>
              <a:rPr>
                <a:solidFill>
                  <a:srgbClr val="CCFFCC"/>
                </a:solidFill>
              </a:rPr>
              <a:t> </a:t>
            </a:r>
            <a:r>
              <a:rPr>
                <a:solidFill>
                  <a:srgbClr val="161616"/>
                </a:solidFill>
              </a:rPr>
              <a:t>Landfill Disposal</a:t>
            </a:r>
          </a:p>
        </p:txBody>
      </p:sp>
      <p:sp>
        <p:nvSpPr>
          <p:cNvPr id="3773" name="Content Placeholder 2"/>
          <p:cNvSpPr txBox="1"/>
          <p:nvPr/>
        </p:nvSpPr>
        <p:spPr>
          <a:xfrm>
            <a:off x="807719" y="1760262"/>
            <a:ext cx="5242561" cy="291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Grow, </a:t>
            </a:r>
            <a:r>
              <a:rPr>
                <a:solidFill>
                  <a:srgbClr val="FFFFB3"/>
                </a:solidFill>
              </a:rPr>
              <a:t>Mine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Manufacture</a:t>
            </a:r>
            <a:r>
              <a:rPr>
                <a:solidFill>
                  <a:srgbClr val="161616"/>
                </a:solidFill>
              </a:rPr>
              <a:t>, Process</a:t>
            </a:r>
            <a:endParaRPr i="1" sz="2400">
              <a:solidFill>
                <a:srgbClr val="161616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Drill, </a:t>
            </a:r>
            <a:r>
              <a:rPr>
                <a:solidFill>
                  <a:srgbClr val="FFFFB3"/>
                </a:solidFill>
              </a:rPr>
              <a:t>Deploy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Refine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Transport, </a:t>
            </a:r>
            <a:r>
              <a:rPr>
                <a:solidFill>
                  <a:srgbClr val="FFFFB3"/>
                </a:solidFill>
              </a:rPr>
              <a:t>Transmit</a:t>
            </a:r>
            <a:endParaRPr i="1">
              <a:solidFill>
                <a:srgbClr val="FFFFB3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Combust, </a:t>
            </a:r>
            <a:r>
              <a:rPr>
                <a:solidFill>
                  <a:srgbClr val="FFFFB3"/>
                </a:solidFill>
              </a:rPr>
              <a:t>Landfill Disposal</a:t>
            </a:r>
          </a:p>
        </p:txBody>
      </p:sp>
      <p:sp>
        <p:nvSpPr>
          <p:cNvPr id="3774" name="Content Placeholder 2"/>
          <p:cNvSpPr txBox="1"/>
          <p:nvPr/>
        </p:nvSpPr>
        <p:spPr>
          <a:xfrm>
            <a:off x="807719" y="1760262"/>
            <a:ext cx="5242561" cy="2912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Grow, </a:t>
            </a:r>
            <a:r>
              <a:rPr>
                <a:solidFill>
                  <a:srgbClr val="FFFFB3"/>
                </a:solidFill>
              </a:rPr>
              <a:t>Mine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Manufacture</a:t>
            </a:r>
            <a:r>
              <a:rPr>
                <a:solidFill>
                  <a:srgbClr val="161616"/>
                </a:solidFill>
              </a:rPr>
              <a:t>, Process</a:t>
            </a:r>
            <a:endParaRPr i="1" sz="2400">
              <a:solidFill>
                <a:srgbClr val="161616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Drill</a:t>
            </a:r>
            <a:r>
              <a:rPr>
                <a:solidFill>
                  <a:srgbClr val="161616"/>
                </a:solidFill>
              </a:rPr>
              <a:t>, Deploy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Refine</a:t>
            </a:r>
            <a:endParaRPr sz="3200">
              <a:solidFill>
                <a:srgbClr val="FFFFFF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Transport</a:t>
            </a:r>
            <a:r>
              <a:rPr>
                <a:solidFill>
                  <a:srgbClr val="161616"/>
                </a:solidFill>
              </a:rPr>
              <a:t>, Transmit</a:t>
            </a:r>
            <a:endParaRPr i="1">
              <a:solidFill>
                <a:srgbClr val="161616"/>
              </a:solidFill>
            </a:endParaRPr>
          </a:p>
          <a:p>
            <a:pPr marL="342900" indent="-342900">
              <a:lnSpc>
                <a:spcPct val="120000"/>
              </a:lnSpc>
              <a:buClr>
                <a:srgbClr val="FFFFFF"/>
              </a:buClr>
              <a:buSzPct val="65000"/>
              <a:buChar char="➢"/>
              <a:defRPr b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Combust</a:t>
            </a:r>
            <a:r>
              <a:rPr>
                <a:solidFill>
                  <a:srgbClr val="161616"/>
                </a:solidFill>
              </a:rPr>
              <a:t>, Landfill Disposal</a:t>
            </a:r>
          </a:p>
        </p:txBody>
      </p:sp>
      <p:pic>
        <p:nvPicPr>
          <p:cNvPr id="3775" name="Picture 13" descr="Picture 1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09759" y="646881"/>
            <a:ext cx="1006136" cy="75621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76" name="Picture 4" descr="Picture 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32964" y="646881"/>
            <a:ext cx="1017799" cy="75621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77" name="Picture 15" descr="Picture 1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432804" y="599549"/>
            <a:ext cx="941166" cy="85088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78" name="Picture 19" descr="Picture 1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507709" y="438150"/>
            <a:ext cx="666099" cy="117368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79" name="Picture 17" descr="Picture 17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131210" y="641934"/>
            <a:ext cx="1097949" cy="76611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80" name="Picture 23" descr="Picture 23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155333" y="601718"/>
            <a:ext cx="675816" cy="8465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81" name="Picture 2" descr="Picture 2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8090142" y="612363"/>
            <a:ext cx="825258" cy="82525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sp>
        <p:nvSpPr>
          <p:cNvPr id="3782" name="Rectangle 25"/>
          <p:cNvSpPr txBox="1"/>
          <p:nvPr/>
        </p:nvSpPr>
        <p:spPr>
          <a:xfrm>
            <a:off x="5016632" y="2733064"/>
            <a:ext cx="3887203" cy="1143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Life Cycle Impacts</a:t>
            </a:r>
          </a:p>
        </p:txBody>
      </p:sp>
      <p:pic>
        <p:nvPicPr>
          <p:cNvPr id="3783" name="Picture 2" descr="Picture 2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175579" y="26791"/>
            <a:ext cx="6792842" cy="508992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84" name="Picture 27" descr="Picture 27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14476" y="661187"/>
            <a:ext cx="8915049" cy="382112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85" name="Picture 31" descr="Picture 31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18533" y="66675"/>
            <a:ext cx="8906935" cy="501015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788" name="Group 33"/>
          <p:cNvGrpSpPr/>
          <p:nvPr/>
        </p:nvGrpSpPr>
        <p:grpSpPr>
          <a:xfrm>
            <a:off x="165563" y="721648"/>
            <a:ext cx="8812874" cy="3700206"/>
            <a:chOff x="0" y="0"/>
            <a:chExt cx="8812872" cy="3700205"/>
          </a:xfrm>
        </p:grpSpPr>
        <p:pic>
          <p:nvPicPr>
            <p:cNvPr id="3786" name="Picture 34" descr="Picture 34"/>
            <p:cNvPicPr>
              <a:picLocks noChangeAspect="1"/>
            </p:cNvPicPr>
            <p:nvPr/>
          </p:nvPicPr>
          <p:blipFill>
            <a:blip r:embed="rId13">
              <a:extLst/>
            </a:blip>
            <a:stretch>
              <a:fillRect/>
            </a:stretch>
          </p:blipFill>
          <p:spPr>
            <a:xfrm>
              <a:off x="0" y="0"/>
              <a:ext cx="8812873" cy="3700206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38100" dist="38100" dir="2700000">
                <a:srgbClr val="000000">
                  <a:alpha val="40000"/>
                </a:srgbClr>
              </a:outerShdw>
            </a:effectLst>
          </p:spPr>
        </p:pic>
        <p:pic>
          <p:nvPicPr>
            <p:cNvPr id="3787" name="Picture 35" descr="Picture 35"/>
            <p:cNvPicPr>
              <a:picLocks noChangeAspect="1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5683777" y="1711118"/>
              <a:ext cx="2906240" cy="1932367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38100" dist="38100" dir="2700000">
                <a:srgbClr val="000000">
                  <a:alpha val="40000"/>
                </a:srgbClr>
              </a:outerShdw>
            </a:effectLst>
          </p:spPr>
        </p:pic>
      </p:grpSp>
      <p:pic>
        <p:nvPicPr>
          <p:cNvPr id="3789" name="Picture 2" descr="Picture 2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207517" y="48388"/>
            <a:ext cx="6728967" cy="504672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90" name="Picture 29" descr="Picture 29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109647" y="26790"/>
            <a:ext cx="4978545" cy="289018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91" name="Picture 30" descr="Picture 30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4511144" y="2430796"/>
            <a:ext cx="4562207" cy="260792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92" name="Picture 39" descr="Picture 39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72807" y="2442298"/>
            <a:ext cx="4562207" cy="25908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93" name="Picture 40" descr="Picture 40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4528289" y="-8780"/>
            <a:ext cx="4505293" cy="244809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2700000">
              <a:srgbClr val="000000">
                <a:alpha val="40000"/>
              </a:srgbClr>
            </a:outerShdw>
          </a:effectLst>
        </p:spPr>
      </p:pic>
      <p:sp>
        <p:nvSpPr>
          <p:cNvPr id="3794" name="Rectangle 41"/>
          <p:cNvSpPr/>
          <p:nvPr/>
        </p:nvSpPr>
        <p:spPr>
          <a:xfrm>
            <a:off x="322470" y="2272545"/>
            <a:ext cx="8499059" cy="199442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6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All forms of Energy have Trade Offs</a:t>
            </a:r>
          </a:p>
        </p:txBody>
      </p:sp>
      <p:pic>
        <p:nvPicPr>
          <p:cNvPr id="3795" name="Picture 2" descr="Picture 2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322472" y="180975"/>
            <a:ext cx="8499058" cy="478155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sp>
        <p:nvSpPr>
          <p:cNvPr id="3796" name="Rectangle 20"/>
          <p:cNvSpPr/>
          <p:nvPr/>
        </p:nvSpPr>
        <p:spPr>
          <a:xfrm>
            <a:off x="1472806" y="2611099"/>
            <a:ext cx="6266700" cy="134316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No form of energy is  “Renewable”</a:t>
            </a:r>
          </a:p>
        </p:txBody>
      </p:sp>
      <p:pic>
        <p:nvPicPr>
          <p:cNvPr id="3797" name="Picture 38" descr="Picture 38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2244200" y="97072"/>
            <a:ext cx="4554840" cy="494935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98" name="Picture 7" descr="Picture 7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4585034" y="285763"/>
            <a:ext cx="4413993" cy="4531308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799" name="Picture 10" descr="Picture 10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1438651" y="219135"/>
            <a:ext cx="6266699" cy="470522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800" name="Picture 2" descr="Picture 2"/>
          <p:cNvPicPr>
            <a:picLocks noChangeAspect="1"/>
          </p:cNvPicPr>
          <p:nvPr/>
        </p:nvPicPr>
        <p:blipFill>
          <a:blip r:embed="rId24">
            <a:extLst/>
          </a:blip>
          <a:stretch>
            <a:fillRect/>
          </a:stretch>
        </p:blipFill>
        <p:spPr>
          <a:xfrm>
            <a:off x="252480" y="124205"/>
            <a:ext cx="3871134" cy="489509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03" name="Group 8"/>
          <p:cNvGrpSpPr/>
          <p:nvPr/>
        </p:nvGrpSpPr>
        <p:grpSpPr>
          <a:xfrm>
            <a:off x="3657637" y="691942"/>
            <a:ext cx="5105363" cy="4262936"/>
            <a:chOff x="0" y="0"/>
            <a:chExt cx="5105362" cy="4262935"/>
          </a:xfrm>
        </p:grpSpPr>
        <p:pic>
          <p:nvPicPr>
            <p:cNvPr id="3801" name="Picture 3" descr="Picture 3"/>
            <p:cNvPicPr>
              <a:picLocks noChangeAspect="1"/>
            </p:cNvPicPr>
            <p:nvPr/>
          </p:nvPicPr>
          <p:blipFill>
            <a:blip r:embed="rId25">
              <a:extLst/>
            </a:blip>
            <a:stretch>
              <a:fillRect/>
            </a:stretch>
          </p:blipFill>
          <p:spPr>
            <a:xfrm>
              <a:off x="0" y="0"/>
              <a:ext cx="5105363" cy="4262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02" name="Picture 6" descr="Picture 6"/>
            <p:cNvPicPr>
              <a:picLocks noChangeAspect="1"/>
            </p:cNvPicPr>
            <p:nvPr/>
          </p:nvPicPr>
          <p:blipFill>
            <a:blip r:embed="rId26">
              <a:extLst/>
            </a:blip>
            <a:stretch>
              <a:fillRect/>
            </a:stretch>
          </p:blipFill>
          <p:spPr>
            <a:xfrm>
              <a:off x="4333351" y="3427648"/>
              <a:ext cx="700634" cy="7375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804" name="Picture 9" descr="Picture 9"/>
          <p:cNvPicPr>
            <a:picLocks noChangeAspect="1"/>
          </p:cNvPicPr>
          <p:nvPr/>
        </p:nvPicPr>
        <p:blipFill>
          <a:blip r:embed="rId27">
            <a:extLst/>
          </a:blip>
          <a:stretch>
            <a:fillRect/>
          </a:stretch>
        </p:blipFill>
        <p:spPr>
          <a:xfrm>
            <a:off x="1899485" y="93268"/>
            <a:ext cx="5446614" cy="495316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5" name="Picture 2" descr="Picture 2"/>
          <p:cNvPicPr>
            <a:picLocks noChangeAspect="1"/>
          </p:cNvPicPr>
          <p:nvPr/>
        </p:nvPicPr>
        <p:blipFill>
          <a:blip r:embed="rId28">
            <a:extLst/>
          </a:blip>
          <a:stretch>
            <a:fillRect/>
          </a:stretch>
        </p:blipFill>
        <p:spPr>
          <a:xfrm>
            <a:off x="206116" y="691942"/>
            <a:ext cx="666100" cy="66609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sp>
        <p:nvSpPr>
          <p:cNvPr id="3806" name="TextBox 1"/>
          <p:cNvSpPr txBox="1"/>
          <p:nvPr/>
        </p:nvSpPr>
        <p:spPr>
          <a:xfrm>
            <a:off x="851816" y="2190750"/>
            <a:ext cx="7508680" cy="214681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200"/>
              </a:spcBef>
              <a:defRPr b="1" sz="6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We either </a:t>
            </a:r>
            <a:r>
              <a:rPr>
                <a:solidFill>
                  <a:srgbClr val="CCFFCC"/>
                </a:solidFill>
              </a:rPr>
              <a:t>Mine it </a:t>
            </a:r>
            <a:endParaRPr sz="2800">
              <a:solidFill>
                <a:srgbClr val="FFFF00"/>
              </a:solidFill>
            </a:endParaRPr>
          </a:p>
          <a:p>
            <a:pPr algn="ctr">
              <a:spcBef>
                <a:spcPts val="1200"/>
              </a:spcBef>
              <a:defRPr b="1" sz="6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or we </a:t>
            </a:r>
            <a:r>
              <a:rPr>
                <a:solidFill>
                  <a:srgbClr val="FFFFB3"/>
                </a:solidFill>
              </a:rPr>
              <a:t>Drill it</a:t>
            </a:r>
          </a:p>
        </p:txBody>
      </p:sp>
      <p:pic>
        <p:nvPicPr>
          <p:cNvPr id="3807" name="Picture 5" descr="Picture 5"/>
          <p:cNvPicPr>
            <a:picLocks noChangeAspect="1"/>
          </p:cNvPicPr>
          <p:nvPr/>
        </p:nvPicPr>
        <p:blipFill>
          <a:blip r:embed="rId29">
            <a:extLst/>
          </a:blip>
          <a:stretch>
            <a:fillRect/>
          </a:stretch>
        </p:blipFill>
        <p:spPr>
          <a:xfrm>
            <a:off x="76200" y="285750"/>
            <a:ext cx="4435548" cy="453133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808" name="Picture 4" descr="Picture 4"/>
          <p:cNvPicPr>
            <a:picLocks noChangeAspect="1"/>
          </p:cNvPicPr>
          <p:nvPr/>
        </p:nvPicPr>
        <p:blipFill>
          <a:blip r:embed="rId30">
            <a:extLst/>
          </a:blip>
          <a:stretch>
            <a:fillRect/>
          </a:stretch>
        </p:blipFill>
        <p:spPr>
          <a:xfrm>
            <a:off x="829195" y="59800"/>
            <a:ext cx="7485612" cy="5023902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</p:pic>
      <p:pic>
        <p:nvPicPr>
          <p:cNvPr id="3809" name="Picture 18" descr="Picture 18"/>
          <p:cNvPicPr>
            <a:picLocks noChangeAspect="1"/>
          </p:cNvPicPr>
          <p:nvPr/>
        </p:nvPicPr>
        <p:blipFill>
          <a:blip r:embed="rId31">
            <a:extLst/>
          </a:blip>
          <a:stretch>
            <a:fillRect/>
          </a:stretch>
        </p:blipFill>
        <p:spPr>
          <a:xfrm>
            <a:off x="1054766" y="425245"/>
            <a:ext cx="7034470" cy="429301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812" name="Group 22"/>
          <p:cNvGrpSpPr/>
          <p:nvPr/>
        </p:nvGrpSpPr>
        <p:grpSpPr>
          <a:xfrm>
            <a:off x="387961" y="1063462"/>
            <a:ext cx="8368080" cy="3494304"/>
            <a:chOff x="0" y="0"/>
            <a:chExt cx="8368079" cy="3494302"/>
          </a:xfrm>
        </p:grpSpPr>
        <p:pic>
          <p:nvPicPr>
            <p:cNvPr id="3810" name="Picture 36" descr="Picture 36"/>
            <p:cNvPicPr>
              <a:picLocks noChangeAspect="1"/>
            </p:cNvPicPr>
            <p:nvPr/>
          </p:nvPicPr>
          <p:blipFill>
            <a:blip r:embed="rId32">
              <a:extLst/>
            </a:blip>
            <a:stretch>
              <a:fillRect/>
            </a:stretch>
          </p:blipFill>
          <p:spPr>
            <a:xfrm>
              <a:off x="0" y="0"/>
              <a:ext cx="8368080" cy="349430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</p:pic>
        <p:sp>
          <p:nvSpPr>
            <p:cNvPr id="3811" name="TextBox 37"/>
            <p:cNvSpPr txBox="1"/>
            <p:nvPr/>
          </p:nvSpPr>
          <p:spPr>
            <a:xfrm>
              <a:off x="128745" y="3022072"/>
              <a:ext cx="5475171" cy="313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 Soto, near Kansas City </a:t>
              </a:r>
            </a:p>
          </p:txBody>
        </p:sp>
      </p:grpSp>
      <p:pic>
        <p:nvPicPr>
          <p:cNvPr id="3813" name="Picture 43" descr="Picture 43"/>
          <p:cNvPicPr>
            <a:picLocks noChangeAspect="1"/>
          </p:cNvPicPr>
          <p:nvPr/>
        </p:nvPicPr>
        <p:blipFill>
          <a:blip r:embed="rId33">
            <a:extLst/>
          </a:blip>
          <a:stretch>
            <a:fillRect/>
          </a:stretch>
        </p:blipFill>
        <p:spPr>
          <a:xfrm>
            <a:off x="468827" y="560827"/>
            <a:ext cx="8206348" cy="4503020"/>
          </a:xfrm>
          <a:prstGeom prst="rect">
            <a:avLst/>
          </a:prstGeom>
          <a:ln w="12700">
            <a:miter lim="400000"/>
          </a:ln>
        </p:spPr>
      </p:pic>
      <p:sp>
        <p:nvSpPr>
          <p:cNvPr id="3814" name="Rectangle 42"/>
          <p:cNvSpPr/>
          <p:nvPr/>
        </p:nvSpPr>
        <p:spPr>
          <a:xfrm>
            <a:off x="1462813" y="1417587"/>
            <a:ext cx="6218375" cy="216699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Are there “clean” resources and “dirty” resources?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xit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" dur="500" fill="hold"/>
                                        <p:tgtEl>
                                          <p:spTgt spid="38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500"/>
                                        <p:tgtEl>
                                          <p:spTgt spid="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500"/>
                                        <p:tgtEl>
                                          <p:spTgt spid="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500"/>
                                        <p:tgtEl>
                                          <p:spTgt spid="3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500"/>
                                        <p:tgtEl>
                                          <p:spTgt spid="3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1" dur="500"/>
                                        <p:tgtEl>
                                          <p:spTgt spid="3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500"/>
                                        <p:tgtEl>
                                          <p:spTgt spid="3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9" dur="500"/>
                                        <p:tgtEl>
                                          <p:spTgt spid="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3" dur="500"/>
                                        <p:tgtEl>
                                          <p:spTgt spid="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8" dur="500"/>
                                        <p:tgtEl>
                                          <p:spTgt spid="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3" dur="500"/>
                                        <p:tgtEl>
                                          <p:spTgt spid="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xit" nodeType="click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7" dur="500" fill="hold"/>
                                        <p:tgtEl>
                                          <p:spTgt spid="38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Class="exit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1" dur="500" fill="hold"/>
                                        <p:tgtEl>
                                          <p:spTgt spid="37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Class="entr" nodeType="afterEffect" presetSubtype="1" presetID="22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66" dur="1500"/>
                                        <p:tgtEl>
                                          <p:spTgt spid="3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Class="entr" nodeType="afterEffect" presetSubtype="1" presetID="22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0" dur="1000"/>
                                        <p:tgtEl>
                                          <p:spTgt spid="3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Class="exit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3" dur="500" fill="hold"/>
                                        <p:tgtEl>
                                          <p:spTgt spid="37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Class="exit" nodeType="after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7" dur="500" fill="hold"/>
                                        <p:tgtEl>
                                          <p:spTgt spid="37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Class="exit" nodeType="afterEffect" presetID="10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1" dur="500" fill="hold"/>
                                        <p:tgtEl>
                                          <p:spTgt spid="37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Class="exit" nodeType="afterEffect" presetID="10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5" dur="500" fill="hold"/>
                                        <p:tgtEl>
                                          <p:spTgt spid="37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Class="exit" nodeType="after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9" dur="500" fill="hold"/>
                                        <p:tgtEl>
                                          <p:spTgt spid="37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Class="exit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3" dur="500" fill="hold"/>
                                        <p:tgtEl>
                                          <p:spTgt spid="37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500"/>
                            </p:stCondLst>
                            <p:childTnLst>
                              <p:par>
                                <p:cTn id="96" presetClass="exit" nodeType="after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7" dur="500" fill="hold"/>
                                        <p:tgtEl>
                                          <p:spTgt spid="37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0" presetClass="exit" nodeType="afterEffect" presetID="10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1" dur="500" fill="hold"/>
                                        <p:tgtEl>
                                          <p:spTgt spid="37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Class="entr" nodeType="clickEffect" presetID="10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7" dur="1000"/>
                                        <p:tgtEl>
                                          <p:spTgt spid="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Class="entr" nodeType="clickEffect" presetSubtype="1" presetID="22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12" dur="1000"/>
                                        <p:tgtEl>
                                          <p:spTgt spid="3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Class="exit" nodeType="afterEffect" presetID="10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15" dur="1000" fill="hold"/>
                                        <p:tgtEl>
                                          <p:spTgt spid="38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Class="exit" nodeType="afterEffect" presetID="10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19" dur="250" fill="hold"/>
                                        <p:tgtEl>
                                          <p:spTgt spid="38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2" presetClass="entr" nodeType="afterEffect" presetID="10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3" fill="hold"/>
                                        <p:tgtEl>
                                          <p:spTgt spid="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4" dur="1000"/>
                                        <p:tgtEl>
                                          <p:spTgt spid="3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Class="entr" nodeType="clickEffect" presetID="10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/>
                                        <p:tgtEl>
                                          <p:spTgt spid="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9" dur="1250"/>
                                        <p:tgtEl>
                                          <p:spTgt spid="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Class="entr" nodeType="clickEffect" presetID="10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3" fill="hold"/>
                                        <p:tgtEl>
                                          <p:spTgt spid="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4" dur="500"/>
                                        <p:tgtEl>
                                          <p:spTgt spid="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Class="exit" nodeType="afterEffect" presetID="10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37" dur="500" fill="hold"/>
                                        <p:tgtEl>
                                          <p:spTgt spid="38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Class="entr" nodeType="clickEffect" presetID="10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2" fill="hold"/>
                                        <p:tgtEl>
                                          <p:spTgt spid="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3" dur="1250"/>
                                        <p:tgtEl>
                                          <p:spTgt spid="3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50"/>
                            </p:stCondLst>
                            <p:childTnLst>
                              <p:par>
                                <p:cTn id="145" presetClass="exit" nodeType="afterEffect" presetID="10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6" dur="500" fill="hold"/>
                                        <p:tgtEl>
                                          <p:spTgt spid="38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Class="entr" nodeType="clickEffect" presetID="10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1" fill="hold"/>
                                        <p:tgtEl>
                                          <p:spTgt spid="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2" dur="500"/>
                                        <p:tgtEl>
                                          <p:spTgt spid="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Class="entr" nodeType="afterEffect" presetID="10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5" fill="hold"/>
                                        <p:tgtEl>
                                          <p:spTgt spid="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6" dur="500"/>
                                        <p:tgtEl>
                                          <p:spTgt spid="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Class="exit" nodeType="clickEffect" presetID="10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0" dur="500" fill="hold"/>
                                        <p:tgtEl>
                                          <p:spTgt spid="38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Class="exit" nodeType="afterEffect" presetID="10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4" dur="500" fill="hold"/>
                                        <p:tgtEl>
                                          <p:spTgt spid="38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Class="exit" nodeType="afterEffect" presetID="10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8" dur="500" fill="hold"/>
                                        <p:tgtEl>
                                          <p:spTgt spid="37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00"/>
                            </p:stCondLst>
                            <p:childTnLst>
                              <p:par>
                                <p:cTn id="171" presetClass="entr" nodeType="afterEffect" presetID="10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2" fill="hold"/>
                                        <p:tgtEl>
                                          <p:spTgt spid="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3" dur="1250"/>
                                        <p:tgtEl>
                                          <p:spTgt spid="3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Class="entr" nodeType="clickEffect" presetID="10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7" fill="hold"/>
                                        <p:tgtEl>
                                          <p:spTgt spid="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8" dur="500"/>
                                        <p:tgtEl>
                                          <p:spTgt spid="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"/>
                            </p:stCondLst>
                            <p:childTnLst>
                              <p:par>
                                <p:cTn id="180" presetClass="exit" nodeType="afterEffect" presetID="10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81" dur="500" fill="hold"/>
                                        <p:tgtEl>
                                          <p:spTgt spid="37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Class="entr" nodeType="clickEffect" presetID="10" grpId="4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6" fill="hold"/>
                                        <p:tgtEl>
                                          <p:spTgt spid="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7" dur="1250"/>
                                        <p:tgtEl>
                                          <p:spTgt spid="3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250"/>
                            </p:stCondLst>
                            <p:childTnLst>
                              <p:par>
                                <p:cTn id="189" presetClass="exit" nodeType="afterEffect" presetID="10" grpId="4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90" dur="500" fill="hold"/>
                                        <p:tgtEl>
                                          <p:spTgt spid="38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Class="entr" nodeType="clickEffect" presetID="10" grpId="4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5" fill="hold"/>
                                        <p:tgtEl>
                                          <p:spTgt spid="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6" dur="1250"/>
                                        <p:tgtEl>
                                          <p:spTgt spid="3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1250"/>
                            </p:stCondLst>
                            <p:childTnLst>
                              <p:par>
                                <p:cTn id="198" presetClass="exit" nodeType="afterEffect" presetID="10" grpId="4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99" dur="500" fill="hold"/>
                                        <p:tgtEl>
                                          <p:spTgt spid="37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Class="entr" nodeType="clickEffect" presetID="10" grpId="4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4" fill="hold"/>
                                        <p:tgtEl>
                                          <p:spTgt spid="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5" dur="1250"/>
                                        <p:tgtEl>
                                          <p:spTgt spid="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250"/>
                            </p:stCondLst>
                            <p:childTnLst>
                              <p:par>
                                <p:cTn id="207" presetClass="exit" nodeType="afterEffect" presetID="10" grpId="4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8" dur="500" fill="hold"/>
                                        <p:tgtEl>
                                          <p:spTgt spid="37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Class="entr" nodeType="clickEffect" presetID="10" grpId="4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3" fill="hold"/>
                                        <p:tgtEl>
                                          <p:spTgt spid="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14" dur="1250"/>
                                        <p:tgtEl>
                                          <p:spTgt spid="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250"/>
                            </p:stCondLst>
                            <p:childTnLst>
                              <p:par>
                                <p:cTn id="216" presetClass="exit" nodeType="afterEffect" presetID="10" grpId="5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17" dur="500" fill="hold"/>
                                        <p:tgtEl>
                                          <p:spTgt spid="38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Class="entr" nodeType="clickEffect" presetID="10" grpId="5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2" fill="hold"/>
                                        <p:tgtEl>
                                          <p:spTgt spid="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3" dur="1250"/>
                                        <p:tgtEl>
                                          <p:spTgt spid="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Class="exit" nodeType="clickEffect" presetID="10" grpId="5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7" dur="500" fill="hold"/>
                                        <p:tgtEl>
                                          <p:spTgt spid="37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500"/>
                            </p:stCondLst>
                            <p:childTnLst>
                              <p:par>
                                <p:cTn id="230" presetClass="exit" nodeType="afterEffect" presetID="10" grpId="5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31" dur="500" fill="hold"/>
                                        <p:tgtEl>
                                          <p:spTgt spid="37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1000"/>
                            </p:stCondLst>
                            <p:childTnLst>
                              <p:par>
                                <p:cTn id="234" presetClass="exit" nodeType="afterEffect" presetID="10" grpId="5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35" dur="1000" fill="hold"/>
                                        <p:tgtEl>
                                          <p:spTgt spid="37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2000"/>
                            </p:stCondLst>
                            <p:childTnLst>
                              <p:par>
                                <p:cTn id="238" presetClass="entr" nodeType="afterEffect" presetSubtype="1" presetID="22" grpId="5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9" fill="hold"/>
                                        <p:tgtEl>
                                          <p:spTgt spid="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240" dur="1250"/>
                                        <p:tgtEl>
                                          <p:spTgt spid="3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3250"/>
                            </p:stCondLst>
                            <p:childTnLst>
                              <p:par>
                                <p:cTn id="242" presetClass="exit" nodeType="afterEffect" presetID="10" grpId="5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43" dur="1000" fill="hold"/>
                                        <p:tgtEl>
                                          <p:spTgt spid="3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Class="entr" nodeType="clickEffect" presetID="10" grpId="5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8" fill="hold"/>
                                        <p:tgtEl>
                                          <p:spTgt spid="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9" dur="1250"/>
                                        <p:tgtEl>
                                          <p:spTgt spid="3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Class="entr" nodeType="clickEffect" presetID="10" grpId="5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3" fill="hold"/>
                                        <p:tgtEl>
                                          <p:spTgt spid="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4" dur="1250"/>
                                        <p:tgtEl>
                                          <p:spTgt spid="3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Class="entr" nodeType="clickEffect" presetID="10" grpId="5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8" fill="hold"/>
                                        <p:tgtEl>
                                          <p:spTgt spid="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9" dur="1250"/>
                                        <p:tgtEl>
                                          <p:spTgt spid="3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Class="entr" nodeType="clickEffect" presetID="10" grpId="6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3" fill="hold"/>
                                        <p:tgtEl>
                                          <p:spTgt spid="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64" dur="1250"/>
                                        <p:tgtEl>
                                          <p:spTgt spid="37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Class="exit" nodeType="clickEffect" presetID="10" grpId="6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68" dur="500" fill="hold"/>
                                        <p:tgtEl>
                                          <p:spTgt spid="37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500"/>
                            </p:stCondLst>
                            <p:childTnLst>
                              <p:par>
                                <p:cTn id="271" presetClass="exit" nodeType="afterEffect" presetID="10" grpId="6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72" dur="500" fill="hold"/>
                                        <p:tgtEl>
                                          <p:spTgt spid="37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000"/>
                            </p:stCondLst>
                            <p:childTnLst>
                              <p:par>
                                <p:cTn id="275" presetClass="exit" nodeType="afterEffect" presetID="10" grpId="6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76" dur="500" fill="hold"/>
                                        <p:tgtEl>
                                          <p:spTgt spid="37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>
                            <p:stCondLst>
                              <p:cond delay="1500"/>
                            </p:stCondLst>
                            <p:childTnLst>
                              <p:par>
                                <p:cTn id="279" presetClass="exit" nodeType="afterEffect" presetID="10" grpId="6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80" dur="500" fill="hold"/>
                                        <p:tgtEl>
                                          <p:spTgt spid="37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2000"/>
                            </p:stCondLst>
                            <p:childTnLst>
                              <p:par>
                                <p:cTn id="283" presetClass="exit" nodeType="afterEffect" presetID="10" grpId="6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84" dur="1000" fill="hold"/>
                                        <p:tgtEl>
                                          <p:spTgt spid="37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3000"/>
                            </p:stCondLst>
                            <p:childTnLst>
                              <p:par>
                                <p:cTn id="287" presetClass="exit" nodeType="afterEffect" presetID="10" grpId="6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88" dur="1000" fill="hold"/>
                                        <p:tgtEl>
                                          <p:spTgt spid="37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9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4000"/>
                            </p:stCondLst>
                            <p:childTnLst>
                              <p:par>
                                <p:cTn id="291" presetClass="exit" nodeType="afterEffect" presetID="10" grpId="6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92" dur="1000" fill="hold"/>
                                        <p:tgtEl>
                                          <p:spTgt spid="3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3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Class="entr" nodeType="clickEffect" presetSubtype="16" presetID="23" grpId="6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7" fill="hold"/>
                                        <p:tgtEl>
                                          <p:spTgt spid="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1250" fill="hold"/>
                                        <p:tgtEl>
                                          <p:spTgt spid="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250" fill="hold"/>
                                        <p:tgtEl>
                                          <p:spTgt spid="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Class="entr" nodeType="clickEffect" presetID="10" grpId="6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3" fill="hold"/>
                                        <p:tgtEl>
                                          <p:spTgt spid="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4" dur="1000"/>
                                        <p:tgtEl>
                                          <p:spTgt spid="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1000"/>
                            </p:stCondLst>
                            <p:childTnLst>
                              <p:par>
                                <p:cTn id="306" presetClass="exit" nodeType="afterEffect" presetID="10" grpId="7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07" dur="1000" fill="hold"/>
                                        <p:tgtEl>
                                          <p:spTgt spid="37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Class="entr" nodeType="clickEffect" presetID="10" grpId="7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2" fill="hold"/>
                                        <p:tgtEl>
                                          <p:spTgt spid="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13" dur="500"/>
                                        <p:tgtEl>
                                          <p:spTgt spid="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500"/>
                            </p:stCondLst>
                            <p:childTnLst>
                              <p:par>
                                <p:cTn id="315" presetClass="exit" nodeType="afterEffect" presetID="10" grpId="7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16" dur="500" fill="hold"/>
                                        <p:tgtEl>
                                          <p:spTgt spid="3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Class="exit" nodeType="clickEffect" presetID="10" grpId="7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21" dur="500" fill="hold"/>
                                        <p:tgtEl>
                                          <p:spTgt spid="38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3" fill="hold">
                            <p:stCondLst>
                              <p:cond delay="500"/>
                            </p:stCondLst>
                            <p:childTnLst>
                              <p:par>
                                <p:cTn id="324" presetClass="entr" nodeType="afterEffect" presetID="10" grpId="7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5" fill="hold"/>
                                        <p:tgtEl>
                                          <p:spTgt spid="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26" dur="1250"/>
                                        <p:tgtEl>
                                          <p:spTgt spid="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Class="emph" nodeType="afterEffect" presetSubtype="0" presetID="6" grpId="75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9" dur="2000" fill="hold"/>
                                        <p:tgtEl>
                                          <p:spTgt spid="3799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0" fill="hold">
                      <p:stCondLst>
                        <p:cond delay="indefinite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Class="exit" nodeType="clickEffect" presetID="10" grpId="7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33" dur="500" fill="hold"/>
                                        <p:tgtEl>
                                          <p:spTgt spid="37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5" fill="hold">
                            <p:stCondLst>
                              <p:cond delay="500"/>
                            </p:stCondLst>
                            <p:childTnLst>
                              <p:par>
                                <p:cTn id="336" presetClass="entr" nodeType="afterEffect" presetID="10" grpId="7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7" fill="hold"/>
                                        <p:tgtEl>
                                          <p:spTgt spid="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38" dur="1500"/>
                                        <p:tgtEl>
                                          <p:spTgt spid="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782" grpId="67"/>
      <p:bldP build="whole" bldLvl="1" animBg="1" rev="0" advAuto="0" spid="3772" grpId="16"/>
      <p:bldP build="whole" bldLvl="1" animBg="1" rev="0" advAuto="0" spid="3775" grpId="21"/>
      <p:bldP build="whole" bldLvl="1" animBg="1" rev="0" advAuto="0" spid="3803" grpId="35"/>
      <p:bldP build="whole" bldLvl="1" animBg="1" rev="0" advAuto="0" spid="3791" grpId="58"/>
      <p:bldP build="whole" bldLvl="1" animBg="1" rev="0" advAuto="0" spid="3789" grpId="45"/>
      <p:bldP build="whole" bldLvl="1" animBg="1" rev="0" advAuto="0" spid="3803" grpId="37"/>
      <p:bldP build="whole" bldLvl="1" animBg="1" rev="0" advAuto="0" spid="3791" grpId="62"/>
      <p:bldP build="whole" bldLvl="1" animBg="1" rev="0" advAuto="0" spid="3789" grpId="48"/>
      <p:bldP build="whole" bldLvl="1" animBg="1" rev="0" advAuto="0" spid="3788" grpId="33"/>
      <p:bldP build="whole" bldLvl="1" animBg="1" rev="0" advAuto="0" spid="3779" grpId="4"/>
      <p:bldP build="whole" bldLvl="1" animBg="1" rev="0" advAuto="0" spid="3800" grpId="36"/>
      <p:bldP build="whole" bldLvl="1" animBg="1" rev="0" advAuto="0" spid="3788" grpId="39"/>
      <p:bldP build="whole" bldLvl="1" animBg="1" rev="0" advAuto="0" spid="3800" grpId="38"/>
      <p:bldP build="whole" bldLvl="1" animBg="1" rev="0" advAuto="0" spid="3774" grpId="55"/>
      <p:bldP build="whole" bldLvl="1" animBg="1" rev="0" advAuto="0" spid="3814" grpId="1"/>
      <p:bldP build="whole" bldLvl="1" animBg="1" rev="0" advAuto="0" spid="3805" grpId="3"/>
      <p:bldP build="whole" bldLvl="1" animBg="1" rev="0" advAuto="0" spid="3779" grpId="17"/>
      <p:bldP build="whole" bldLvl="1" animBg="1" rev="0" advAuto="0" spid="3774" grpId="66"/>
      <p:bldP build="whole" bldLvl="1" animBg="1" rev="0" advAuto="0" spid="3798" grpId="12"/>
      <p:bldP build="whole" bldLvl="1" animBg="1" rev="0" advAuto="0" spid="3772" grpId="54"/>
      <p:bldP build="whole" bldLvl="1" animBg="1" rev="0" advAuto="0" spid="3798" grpId="14"/>
      <p:bldP build="whole" bldLvl="1" animBg="1" rev="0" advAuto="0" spid="3796" grpId="68"/>
      <p:bldP build="whole" bldLvl="1" animBg="1" rev="0" advAuto="0" spid="3796" grpId="70"/>
      <p:bldP build="whole" bldLvl="1" animBg="1" rev="0" advAuto="0" spid="3793" grpId="60"/>
      <p:bldP build="whole" bldLvl="1" animBg="1" rev="0" advAuto="0" spid="3793" grpId="64"/>
      <p:bldP build="whole" bldLvl="1" animBg="1" rev="0" advAuto="0" spid="3805" grpId="28"/>
      <p:bldP build="whole" bldLvl="1" animBg="1" rev="0" advAuto="0" spid="3785" grpId="43"/>
      <p:bldP build="whole" bldLvl="1" animBg="1" rev="0" advAuto="0" spid="3784" grpId="40"/>
      <p:bldP build="whole" bldLvl="1" animBg="1" rev="0" advAuto="0" spid="3785" grpId="46"/>
      <p:bldP build="whole" bldLvl="1" animBg="1" rev="0" advAuto="0" spid="3784" grpId="42"/>
      <p:bldP build="whole" bldLvl="1" animBg="1" rev="0" advAuto="0" spid="3770" grpId="29"/>
      <p:bldP build="whole" bldLvl="1" animBg="1" rev="0" advAuto="0" spid="3782" grpId="2"/>
      <p:bldP build="whole" bldLvl="1" animBg="1" rev="0" advAuto="0" spid="3792" grpId="59"/>
      <p:bldP build="whole" bldLvl="1" animBg="1" rev="0" advAuto="0" spid="3792" grpId="63"/>
      <p:bldP build="whole" bldLvl="1" animBg="1" rev="0" advAuto="0" spid="3809" grpId="41"/>
      <p:bldP build="whole" bldLvl="1" animBg="1" rev="0" advAuto="0" spid="3777" grpId="6"/>
      <p:bldP build="whole" bldLvl="1" animBg="1" rev="0" advAuto="0" spid="3809" grpId="44"/>
      <p:bldP build="whole" bldLvl="1" animBg="1" rev="0" advAuto="0" spid="3781" grpId="10"/>
      <p:bldP build="whole" bldLvl="1" animBg="1" rev="0" advAuto="0" spid="3773" grpId="26"/>
      <p:bldP build="whole" bldLvl="1" animBg="1" rev="0" advAuto="0" spid="3776" grpId="7"/>
      <p:bldP build="whole" bldLvl="1" animBg="1" rev="0" advAuto="0" spid="3778" grpId="5"/>
      <p:bldP build="whole" bldLvl="1" animBg="1" rev="0" advAuto="0" spid="3783" grpId="49"/>
      <p:bldP build="whole" bldLvl="1" animBg="1" rev="0" advAuto="0" spid="3777" grpId="20"/>
      <p:bldP build="whole" bldLvl="1" animBg="1" rev="0" advAuto="0" spid="3781" grpId="23"/>
      <p:bldP build="whole" bldLvl="1" animBg="1" rev="0" advAuto="0" spid="3808" grpId="30"/>
      <p:bldP build="whole" bldLvl="1" animBg="1" rev="0" advAuto="0" spid="3808" grpId="32"/>
      <p:bldP build="whole" bldLvl="1" animBg="1" rev="0" advAuto="0" spid="3783" grpId="52"/>
      <p:bldP build="whole" bldLvl="1" animBg="1" rev="0" advAuto="0" spid="3770" grpId="56"/>
      <p:bldP build="whole" bldLvl="1" animBg="1" rev="0" advAuto="0" spid="3797" grpId="77"/>
      <p:bldP build="whole" bldLvl="1" animBg="1" rev="0" advAuto="0" spid="3776" grpId="19"/>
      <p:bldP build="whole" bldLvl="1" animBg="1" rev="0" advAuto="0" spid="3780" grpId="9"/>
      <p:bldP build="whole" bldLvl="1" animBg="1" rev="0" advAuto="0" spid="3806" grpId="71"/>
      <p:bldP build="whole" bldLvl="1" animBg="1" rev="0" advAuto="0" spid="3778" grpId="18"/>
      <p:bldP build="whole" bldLvl="1" animBg="1" rev="0" advAuto="0" spid="3790" grpId="57"/>
      <p:bldP build="whole" bldLvl="1" animBg="1" rev="0" advAuto="0" spid="3804" grpId="47"/>
      <p:bldP build="whole" bldLvl="1" animBg="1" rev="0" advAuto="0" spid="3813" grpId="25"/>
      <p:bldP build="whole" bldLvl="1" animBg="1" rev="0" advAuto="0" spid="3806" grpId="73"/>
      <p:bldP build="whole" bldLvl="1" animBg="1" rev="0" advAuto="0" spid="3813" grpId="27"/>
      <p:bldP build="whole" bldLvl="1" animBg="1" rev="0" advAuto="0" spid="3804" grpId="50"/>
      <p:bldP build="whole" bldLvl="1" animBg="1" rev="0" advAuto="0" spid="3790" grpId="61"/>
      <p:bldP build="whole" bldLvl="1" animBg="1" rev="0" advAuto="0" spid="3799" grpId="74"/>
      <p:bldP build="whole" bldLvl="1" animBg="1" rev="0" advAuto="0" spid="3780" grpId="22"/>
      <p:bldP build="whole" bldLvl="1" animBg="1" rev="0" advAuto="0" spid="3799" grpId="75"/>
      <p:bldP build="whole" bldLvl="1" animBg="1" rev="0" advAuto="0" spid="3771" grpId="15"/>
      <p:bldP build="whole" bldLvl="1" animBg="1" rev="0" advAuto="0" spid="3799" grpId="76"/>
      <p:bldP build="whole" bldLvl="1" animBg="1" rev="0" advAuto="0" spid="3812" grpId="31"/>
      <p:bldP build="whole" bldLvl="1" animBg="1" rev="0" advAuto="0" spid="3775" grpId="8"/>
      <p:bldP build="whole" bldLvl="1" animBg="1" rev="0" advAuto="0" spid="3795" grpId="51"/>
      <p:bldP build="whole" bldLvl="1" animBg="1" rev="0" advAuto="0" spid="3771" grpId="24"/>
      <p:bldP build="whole" bldLvl="1" animBg="1" rev="0" advAuto="0" spid="3795" grpId="53"/>
      <p:bldP build="whole" bldLvl="1" animBg="1" rev="0" advAuto="0" spid="3812" grpId="34"/>
      <p:bldP build="whole" bldLvl="1" animBg="1" rev="0" advAuto="0" spid="3807" grpId="11"/>
      <p:bldP build="whole" bldLvl="1" animBg="1" rev="0" advAuto="0" spid="3773" grpId="65"/>
      <p:bldP build="whole" bldLvl="1" animBg="1" rev="0" advAuto="0" spid="3807" grpId="13"/>
      <p:bldP build="whole" bldLvl="1" animBg="1" rev="0" advAuto="0" spid="3794" grpId="69"/>
      <p:bldP build="whole" bldLvl="1" animBg="1" rev="0" advAuto="0" spid="3794" grpId="72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6" name="TextBox 10"/>
          <p:cNvSpPr txBox="1"/>
          <p:nvPr/>
        </p:nvSpPr>
        <p:spPr>
          <a:xfrm>
            <a:off x="1150619" y="986700"/>
            <a:ext cx="6842761" cy="3048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200"/>
              </a:spcBef>
              <a:defRPr b="1" sz="36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“Renewables” and EVs have a smaller </a:t>
            </a:r>
            <a:r>
              <a:rPr i="1"/>
              <a:t>Emissions</a:t>
            </a:r>
            <a:r>
              <a:t> impact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sz="36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  <a:r>
              <a:rPr i="1">
                <a:solidFill>
                  <a:srgbClr val="FFFFFF"/>
                </a:solidFill>
              </a:rPr>
              <a:t>and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“Renewables” and EVs have a </a:t>
            </a:r>
            <a:endParaRPr>
              <a:solidFill>
                <a:srgbClr val="FFFFFF"/>
              </a:solidFill>
            </a:endParaRPr>
          </a:p>
          <a:p>
            <a:pPr algn="ctr">
              <a:defRPr b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larger </a:t>
            </a:r>
            <a:r>
              <a:rPr i="1"/>
              <a:t>Land</a:t>
            </a:r>
            <a:r>
              <a:t> impact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38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3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38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8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38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8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38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8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1000"/>
                                        <p:tgtEl>
                                          <p:spTgt spid="38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3816" grpId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8" name="Rectangle 111"/>
          <p:cNvSpPr txBox="1"/>
          <p:nvPr/>
        </p:nvSpPr>
        <p:spPr>
          <a:xfrm>
            <a:off x="426719" y="198600"/>
            <a:ext cx="8366761" cy="696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defRPr b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Annual CO</a:t>
            </a:r>
            <a:r>
              <a:rPr baseline="-25000"/>
              <a:t>2</a:t>
            </a:r>
            <a:r>
              <a:t> Equivalent Emissions</a:t>
            </a:r>
          </a:p>
        </p:txBody>
      </p:sp>
      <p:sp>
        <p:nvSpPr>
          <p:cNvPr id="3819" name="TextBox 66"/>
          <p:cNvSpPr txBox="1"/>
          <p:nvPr/>
        </p:nvSpPr>
        <p:spPr>
          <a:xfrm>
            <a:off x="2369820" y="4886295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  <p:graphicFrame>
        <p:nvGraphicFramePr>
          <p:cNvPr id="3820" name="Chart 3"/>
          <p:cNvGraphicFramePr/>
          <p:nvPr/>
        </p:nvGraphicFramePr>
        <p:xfrm>
          <a:off x="267986" y="1072252"/>
          <a:ext cx="8883676" cy="3540006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821" name="Rectangle 7"/>
          <p:cNvSpPr/>
          <p:nvPr/>
        </p:nvSpPr>
        <p:spPr>
          <a:xfrm>
            <a:off x="1600199" y="1504950"/>
            <a:ext cx="4686791" cy="24573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Asia emits more CO</a:t>
            </a:r>
            <a:r>
              <a:rPr baseline="-25000"/>
              <a:t>2</a:t>
            </a:r>
            <a:r>
              <a:t> today than the rest of the world combined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20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3820">
                                            <p:graphicEl>
                                              <a:chart bldStep="gridLegend" categoryIdx="-3" seriesIdx="-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820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2" dur="1000"/>
                                        <p:tgtEl>
                                          <p:spTgt spid="3820">
                                            <p:graphicEl>
                                              <a:chart bldStep="series" categoryIdx="-4" seriesIdx="0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820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6" dur="1000"/>
                                        <p:tgtEl>
                                          <p:spTgt spid="3820">
                                            <p:graphicEl>
                                              <a:chart bldStep="series" categoryIdx="-4" seriesIdx="1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3820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1" dur="1000"/>
                                        <p:tgtEl>
                                          <p:spTgt spid="3820">
                                            <p:graphicEl>
                                              <a:chart bldStep="series" categoryIdx="-4" seriesIdx="2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820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3820">
                                            <p:graphicEl>
                                              <a:chart bldStep="series" categoryIdx="-4" seriesIdx="3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820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9" dur="1000"/>
                                        <p:tgtEl>
                                          <p:spTgt spid="3820">
                                            <p:graphicEl>
                                              <a:chart bldStep="series" categoryIdx="-4" seriesIdx="4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3820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3" dur="1000"/>
                                        <p:tgtEl>
                                          <p:spTgt spid="3820">
                                            <p:graphicEl>
                                              <a:chart bldStep="series" categoryIdx="-4" seriesIdx="5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3820">
                                            <p:graphicEl>
                                              <a:chart bldStep="series" categoryIdx="-4" seriesIdx="6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8" dur="1000"/>
                                        <p:tgtEl>
                                          <p:spTgt spid="3820">
                                            <p:graphicEl>
                                              <a:chart bldStep="series" categoryIdx="-4" seriesIdx="6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16" presetID="23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821" grpId="2"/>
      <p:bldGraphic spid="3820" grpId="1">
        <p:bldSub>
          <a:bldChart bld="series"/>
        </p:bldSub>
      </p:bldGraphic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3" name="Rectangle 61"/>
          <p:cNvSpPr/>
          <p:nvPr/>
        </p:nvSpPr>
        <p:spPr>
          <a:xfrm flipV="1" rot="10800000">
            <a:off x="1713128" y="1412394"/>
            <a:ext cx="6621559" cy="2743201"/>
          </a:xfrm>
          <a:prstGeom prst="rect">
            <a:avLst/>
          </a:prstGeom>
          <a:solidFill>
            <a:srgbClr val="BFBFBF">
              <a:alpha val="85000"/>
            </a:srgbClr>
          </a:solidFill>
          <a:ln w="19050">
            <a:solidFill>
              <a:srgbClr val="FFFFFF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3824" name="Straight Connector 62"/>
          <p:cNvSpPr/>
          <p:nvPr/>
        </p:nvSpPr>
        <p:spPr>
          <a:xfrm>
            <a:off x="1715230" y="2432050"/>
            <a:ext cx="6620253" cy="0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25" name="Straight Connector 94"/>
          <p:cNvSpPr/>
          <p:nvPr/>
        </p:nvSpPr>
        <p:spPr>
          <a:xfrm>
            <a:off x="1715227" y="3098244"/>
            <a:ext cx="6620253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26" name="Straight Connector 98"/>
          <p:cNvSpPr/>
          <p:nvPr/>
        </p:nvSpPr>
        <p:spPr>
          <a:xfrm>
            <a:off x="1715227" y="3778474"/>
            <a:ext cx="6620253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27" name="TextBox 66"/>
          <p:cNvSpPr txBox="1"/>
          <p:nvPr/>
        </p:nvSpPr>
        <p:spPr>
          <a:xfrm>
            <a:off x="2765072" y="4849485"/>
            <a:ext cx="3613856" cy="21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200"/>
              </a:spcBef>
              <a:defRPr b="1" sz="9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Source: World Bank, Global Carbon Project</a:t>
            </a:r>
          </a:p>
        </p:txBody>
      </p:sp>
      <p:grpSp>
        <p:nvGrpSpPr>
          <p:cNvPr id="3834" name="Group 12"/>
          <p:cNvGrpSpPr/>
          <p:nvPr/>
        </p:nvGrpSpPr>
        <p:grpSpPr>
          <a:xfrm>
            <a:off x="2172060" y="4245173"/>
            <a:ext cx="5630820" cy="288824"/>
            <a:chOff x="0" y="0"/>
            <a:chExt cx="5630819" cy="288823"/>
          </a:xfrm>
        </p:grpSpPr>
        <p:sp>
          <p:nvSpPr>
            <p:cNvPr id="3828" name="TextBox 136"/>
            <p:cNvSpPr txBox="1"/>
            <p:nvPr/>
          </p:nvSpPr>
          <p:spPr>
            <a:xfrm>
              <a:off x="5073446" y="0"/>
              <a:ext cx="557374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2020</a:t>
              </a:r>
            </a:p>
          </p:txBody>
        </p:sp>
        <p:sp>
          <p:nvSpPr>
            <p:cNvPr id="3829" name="TextBox 136"/>
            <p:cNvSpPr txBox="1"/>
            <p:nvPr/>
          </p:nvSpPr>
          <p:spPr>
            <a:xfrm>
              <a:off x="3043331" y="0"/>
              <a:ext cx="487423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2010</a:t>
              </a:r>
            </a:p>
          </p:txBody>
        </p:sp>
        <p:sp>
          <p:nvSpPr>
            <p:cNvPr id="3830" name="TextBox 136"/>
            <p:cNvSpPr txBox="1"/>
            <p:nvPr/>
          </p:nvSpPr>
          <p:spPr>
            <a:xfrm>
              <a:off x="1007048" y="0"/>
              <a:ext cx="508971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2000</a:t>
              </a:r>
            </a:p>
          </p:txBody>
        </p:sp>
        <p:sp>
          <p:nvSpPr>
            <p:cNvPr id="3831" name="TextBox 136"/>
            <p:cNvSpPr txBox="1"/>
            <p:nvPr/>
          </p:nvSpPr>
          <p:spPr>
            <a:xfrm>
              <a:off x="2035392" y="0"/>
              <a:ext cx="508971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2005</a:t>
              </a:r>
            </a:p>
          </p:txBody>
        </p:sp>
        <p:sp>
          <p:nvSpPr>
            <p:cNvPr id="3832" name="TextBox 136"/>
            <p:cNvSpPr txBox="1"/>
            <p:nvPr/>
          </p:nvSpPr>
          <p:spPr>
            <a:xfrm>
              <a:off x="0" y="0"/>
              <a:ext cx="557374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1995</a:t>
              </a:r>
            </a:p>
          </p:txBody>
        </p:sp>
        <p:sp>
          <p:nvSpPr>
            <p:cNvPr id="3833" name="TextBox 136"/>
            <p:cNvSpPr txBox="1"/>
            <p:nvPr/>
          </p:nvSpPr>
          <p:spPr>
            <a:xfrm>
              <a:off x="4053931" y="0"/>
              <a:ext cx="487423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2015</a:t>
              </a:r>
            </a:p>
          </p:txBody>
        </p:sp>
      </p:grpSp>
      <p:sp>
        <p:nvSpPr>
          <p:cNvPr id="3835" name="Title"/>
          <p:cNvSpPr txBox="1"/>
          <p:nvPr/>
        </p:nvSpPr>
        <p:spPr>
          <a:xfrm>
            <a:off x="1642132" y="384682"/>
            <a:ext cx="6004560" cy="630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lnSpc>
                <a:spcPts val="3500"/>
              </a:lnSpc>
              <a:defRPr b="1" sz="3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</a:t>
            </a:r>
            <a:r>
              <a:rPr baseline="-25000"/>
              <a:t>2</a:t>
            </a:r>
            <a:r>
              <a:t> Emissions / GDP</a:t>
            </a:r>
          </a:p>
        </p:txBody>
      </p:sp>
      <p:grpSp>
        <p:nvGrpSpPr>
          <p:cNvPr id="3845" name="Group 51"/>
          <p:cNvGrpSpPr/>
          <p:nvPr/>
        </p:nvGrpSpPr>
        <p:grpSpPr>
          <a:xfrm>
            <a:off x="1053398" y="1250526"/>
            <a:ext cx="567547" cy="3019045"/>
            <a:chOff x="0" y="0"/>
            <a:chExt cx="567545" cy="3019043"/>
          </a:xfrm>
        </p:grpSpPr>
        <p:sp>
          <p:nvSpPr>
            <p:cNvPr id="3836" name="TextBox 136"/>
            <p:cNvSpPr txBox="1"/>
            <p:nvPr/>
          </p:nvSpPr>
          <p:spPr>
            <a:xfrm>
              <a:off x="0" y="347263"/>
              <a:ext cx="56754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0.35</a:t>
              </a:r>
            </a:p>
          </p:txBody>
        </p:sp>
        <p:sp>
          <p:nvSpPr>
            <p:cNvPr id="3837" name="TextBox 136"/>
            <p:cNvSpPr txBox="1"/>
            <p:nvPr/>
          </p:nvSpPr>
          <p:spPr>
            <a:xfrm>
              <a:off x="0" y="695666"/>
              <a:ext cx="56754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0.30</a:t>
              </a:r>
            </a:p>
          </p:txBody>
        </p:sp>
        <p:sp>
          <p:nvSpPr>
            <p:cNvPr id="3838" name="TextBox 136"/>
            <p:cNvSpPr txBox="1"/>
            <p:nvPr/>
          </p:nvSpPr>
          <p:spPr>
            <a:xfrm>
              <a:off x="0" y="1013294"/>
              <a:ext cx="56754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0.25</a:t>
              </a:r>
            </a:p>
          </p:txBody>
        </p:sp>
        <p:sp>
          <p:nvSpPr>
            <p:cNvPr id="3839" name="TextBox 136"/>
            <p:cNvSpPr txBox="1"/>
            <p:nvPr/>
          </p:nvSpPr>
          <p:spPr>
            <a:xfrm>
              <a:off x="0" y="1696072"/>
              <a:ext cx="56754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0.15</a:t>
              </a:r>
            </a:p>
          </p:txBody>
        </p:sp>
        <p:sp>
          <p:nvSpPr>
            <p:cNvPr id="3840" name="TextBox 136"/>
            <p:cNvSpPr txBox="1"/>
            <p:nvPr/>
          </p:nvSpPr>
          <p:spPr>
            <a:xfrm>
              <a:off x="126890" y="2730219"/>
              <a:ext cx="440656" cy="28882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0.00</a:t>
              </a:r>
            </a:p>
          </p:txBody>
        </p:sp>
        <p:sp>
          <p:nvSpPr>
            <p:cNvPr id="3841" name="TextBox 136"/>
            <p:cNvSpPr txBox="1"/>
            <p:nvPr/>
          </p:nvSpPr>
          <p:spPr>
            <a:xfrm>
              <a:off x="0" y="2374174"/>
              <a:ext cx="56754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0.05</a:t>
              </a:r>
            </a:p>
          </p:txBody>
        </p:sp>
        <p:sp>
          <p:nvSpPr>
            <p:cNvPr id="3842" name="TextBox 136"/>
            <p:cNvSpPr txBox="1"/>
            <p:nvPr/>
          </p:nvSpPr>
          <p:spPr>
            <a:xfrm>
              <a:off x="0" y="2029352"/>
              <a:ext cx="56754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0.10</a:t>
              </a:r>
            </a:p>
          </p:txBody>
        </p:sp>
        <p:sp>
          <p:nvSpPr>
            <p:cNvPr id="3843" name="TextBox 136"/>
            <p:cNvSpPr txBox="1"/>
            <p:nvPr/>
          </p:nvSpPr>
          <p:spPr>
            <a:xfrm>
              <a:off x="0" y="1371592"/>
              <a:ext cx="56754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0.20</a:t>
              </a:r>
            </a:p>
          </p:txBody>
        </p:sp>
        <p:sp>
          <p:nvSpPr>
            <p:cNvPr id="3844" name="TextBox 136"/>
            <p:cNvSpPr txBox="1"/>
            <p:nvPr/>
          </p:nvSpPr>
          <p:spPr>
            <a:xfrm>
              <a:off x="0" y="0"/>
              <a:ext cx="567546" cy="2888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b="1" sz="1400">
                  <a:solidFill>
                    <a:srgbClr val="F2F2F2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0.40</a:t>
              </a:r>
            </a:p>
          </p:txBody>
        </p:sp>
      </p:grpSp>
      <p:sp>
        <p:nvSpPr>
          <p:cNvPr id="3846" name="TextBox 136"/>
          <p:cNvSpPr txBox="1"/>
          <p:nvPr/>
        </p:nvSpPr>
        <p:spPr>
          <a:xfrm rot="16200000">
            <a:off x="-1052475" y="2464713"/>
            <a:ext cx="3718559" cy="576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1800">
                <a:solidFill>
                  <a:srgbClr val="F2F2F2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Mt CO</a:t>
            </a:r>
            <a:r>
              <a:rPr baseline="-15000"/>
              <a:t>2</a:t>
            </a:r>
            <a:r>
              <a:t> per $1,000 Global GDP </a:t>
            </a:r>
            <a:br/>
            <a:r>
              <a:rPr sz="1400"/>
              <a:t>(2017 PPP)</a:t>
            </a:r>
          </a:p>
        </p:txBody>
      </p:sp>
      <p:grpSp>
        <p:nvGrpSpPr>
          <p:cNvPr id="3857" name="Group 3"/>
          <p:cNvGrpSpPr/>
          <p:nvPr/>
        </p:nvGrpSpPr>
        <p:grpSpPr>
          <a:xfrm>
            <a:off x="1615201" y="1413266"/>
            <a:ext cx="91441" cy="2741445"/>
            <a:chOff x="0" y="0"/>
            <a:chExt cx="91440" cy="2741443"/>
          </a:xfrm>
        </p:grpSpPr>
        <p:grpSp>
          <p:nvGrpSpPr>
            <p:cNvPr id="3854" name="Group 17"/>
            <p:cNvGrpSpPr/>
            <p:nvPr/>
          </p:nvGrpSpPr>
          <p:grpSpPr>
            <a:xfrm>
              <a:off x="-1" y="-1"/>
              <a:ext cx="91441" cy="2741445"/>
              <a:chOff x="0" y="0"/>
              <a:chExt cx="91440" cy="2741443"/>
            </a:xfrm>
          </p:grpSpPr>
          <p:sp>
            <p:nvSpPr>
              <p:cNvPr id="3847" name="Straight Connector 141"/>
              <p:cNvSpPr/>
              <p:nvPr/>
            </p:nvSpPr>
            <p:spPr>
              <a:xfrm>
                <a:off x="-1" y="0"/>
                <a:ext cx="91442" cy="1"/>
              </a:xfrm>
              <a:prstGeom prst="line">
                <a:avLst/>
              </a:prstGeom>
              <a:noFill/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848" name="Straight Connector 93"/>
              <p:cNvSpPr/>
              <p:nvPr/>
            </p:nvSpPr>
            <p:spPr>
              <a:xfrm>
                <a:off x="-1" y="343141"/>
                <a:ext cx="91442" cy="1"/>
              </a:xfrm>
              <a:prstGeom prst="line">
                <a:avLst/>
              </a:prstGeom>
              <a:noFill/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849" name="Straight Connector 97"/>
              <p:cNvSpPr/>
              <p:nvPr/>
            </p:nvSpPr>
            <p:spPr>
              <a:xfrm>
                <a:off x="-1" y="1683554"/>
                <a:ext cx="91442" cy="1"/>
              </a:xfrm>
              <a:prstGeom prst="line">
                <a:avLst/>
              </a:prstGeom>
              <a:noFill/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850" name="Straight Connector 101"/>
              <p:cNvSpPr/>
              <p:nvPr/>
            </p:nvSpPr>
            <p:spPr>
              <a:xfrm>
                <a:off x="-1" y="2366964"/>
                <a:ext cx="91442" cy="1"/>
              </a:xfrm>
              <a:prstGeom prst="line">
                <a:avLst/>
              </a:prstGeom>
              <a:noFill/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851" name="Straight Connector 102"/>
              <p:cNvSpPr/>
              <p:nvPr/>
            </p:nvSpPr>
            <p:spPr>
              <a:xfrm>
                <a:off x="-1" y="2741443"/>
                <a:ext cx="91442" cy="1"/>
              </a:xfrm>
              <a:prstGeom prst="line">
                <a:avLst/>
              </a:prstGeom>
              <a:noFill/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852" name="Straight Connector 145"/>
              <p:cNvSpPr/>
              <p:nvPr/>
            </p:nvSpPr>
            <p:spPr>
              <a:xfrm>
                <a:off x="-1" y="685651"/>
                <a:ext cx="91442" cy="1"/>
              </a:xfrm>
              <a:prstGeom prst="line">
                <a:avLst/>
              </a:prstGeom>
              <a:noFill/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853" name="Straight Connector 147"/>
              <p:cNvSpPr/>
              <p:nvPr/>
            </p:nvSpPr>
            <p:spPr>
              <a:xfrm>
                <a:off x="-1" y="2020500"/>
                <a:ext cx="91442" cy="1"/>
              </a:xfrm>
              <a:prstGeom prst="line">
                <a:avLst/>
              </a:prstGeom>
              <a:noFill/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</p:grpSp>
        <p:sp>
          <p:nvSpPr>
            <p:cNvPr id="3855" name="Straight Connector 128"/>
            <p:cNvSpPr/>
            <p:nvPr/>
          </p:nvSpPr>
          <p:spPr>
            <a:xfrm>
              <a:off x="-1" y="1017992"/>
              <a:ext cx="91441" cy="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56" name="Straight Connector 146"/>
            <p:cNvSpPr/>
            <p:nvPr/>
          </p:nvSpPr>
          <p:spPr>
            <a:xfrm>
              <a:off x="-1" y="1370727"/>
              <a:ext cx="91441" cy="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3858" name="Straight Connector 136"/>
          <p:cNvSpPr/>
          <p:nvPr/>
        </p:nvSpPr>
        <p:spPr>
          <a:xfrm>
            <a:off x="1724584" y="3440550"/>
            <a:ext cx="6620253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59" name="Straight Connector 137"/>
          <p:cNvSpPr/>
          <p:nvPr/>
        </p:nvSpPr>
        <p:spPr>
          <a:xfrm>
            <a:off x="1707360" y="2783994"/>
            <a:ext cx="6620253" cy="1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60" name="Straight Connector 138"/>
          <p:cNvSpPr/>
          <p:nvPr/>
        </p:nvSpPr>
        <p:spPr>
          <a:xfrm>
            <a:off x="1724583" y="2098675"/>
            <a:ext cx="6620253" cy="0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61" name="Straight Connector 139"/>
          <p:cNvSpPr/>
          <p:nvPr/>
        </p:nvSpPr>
        <p:spPr>
          <a:xfrm>
            <a:off x="1708444" y="1755775"/>
            <a:ext cx="6620253" cy="0"/>
          </a:xfrm>
          <a:prstGeom prst="line">
            <a:avLst/>
          </a:prstGeom>
          <a:ln w="19050">
            <a:solidFill>
              <a:srgbClr val="FFFFFF">
                <a:alpha val="40000"/>
              </a:srgbClr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3862" name="Graphic 53"/>
          <p:cNvSpPr/>
          <p:nvPr/>
        </p:nvSpPr>
        <p:spPr>
          <a:xfrm>
            <a:off x="1785104" y="1697034"/>
            <a:ext cx="6542508" cy="1096736"/>
          </a:xfrm>
          <a:prstGeom prst="rect">
            <a:avLst/>
          </a:prstGeom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grpSp>
        <p:nvGrpSpPr>
          <p:cNvPr id="3896" name="Group 63"/>
          <p:cNvGrpSpPr/>
          <p:nvPr/>
        </p:nvGrpSpPr>
        <p:grpSpPr>
          <a:xfrm>
            <a:off x="1797293" y="4148551"/>
            <a:ext cx="6509141" cy="91441"/>
            <a:chOff x="0" y="0"/>
            <a:chExt cx="6509140" cy="91440"/>
          </a:xfrm>
        </p:grpSpPr>
        <p:sp>
          <p:nvSpPr>
            <p:cNvPr id="3863" name="Straight Connector 121"/>
            <p:cNvSpPr/>
            <p:nvPr/>
          </p:nvSpPr>
          <p:spPr>
            <a:xfrm>
              <a:off x="6102330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64" name="Straight Connector 122"/>
            <p:cNvSpPr/>
            <p:nvPr/>
          </p:nvSpPr>
          <p:spPr>
            <a:xfrm>
              <a:off x="5695508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65" name="Straight Connector 123"/>
            <p:cNvSpPr/>
            <p:nvPr/>
          </p:nvSpPr>
          <p:spPr>
            <a:xfrm>
              <a:off x="5288686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66" name="Straight Connector 124"/>
            <p:cNvSpPr/>
            <p:nvPr/>
          </p:nvSpPr>
          <p:spPr>
            <a:xfrm>
              <a:off x="4881863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67" name="Straight Connector 125"/>
            <p:cNvSpPr/>
            <p:nvPr/>
          </p:nvSpPr>
          <p:spPr>
            <a:xfrm>
              <a:off x="4271631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68" name="Straight Connector 126"/>
            <p:cNvSpPr/>
            <p:nvPr/>
          </p:nvSpPr>
          <p:spPr>
            <a:xfrm>
              <a:off x="3864808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69" name="Straight Connector 127"/>
            <p:cNvSpPr/>
            <p:nvPr/>
          </p:nvSpPr>
          <p:spPr>
            <a:xfrm>
              <a:off x="3457986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0" name="Straight Connector 84"/>
            <p:cNvSpPr/>
            <p:nvPr/>
          </p:nvSpPr>
          <p:spPr>
            <a:xfrm>
              <a:off x="3661398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1" name="Straight Connector 85"/>
            <p:cNvSpPr/>
            <p:nvPr/>
          </p:nvSpPr>
          <p:spPr>
            <a:xfrm>
              <a:off x="4068220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2" name="Straight Connector 86"/>
            <p:cNvSpPr/>
            <p:nvPr/>
          </p:nvSpPr>
          <p:spPr>
            <a:xfrm>
              <a:off x="4678453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3" name="Straight Connector 87"/>
            <p:cNvSpPr/>
            <p:nvPr/>
          </p:nvSpPr>
          <p:spPr>
            <a:xfrm>
              <a:off x="5085275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4" name="Straight Connector 92"/>
            <p:cNvSpPr/>
            <p:nvPr/>
          </p:nvSpPr>
          <p:spPr>
            <a:xfrm>
              <a:off x="5492097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5" name="Straight Connector 96"/>
            <p:cNvSpPr/>
            <p:nvPr/>
          </p:nvSpPr>
          <p:spPr>
            <a:xfrm>
              <a:off x="5898918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6" name="Straight Connector 99"/>
            <p:cNvSpPr/>
            <p:nvPr/>
          </p:nvSpPr>
          <p:spPr>
            <a:xfrm>
              <a:off x="6305740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7" name="Straight Connector 100"/>
            <p:cNvSpPr/>
            <p:nvPr/>
          </p:nvSpPr>
          <p:spPr>
            <a:xfrm>
              <a:off x="6509140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8" name="Straight Connector 158"/>
            <p:cNvSpPr/>
            <p:nvPr/>
          </p:nvSpPr>
          <p:spPr>
            <a:xfrm>
              <a:off x="4475041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79" name="Straight Connector 177"/>
            <p:cNvSpPr/>
            <p:nvPr/>
          </p:nvSpPr>
          <p:spPr>
            <a:xfrm>
              <a:off x="3051165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0" name="Straight Connector 178"/>
            <p:cNvSpPr/>
            <p:nvPr/>
          </p:nvSpPr>
          <p:spPr>
            <a:xfrm>
              <a:off x="2440932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1" name="Straight Connector 179"/>
            <p:cNvSpPr/>
            <p:nvPr/>
          </p:nvSpPr>
          <p:spPr>
            <a:xfrm>
              <a:off x="2644342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2" name="Straight Connector 180"/>
            <p:cNvSpPr/>
            <p:nvPr/>
          </p:nvSpPr>
          <p:spPr>
            <a:xfrm>
              <a:off x="2847754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3" name="Straight Connector 181"/>
            <p:cNvSpPr/>
            <p:nvPr/>
          </p:nvSpPr>
          <p:spPr>
            <a:xfrm>
              <a:off x="3254576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4" name="Straight Connector 182"/>
            <p:cNvSpPr/>
            <p:nvPr/>
          </p:nvSpPr>
          <p:spPr>
            <a:xfrm>
              <a:off x="2237521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5" name="Straight Connector 183"/>
            <p:cNvSpPr/>
            <p:nvPr/>
          </p:nvSpPr>
          <p:spPr>
            <a:xfrm>
              <a:off x="1627287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6" name="Straight Connector 184"/>
            <p:cNvSpPr/>
            <p:nvPr/>
          </p:nvSpPr>
          <p:spPr>
            <a:xfrm>
              <a:off x="1220466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7" name="Straight Connector 185"/>
            <p:cNvSpPr/>
            <p:nvPr/>
          </p:nvSpPr>
          <p:spPr>
            <a:xfrm>
              <a:off x="1017054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8" name="Straight Connector 186"/>
            <p:cNvSpPr/>
            <p:nvPr/>
          </p:nvSpPr>
          <p:spPr>
            <a:xfrm>
              <a:off x="406822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89" name="Straight Connector 187"/>
            <p:cNvSpPr/>
            <p:nvPr/>
          </p:nvSpPr>
          <p:spPr>
            <a:xfrm flipH="1">
              <a:off x="-1" y="0"/>
              <a:ext cx="2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90" name="Straight Connector 188"/>
            <p:cNvSpPr/>
            <p:nvPr/>
          </p:nvSpPr>
          <p:spPr>
            <a:xfrm>
              <a:off x="203411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91" name="Straight Connector 190"/>
            <p:cNvSpPr/>
            <p:nvPr/>
          </p:nvSpPr>
          <p:spPr>
            <a:xfrm>
              <a:off x="610233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92" name="Straight Connector 191"/>
            <p:cNvSpPr/>
            <p:nvPr/>
          </p:nvSpPr>
          <p:spPr>
            <a:xfrm>
              <a:off x="1423877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93" name="Straight Connector 192"/>
            <p:cNvSpPr/>
            <p:nvPr/>
          </p:nvSpPr>
          <p:spPr>
            <a:xfrm>
              <a:off x="1830699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94" name="Straight Connector 193"/>
            <p:cNvSpPr/>
            <p:nvPr/>
          </p:nvSpPr>
          <p:spPr>
            <a:xfrm>
              <a:off x="2034110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895" name="Straight Connector 194"/>
            <p:cNvSpPr/>
            <p:nvPr/>
          </p:nvSpPr>
          <p:spPr>
            <a:xfrm>
              <a:off x="813644" y="0"/>
              <a:ext cx="1" cy="91441"/>
            </a:xfrm>
            <a:prstGeom prst="line">
              <a:avLst/>
            </a:prstGeom>
            <a:noFill/>
            <a:ln w="1905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pic>
        <p:nvPicPr>
          <p:cNvPr id="3897" name="Picture 1" descr="Picture 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096" y="5239520"/>
            <a:ext cx="5115496" cy="327583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00" name="Group 9"/>
          <p:cNvGrpSpPr/>
          <p:nvPr/>
        </p:nvGrpSpPr>
        <p:grpSpPr>
          <a:xfrm>
            <a:off x="2224055" y="2023640"/>
            <a:ext cx="1211445" cy="1482478"/>
            <a:chOff x="0" y="0"/>
            <a:chExt cx="1211444" cy="1482476"/>
          </a:xfrm>
        </p:grpSpPr>
        <p:sp>
          <p:nvSpPr>
            <p:cNvPr id="3898" name="TextBox 1"/>
            <p:cNvSpPr txBox="1"/>
            <p:nvPr/>
          </p:nvSpPr>
          <p:spPr>
            <a:xfrm>
              <a:off x="0" y="523046"/>
              <a:ext cx="1211445" cy="959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Kyoto Protocol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b="1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1997</a:t>
              </a:r>
            </a:p>
          </p:txBody>
        </p:sp>
        <p:sp>
          <p:nvSpPr>
            <p:cNvPr id="3899" name="Arrow: Right 4"/>
            <p:cNvSpPr/>
            <p:nvPr/>
          </p:nvSpPr>
          <p:spPr>
            <a:xfrm rot="16200000">
              <a:off x="321265" y="95439"/>
              <a:ext cx="551814" cy="36093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3903" name="Group 13"/>
          <p:cNvGrpSpPr/>
          <p:nvPr/>
        </p:nvGrpSpPr>
        <p:grpSpPr>
          <a:xfrm>
            <a:off x="6068341" y="2590082"/>
            <a:ext cx="1158885" cy="1525636"/>
            <a:chOff x="0" y="0"/>
            <a:chExt cx="1158883" cy="1525634"/>
          </a:xfrm>
        </p:grpSpPr>
        <p:sp>
          <p:nvSpPr>
            <p:cNvPr id="3901" name="TextBox 2"/>
            <p:cNvSpPr txBox="1"/>
            <p:nvPr/>
          </p:nvSpPr>
          <p:spPr>
            <a:xfrm>
              <a:off x="0" y="566204"/>
              <a:ext cx="1158884" cy="9594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 b="1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Paris Accords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defRPr b="1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2016</a:t>
              </a:r>
            </a:p>
          </p:txBody>
        </p:sp>
        <p:sp>
          <p:nvSpPr>
            <p:cNvPr id="3902" name="Arrow: Right 5"/>
            <p:cNvSpPr/>
            <p:nvPr/>
          </p:nvSpPr>
          <p:spPr>
            <a:xfrm rot="16200000">
              <a:off x="285445" y="95439"/>
              <a:ext cx="551815" cy="360935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2000"/>
                                        <p:tgtEl>
                                          <p:spTgt spid="3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ntr" nodeType="afterEffect" presetSubtype="4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1" dur="1000"/>
                                        <p:tgtEl>
                                          <p:spTgt spid="3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Class="entr" nodeType="afterEffect" presetSubtype="4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5" dur="1000"/>
                                        <p:tgtEl>
                                          <p:spTgt spid="3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3900" grpId="2"/>
      <p:bldP build="whole" bldLvl="1" animBg="1" rev="0" advAuto="0" spid="3903" grpId="3"/>
      <p:bldP build="whole" bldLvl="1" animBg="1" rev="0" advAuto="0" spid="3862" grpId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0" name="Group 44"/>
          <p:cNvGrpSpPr/>
          <p:nvPr/>
        </p:nvGrpSpPr>
        <p:grpSpPr>
          <a:xfrm>
            <a:off x="519407" y="1184816"/>
            <a:ext cx="7921183" cy="3530260"/>
            <a:chOff x="0" y="0"/>
            <a:chExt cx="7921181" cy="3530259"/>
          </a:xfrm>
        </p:grpSpPr>
        <p:sp>
          <p:nvSpPr>
            <p:cNvPr id="3905" name="Rectangle 115"/>
            <p:cNvSpPr/>
            <p:nvPr/>
          </p:nvSpPr>
          <p:spPr>
            <a:xfrm>
              <a:off x="851796" y="92307"/>
              <a:ext cx="7069386" cy="2631443"/>
            </a:xfrm>
            <a:prstGeom prst="rect">
              <a:avLst/>
            </a:prstGeom>
            <a:noFill/>
            <a:ln w="12700" cap="rnd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06" name="TextBox 21"/>
            <p:cNvSpPr txBox="1"/>
            <p:nvPr/>
          </p:nvSpPr>
          <p:spPr>
            <a:xfrm>
              <a:off x="1654857" y="2619156"/>
              <a:ext cx="217151" cy="47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5</a:t>
              </a:r>
            </a:p>
          </p:txBody>
        </p:sp>
        <p:sp>
          <p:nvSpPr>
            <p:cNvPr id="3907" name="TextBox 22"/>
            <p:cNvSpPr txBox="1"/>
            <p:nvPr/>
          </p:nvSpPr>
          <p:spPr>
            <a:xfrm>
              <a:off x="2701794" y="2619156"/>
              <a:ext cx="330161" cy="47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10</a:t>
              </a:r>
            </a:p>
          </p:txBody>
        </p:sp>
        <p:sp>
          <p:nvSpPr>
            <p:cNvPr id="3908" name="TextBox 23"/>
            <p:cNvSpPr txBox="1"/>
            <p:nvPr/>
          </p:nvSpPr>
          <p:spPr>
            <a:xfrm>
              <a:off x="3804513" y="2619156"/>
              <a:ext cx="330161" cy="47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15</a:t>
              </a:r>
            </a:p>
          </p:txBody>
        </p:sp>
        <p:sp>
          <p:nvSpPr>
            <p:cNvPr id="3909" name="TextBox 24"/>
            <p:cNvSpPr txBox="1"/>
            <p:nvPr/>
          </p:nvSpPr>
          <p:spPr>
            <a:xfrm>
              <a:off x="4911170" y="2619156"/>
              <a:ext cx="330162" cy="47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20</a:t>
              </a:r>
            </a:p>
          </p:txBody>
        </p:sp>
        <p:sp>
          <p:nvSpPr>
            <p:cNvPr id="3910" name="TextBox 164"/>
            <p:cNvSpPr txBox="1"/>
            <p:nvPr/>
          </p:nvSpPr>
          <p:spPr>
            <a:xfrm>
              <a:off x="6012719" y="2619156"/>
              <a:ext cx="330162" cy="47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25</a:t>
              </a:r>
            </a:p>
          </p:txBody>
        </p:sp>
        <p:sp>
          <p:nvSpPr>
            <p:cNvPr id="3911" name="TextBox 165"/>
            <p:cNvSpPr txBox="1"/>
            <p:nvPr/>
          </p:nvSpPr>
          <p:spPr>
            <a:xfrm>
              <a:off x="7106238" y="2647353"/>
              <a:ext cx="330162" cy="4799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30</a:t>
              </a:r>
            </a:p>
          </p:txBody>
        </p:sp>
        <p:grpSp>
          <p:nvGrpSpPr>
            <p:cNvPr id="3918" name="Group 43"/>
            <p:cNvGrpSpPr/>
            <p:nvPr/>
          </p:nvGrpSpPr>
          <p:grpSpPr>
            <a:xfrm>
              <a:off x="-1" y="0"/>
              <a:ext cx="883995" cy="2872698"/>
              <a:chOff x="0" y="0"/>
              <a:chExt cx="883993" cy="2872697"/>
            </a:xfrm>
          </p:grpSpPr>
          <p:sp>
            <p:nvSpPr>
              <p:cNvPr id="3912" name="TextBox 152"/>
              <p:cNvSpPr txBox="1"/>
              <p:nvPr/>
            </p:nvSpPr>
            <p:spPr>
              <a:xfrm rot="16200000">
                <a:off x="-1163388" y="1163387"/>
                <a:ext cx="2829274" cy="5024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/>
              <a:p>
                <a:pPr algn="ctr">
                  <a:lnSpc>
                    <a:spcPts val="1300"/>
                  </a:lnSpc>
                  <a:spcBef>
                    <a:spcPts val="600"/>
                  </a:spcBef>
                  <a:defRPr b="1" sz="1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Consumption vs. Production </a:t>
                </a:r>
              </a:p>
              <a:p>
                <a:pPr algn="ctr">
                  <a:lnSpc>
                    <a:spcPts val="1300"/>
                  </a:lnSpc>
                  <a:spcBef>
                    <a:spcPts val="600"/>
                  </a:spcBef>
                  <a:defRPr b="1" sz="14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(emissions %)</a:t>
                </a:r>
              </a:p>
            </p:txBody>
          </p:sp>
          <p:sp>
            <p:nvSpPr>
              <p:cNvPr id="3913" name="Rectangle 11"/>
              <p:cNvSpPr txBox="1"/>
              <p:nvPr/>
            </p:nvSpPr>
            <p:spPr>
              <a:xfrm>
                <a:off x="487927" y="155597"/>
                <a:ext cx="358414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800">
                    <a:solidFill>
                      <a:srgbClr val="FFFFFF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40</a:t>
                </a:r>
              </a:p>
            </p:txBody>
          </p:sp>
          <p:sp>
            <p:nvSpPr>
              <p:cNvPr id="3914" name="Rectangle 131"/>
              <p:cNvSpPr txBox="1"/>
              <p:nvPr/>
            </p:nvSpPr>
            <p:spPr>
              <a:xfrm>
                <a:off x="487927" y="747207"/>
                <a:ext cx="358414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800">
                    <a:solidFill>
                      <a:srgbClr val="FFFFFF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20</a:t>
                </a:r>
              </a:p>
            </p:txBody>
          </p:sp>
          <p:sp>
            <p:nvSpPr>
              <p:cNvPr id="3915" name="Rectangle 146"/>
              <p:cNvSpPr txBox="1"/>
              <p:nvPr/>
            </p:nvSpPr>
            <p:spPr>
              <a:xfrm>
                <a:off x="449455" y="2522036"/>
                <a:ext cx="434539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800">
                    <a:solidFill>
                      <a:srgbClr val="FFFFFF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-40</a:t>
                </a:r>
              </a:p>
            </p:txBody>
          </p:sp>
          <p:sp>
            <p:nvSpPr>
              <p:cNvPr id="3916" name="Rectangle 147"/>
              <p:cNvSpPr txBox="1"/>
              <p:nvPr/>
            </p:nvSpPr>
            <p:spPr>
              <a:xfrm>
                <a:off x="449455" y="1930427"/>
                <a:ext cx="434539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800">
                    <a:solidFill>
                      <a:srgbClr val="FFFFFF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-20</a:t>
                </a:r>
              </a:p>
            </p:txBody>
          </p:sp>
          <p:sp>
            <p:nvSpPr>
              <p:cNvPr id="3917" name="Rectangle 148"/>
              <p:cNvSpPr txBox="1"/>
              <p:nvPr/>
            </p:nvSpPr>
            <p:spPr>
              <a:xfrm>
                <a:off x="552047" y="1338817"/>
                <a:ext cx="231277" cy="35066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1800">
                    <a:solidFill>
                      <a:srgbClr val="FFFFFF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0</a:t>
                </a:r>
              </a:p>
            </p:txBody>
          </p:sp>
        </p:grpSp>
        <p:sp>
          <p:nvSpPr>
            <p:cNvPr id="3919" name="TextBox 94"/>
            <p:cNvSpPr txBox="1"/>
            <p:nvPr/>
          </p:nvSpPr>
          <p:spPr>
            <a:xfrm>
              <a:off x="3080473" y="3001501"/>
              <a:ext cx="3211933" cy="528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r">
                <a:lnSpc>
                  <a:spcPts val="3400"/>
                </a:lnSpc>
                <a:defRPr b="1" sz="18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CO</a:t>
              </a:r>
              <a:r>
                <a:rPr baseline="-25000"/>
                <a:t>2</a:t>
              </a:r>
              <a:r>
                <a:t> Emissions (Gigatonnes)</a:t>
              </a:r>
            </a:p>
          </p:txBody>
        </p:sp>
      </p:grpSp>
      <p:sp>
        <p:nvSpPr>
          <p:cNvPr id="3921" name="Rectangle 111"/>
          <p:cNvSpPr txBox="1"/>
          <p:nvPr/>
        </p:nvSpPr>
        <p:spPr>
          <a:xfrm>
            <a:off x="1559711" y="78266"/>
            <a:ext cx="6024579" cy="1106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defRPr b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</a:t>
            </a:r>
            <a:r>
              <a:rPr baseline="-25000"/>
              <a:t>2</a:t>
            </a:r>
            <a:r>
              <a:t> Emissions</a:t>
            </a:r>
            <a:endParaRPr>
              <a:solidFill>
                <a:srgbClr val="FFFFFF"/>
              </a:solidFill>
            </a:endParaRPr>
          </a:p>
          <a:p>
            <a:pPr algn="ctr">
              <a:defRPr b="1" sz="28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Consumers and Producers</a:t>
            </a:r>
          </a:p>
        </p:txBody>
      </p:sp>
      <p:sp>
        <p:nvSpPr>
          <p:cNvPr id="3922" name="TextBox 66"/>
          <p:cNvSpPr txBox="1"/>
          <p:nvPr/>
        </p:nvSpPr>
        <p:spPr>
          <a:xfrm>
            <a:off x="2597939" y="4857750"/>
            <a:ext cx="3948122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Source: Global Carbon Project; World Bank; The Economist</a:t>
            </a:r>
          </a:p>
        </p:txBody>
      </p:sp>
      <p:sp>
        <p:nvSpPr>
          <p:cNvPr id="3923" name="Rectangle 171"/>
          <p:cNvSpPr/>
          <p:nvPr/>
        </p:nvSpPr>
        <p:spPr>
          <a:xfrm>
            <a:off x="1847606" y="2731815"/>
            <a:ext cx="2158809" cy="316568"/>
          </a:xfrm>
          <a:prstGeom prst="rect">
            <a:avLst/>
          </a:prstGeom>
          <a:solidFill>
            <a:srgbClr val="002060"/>
          </a:solidFill>
          <a:ln w="3175"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China</a:t>
            </a:r>
          </a:p>
        </p:txBody>
      </p:sp>
      <p:sp>
        <p:nvSpPr>
          <p:cNvPr id="3924" name="Rectangle 206"/>
          <p:cNvSpPr/>
          <p:nvPr/>
        </p:nvSpPr>
        <p:spPr>
          <a:xfrm>
            <a:off x="5933666" y="2530780"/>
            <a:ext cx="1152706" cy="205592"/>
          </a:xfrm>
          <a:prstGeom prst="rect">
            <a:avLst/>
          </a:prstGeom>
          <a:solidFill>
            <a:srgbClr val="92D050"/>
          </a:solidFill>
          <a:ln w="3175"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800">
                <a:solidFill>
                  <a:srgbClr val="161616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United States</a:t>
            </a:r>
          </a:p>
        </p:txBody>
      </p:sp>
      <p:grpSp>
        <p:nvGrpSpPr>
          <p:cNvPr id="3955" name="Group 45"/>
          <p:cNvGrpSpPr/>
          <p:nvPr/>
        </p:nvGrpSpPr>
        <p:grpSpPr>
          <a:xfrm>
            <a:off x="1430775" y="2105948"/>
            <a:ext cx="3881469" cy="1473877"/>
            <a:chOff x="0" y="0"/>
            <a:chExt cx="3881468" cy="1473876"/>
          </a:xfrm>
        </p:grpSpPr>
        <p:sp>
          <p:nvSpPr>
            <p:cNvPr id="3925" name="Rectangle 6"/>
            <p:cNvSpPr/>
            <p:nvPr/>
          </p:nvSpPr>
          <p:spPr>
            <a:xfrm>
              <a:off x="0" y="616716"/>
              <a:ext cx="65450" cy="857161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6" name="Rectangle 170"/>
            <p:cNvSpPr/>
            <p:nvPr/>
          </p:nvSpPr>
          <p:spPr>
            <a:xfrm>
              <a:off x="367834" y="616715"/>
              <a:ext cx="93862" cy="476644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7" name="Rectangle 169"/>
            <p:cNvSpPr/>
            <p:nvPr/>
          </p:nvSpPr>
          <p:spPr>
            <a:xfrm>
              <a:off x="68206" y="616716"/>
              <a:ext cx="325285" cy="501729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8" name="Rectangle 175"/>
            <p:cNvSpPr/>
            <p:nvPr/>
          </p:nvSpPr>
          <p:spPr>
            <a:xfrm>
              <a:off x="2583090" y="616716"/>
              <a:ext cx="175760" cy="326124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29" name="Straight Connector 14"/>
            <p:cNvSpPr/>
            <p:nvPr/>
          </p:nvSpPr>
          <p:spPr>
            <a:xfrm>
              <a:off x="2768705" y="614556"/>
              <a:ext cx="1" cy="328824"/>
            </a:xfrm>
            <a:prstGeom prst="line">
              <a:avLst/>
            </a:prstGeom>
            <a:noFill/>
            <a:ln w="15875" cap="flat">
              <a:solidFill>
                <a:srgbClr val="92D05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30" name="Straight Connector 178"/>
            <p:cNvSpPr/>
            <p:nvPr/>
          </p:nvSpPr>
          <p:spPr>
            <a:xfrm>
              <a:off x="2793687" y="614996"/>
              <a:ext cx="1" cy="328824"/>
            </a:xfrm>
            <a:prstGeom prst="line">
              <a:avLst/>
            </a:prstGeom>
            <a:noFill/>
            <a:ln w="15875" cap="flat">
              <a:solidFill>
                <a:srgbClr val="00206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31" name="Rectangle 179"/>
            <p:cNvSpPr/>
            <p:nvPr/>
          </p:nvSpPr>
          <p:spPr>
            <a:xfrm>
              <a:off x="2806276" y="616716"/>
              <a:ext cx="89686" cy="263408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2" name="Rectangle 180"/>
            <p:cNvSpPr/>
            <p:nvPr/>
          </p:nvSpPr>
          <p:spPr>
            <a:xfrm>
              <a:off x="2895970" y="618874"/>
              <a:ext cx="572490" cy="291999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>
                <a:defRPr sz="1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India</a:t>
              </a:r>
            </a:p>
          </p:txBody>
        </p:sp>
        <p:sp>
          <p:nvSpPr>
            <p:cNvPr id="3933" name="Straight Connector 182"/>
            <p:cNvSpPr/>
            <p:nvPr/>
          </p:nvSpPr>
          <p:spPr>
            <a:xfrm flipH="1">
              <a:off x="3445936" y="616710"/>
              <a:ext cx="15" cy="204722"/>
            </a:xfrm>
            <a:prstGeom prst="line">
              <a:avLst/>
            </a:prstGeom>
            <a:noFill/>
            <a:ln w="15875" cap="flat">
              <a:solidFill>
                <a:srgbClr val="92D05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34" name="Rectangle 183"/>
            <p:cNvSpPr/>
            <p:nvPr/>
          </p:nvSpPr>
          <p:spPr>
            <a:xfrm>
              <a:off x="3460787" y="616705"/>
              <a:ext cx="89686" cy="200692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5" name="Rectangle 185"/>
            <p:cNvSpPr/>
            <p:nvPr/>
          </p:nvSpPr>
          <p:spPr>
            <a:xfrm>
              <a:off x="3549405" y="616689"/>
              <a:ext cx="65450" cy="150519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6" name="Rectangle 186"/>
            <p:cNvSpPr/>
            <p:nvPr/>
          </p:nvSpPr>
          <p:spPr>
            <a:xfrm>
              <a:off x="3614811" y="616678"/>
              <a:ext cx="151077" cy="37631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7" name="Rectangle 190"/>
            <p:cNvSpPr/>
            <p:nvPr/>
          </p:nvSpPr>
          <p:spPr>
            <a:xfrm flipH="1" rot="10800000">
              <a:off x="3766549" y="618491"/>
              <a:ext cx="65450" cy="25087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8" name="Rectangle 194"/>
            <p:cNvSpPr/>
            <p:nvPr/>
          </p:nvSpPr>
          <p:spPr>
            <a:xfrm rot="10800000">
              <a:off x="3816019" y="569284"/>
              <a:ext cx="65450" cy="25087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39" name="TextBox 82"/>
            <p:cNvSpPr txBox="1"/>
            <p:nvPr/>
          </p:nvSpPr>
          <p:spPr>
            <a:xfrm>
              <a:off x="808" y="0"/>
              <a:ext cx="437317" cy="458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Russia</a:t>
              </a:r>
            </a:p>
          </p:txBody>
        </p:sp>
        <p:grpSp>
          <p:nvGrpSpPr>
            <p:cNvPr id="3942" name="Group 33"/>
            <p:cNvGrpSpPr/>
            <p:nvPr/>
          </p:nvGrpSpPr>
          <p:grpSpPr>
            <a:xfrm>
              <a:off x="184772" y="447557"/>
              <a:ext cx="65452" cy="160028"/>
              <a:chOff x="0" y="0"/>
              <a:chExt cx="65450" cy="160027"/>
            </a:xfrm>
          </p:grpSpPr>
          <p:sp>
            <p:nvSpPr>
              <p:cNvPr id="3940" name="Straight Connector 30"/>
              <p:cNvSpPr/>
              <p:nvPr/>
            </p:nvSpPr>
            <p:spPr>
              <a:xfrm flipH="1">
                <a:off x="32723" y="0"/>
                <a:ext cx="1" cy="143280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41" name="Oval 32"/>
              <p:cNvSpPr/>
              <p:nvPr/>
            </p:nvSpPr>
            <p:spPr>
              <a:xfrm flipH="1" rot="10800000">
                <a:off x="-1" y="97313"/>
                <a:ext cx="65452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3943" name="TextBox 95"/>
            <p:cNvSpPr txBox="1"/>
            <p:nvPr/>
          </p:nvSpPr>
          <p:spPr>
            <a:xfrm>
              <a:off x="2548963" y="3119"/>
              <a:ext cx="290473" cy="4584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Iran</a:t>
              </a:r>
            </a:p>
          </p:txBody>
        </p:sp>
        <p:grpSp>
          <p:nvGrpSpPr>
            <p:cNvPr id="3946" name="Group 96"/>
            <p:cNvGrpSpPr/>
            <p:nvPr/>
          </p:nvGrpSpPr>
          <p:grpSpPr>
            <a:xfrm>
              <a:off x="2648258" y="438847"/>
              <a:ext cx="65451" cy="160028"/>
              <a:chOff x="0" y="0"/>
              <a:chExt cx="65450" cy="160027"/>
            </a:xfrm>
          </p:grpSpPr>
          <p:sp>
            <p:nvSpPr>
              <p:cNvPr id="3944" name="Straight Connector 97"/>
              <p:cNvSpPr/>
              <p:nvPr/>
            </p:nvSpPr>
            <p:spPr>
              <a:xfrm flipH="1">
                <a:off x="32723" y="0"/>
                <a:ext cx="1" cy="143280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45" name="Oval 98"/>
              <p:cNvSpPr/>
              <p:nvPr/>
            </p:nvSpPr>
            <p:spPr>
              <a:xfrm flipH="1" rot="10800000">
                <a:off x="-1" y="97313"/>
                <a:ext cx="65452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949" name="Group 99"/>
            <p:cNvGrpSpPr/>
            <p:nvPr/>
          </p:nvGrpSpPr>
          <p:grpSpPr>
            <a:xfrm>
              <a:off x="2818701" y="889637"/>
              <a:ext cx="65451" cy="160028"/>
              <a:chOff x="0" y="0"/>
              <a:chExt cx="65450" cy="160026"/>
            </a:xfrm>
          </p:grpSpPr>
          <p:sp>
            <p:nvSpPr>
              <p:cNvPr id="3947" name="Straight Connector 100"/>
              <p:cNvSpPr/>
              <p:nvPr/>
            </p:nvSpPr>
            <p:spPr>
              <a:xfrm flipV="1">
                <a:off x="32723" y="16748"/>
                <a:ext cx="1" cy="143279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48" name="Oval 101"/>
              <p:cNvSpPr/>
              <p:nvPr/>
            </p:nvSpPr>
            <p:spPr>
              <a:xfrm>
                <a:off x="0" y="0"/>
                <a:ext cx="65451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3950" name="TextBox 102"/>
            <p:cNvSpPr txBox="1"/>
            <p:nvPr/>
          </p:nvSpPr>
          <p:spPr>
            <a:xfrm>
              <a:off x="2602678" y="771297"/>
              <a:ext cx="538918" cy="458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lnSpc>
                  <a:spcPts val="34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Australia</a:t>
              </a:r>
            </a:p>
          </p:txBody>
        </p:sp>
        <p:sp>
          <p:nvSpPr>
            <p:cNvPr id="3951" name="TextBox 103"/>
            <p:cNvSpPr txBox="1"/>
            <p:nvPr/>
          </p:nvSpPr>
          <p:spPr>
            <a:xfrm>
              <a:off x="3389367" y="130992"/>
              <a:ext cx="420352" cy="2958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ctr">
                <a:lnSpc>
                  <a:spcPts val="8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Saudi</a:t>
              </a:r>
              <a:endParaRPr>
                <a:solidFill>
                  <a:srgbClr val="FFFFFF"/>
                </a:solidFill>
              </a:endParaRPr>
            </a:p>
            <a:p>
              <a:pPr algn="ctr">
                <a:lnSpc>
                  <a:spcPts val="8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Arabia</a:t>
              </a:r>
            </a:p>
          </p:txBody>
        </p:sp>
        <p:grpSp>
          <p:nvGrpSpPr>
            <p:cNvPr id="3954" name="Group 104"/>
            <p:cNvGrpSpPr/>
            <p:nvPr/>
          </p:nvGrpSpPr>
          <p:grpSpPr>
            <a:xfrm>
              <a:off x="3643660" y="438841"/>
              <a:ext cx="65451" cy="160028"/>
              <a:chOff x="0" y="0"/>
              <a:chExt cx="65450" cy="160027"/>
            </a:xfrm>
          </p:grpSpPr>
          <p:sp>
            <p:nvSpPr>
              <p:cNvPr id="3952" name="Straight Connector 105"/>
              <p:cNvSpPr/>
              <p:nvPr/>
            </p:nvSpPr>
            <p:spPr>
              <a:xfrm flipH="1">
                <a:off x="32723" y="0"/>
                <a:ext cx="1" cy="143280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53" name="Oval 106"/>
              <p:cNvSpPr/>
              <p:nvPr/>
            </p:nvSpPr>
            <p:spPr>
              <a:xfrm flipH="1" rot="10800000">
                <a:off x="-1" y="97313"/>
                <a:ext cx="65452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4012" name="Group 39"/>
          <p:cNvGrpSpPr/>
          <p:nvPr/>
        </p:nvGrpSpPr>
        <p:grpSpPr>
          <a:xfrm>
            <a:off x="5268069" y="1363948"/>
            <a:ext cx="3185144" cy="1945783"/>
            <a:chOff x="0" y="0"/>
            <a:chExt cx="3185142" cy="1945782"/>
          </a:xfrm>
        </p:grpSpPr>
        <p:sp>
          <p:nvSpPr>
            <p:cNvPr id="3956" name="Rectangle 191"/>
            <p:cNvSpPr/>
            <p:nvPr/>
          </p:nvSpPr>
          <p:spPr>
            <a:xfrm flipH="1">
              <a:off x="0" y="1317036"/>
              <a:ext cx="108627" cy="37631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7" name="Rectangle 198"/>
            <p:cNvSpPr/>
            <p:nvPr/>
          </p:nvSpPr>
          <p:spPr>
            <a:xfrm flipH="1">
              <a:off x="106847" y="1291950"/>
              <a:ext cx="108627" cy="62717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58" name="Straight Connector 199"/>
            <p:cNvSpPr/>
            <p:nvPr/>
          </p:nvSpPr>
          <p:spPr>
            <a:xfrm flipH="1">
              <a:off x="260443" y="1269714"/>
              <a:ext cx="19" cy="84953"/>
            </a:xfrm>
            <a:prstGeom prst="line">
              <a:avLst/>
            </a:prstGeom>
            <a:noFill/>
            <a:ln w="28575" cap="flat">
              <a:solidFill>
                <a:srgbClr val="00206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59" name="Straight Connector 201"/>
            <p:cNvSpPr/>
            <p:nvPr/>
          </p:nvSpPr>
          <p:spPr>
            <a:xfrm flipH="1">
              <a:off x="297940" y="1237072"/>
              <a:ext cx="1705" cy="117595"/>
            </a:xfrm>
            <a:prstGeom prst="line">
              <a:avLst/>
            </a:prstGeom>
            <a:noFill/>
            <a:ln w="25400" cap="flat">
              <a:solidFill>
                <a:srgbClr val="00206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60" name="Rectangle 202"/>
            <p:cNvSpPr/>
            <p:nvPr/>
          </p:nvSpPr>
          <p:spPr>
            <a:xfrm>
              <a:off x="321308" y="1229234"/>
              <a:ext cx="106171" cy="125433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1" name="Rectangle 203"/>
            <p:cNvSpPr/>
            <p:nvPr/>
          </p:nvSpPr>
          <p:spPr>
            <a:xfrm>
              <a:off x="428678" y="1179061"/>
              <a:ext cx="141973" cy="175606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2" name="Straight Connector 204"/>
            <p:cNvSpPr/>
            <p:nvPr/>
          </p:nvSpPr>
          <p:spPr>
            <a:xfrm>
              <a:off x="596217" y="1176800"/>
              <a:ext cx="12" cy="177866"/>
            </a:xfrm>
            <a:prstGeom prst="line">
              <a:avLst/>
            </a:prstGeom>
            <a:noFill/>
            <a:ln w="28575" cap="flat">
              <a:solidFill>
                <a:srgbClr val="00206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63" name="Straight Connector 205"/>
            <p:cNvSpPr/>
            <p:nvPr/>
          </p:nvSpPr>
          <p:spPr>
            <a:xfrm>
              <a:off x="637126" y="1155569"/>
              <a:ext cx="1716" cy="199098"/>
            </a:xfrm>
            <a:prstGeom prst="line">
              <a:avLst/>
            </a:prstGeom>
            <a:noFill/>
            <a:ln w="38100" cap="flat">
              <a:solidFill>
                <a:srgbClr val="00206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64" name="Rectangle 46"/>
            <p:cNvSpPr/>
            <p:nvPr/>
          </p:nvSpPr>
          <p:spPr>
            <a:xfrm>
              <a:off x="1817311" y="1128888"/>
              <a:ext cx="109893" cy="225779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5" name="Rectangle 47"/>
            <p:cNvSpPr/>
            <p:nvPr/>
          </p:nvSpPr>
          <p:spPr>
            <a:xfrm>
              <a:off x="1926750" y="1116345"/>
              <a:ext cx="109893" cy="238322"/>
            </a:xfrm>
            <a:prstGeom prst="rect">
              <a:avLst/>
            </a:prstGeom>
            <a:solidFill>
              <a:srgbClr val="00206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6" name="Straight Connector 48"/>
            <p:cNvSpPr/>
            <p:nvPr/>
          </p:nvSpPr>
          <p:spPr>
            <a:xfrm>
              <a:off x="2050447" y="1093349"/>
              <a:ext cx="2728" cy="261318"/>
            </a:xfrm>
            <a:prstGeom prst="line">
              <a:avLst/>
            </a:prstGeom>
            <a:noFill/>
            <a:ln w="19050" cap="flat">
              <a:solidFill>
                <a:srgbClr val="00206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67" name="Rectangle 51"/>
            <p:cNvSpPr/>
            <p:nvPr/>
          </p:nvSpPr>
          <p:spPr>
            <a:xfrm>
              <a:off x="2059487" y="1066172"/>
              <a:ext cx="65450" cy="288495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8" name="Rectangle 52"/>
            <p:cNvSpPr/>
            <p:nvPr/>
          </p:nvSpPr>
          <p:spPr>
            <a:xfrm>
              <a:off x="2127665" y="1053629"/>
              <a:ext cx="162768" cy="301038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69" name="Rectangle 53"/>
            <p:cNvSpPr/>
            <p:nvPr/>
          </p:nvSpPr>
          <p:spPr>
            <a:xfrm>
              <a:off x="2291290" y="1015999"/>
              <a:ext cx="94591" cy="338667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0" name="Straight Connector 54"/>
            <p:cNvSpPr/>
            <p:nvPr/>
          </p:nvSpPr>
          <p:spPr>
            <a:xfrm>
              <a:off x="2404971" y="990913"/>
              <a:ext cx="2728" cy="363754"/>
            </a:xfrm>
            <a:prstGeom prst="line">
              <a:avLst/>
            </a:prstGeom>
            <a:noFill/>
            <a:ln w="19050" cap="flat">
              <a:solidFill>
                <a:srgbClr val="92D05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71" name="Straight Connector 55"/>
            <p:cNvSpPr/>
            <p:nvPr/>
          </p:nvSpPr>
          <p:spPr>
            <a:xfrm>
              <a:off x="2440423" y="915654"/>
              <a:ext cx="2728" cy="439013"/>
            </a:xfrm>
            <a:prstGeom prst="line">
              <a:avLst/>
            </a:prstGeom>
            <a:noFill/>
            <a:ln w="25400" cap="flat">
              <a:solidFill>
                <a:srgbClr val="00206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72" name="Rectangle 56"/>
            <p:cNvSpPr/>
            <p:nvPr/>
          </p:nvSpPr>
          <p:spPr>
            <a:xfrm>
              <a:off x="2462240" y="865481"/>
              <a:ext cx="253622" cy="489186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3" name="Straight Connector 57"/>
            <p:cNvSpPr/>
            <p:nvPr/>
          </p:nvSpPr>
          <p:spPr>
            <a:xfrm>
              <a:off x="2734950" y="827850"/>
              <a:ext cx="2727" cy="526816"/>
            </a:xfrm>
            <a:prstGeom prst="line">
              <a:avLst/>
            </a:prstGeom>
            <a:noFill/>
            <a:ln w="25400" cap="flat">
              <a:solidFill>
                <a:srgbClr val="00206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74" name="Straight Connector 58"/>
            <p:cNvSpPr/>
            <p:nvPr/>
          </p:nvSpPr>
          <p:spPr>
            <a:xfrm>
              <a:off x="2759494" y="576987"/>
              <a:ext cx="2727" cy="777679"/>
            </a:xfrm>
            <a:prstGeom prst="line">
              <a:avLst/>
            </a:prstGeom>
            <a:noFill/>
            <a:ln w="28575" cap="flat">
              <a:solidFill>
                <a:srgbClr val="00206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75" name="Rectangle 59"/>
            <p:cNvSpPr/>
            <p:nvPr/>
          </p:nvSpPr>
          <p:spPr>
            <a:xfrm>
              <a:off x="2782170" y="489185"/>
              <a:ext cx="65450" cy="865482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6" name="Rectangle 60"/>
            <p:cNvSpPr/>
            <p:nvPr/>
          </p:nvSpPr>
          <p:spPr>
            <a:xfrm>
              <a:off x="2847620" y="464098"/>
              <a:ext cx="65450" cy="890569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7" name="Rectangle 61"/>
            <p:cNvSpPr/>
            <p:nvPr/>
          </p:nvSpPr>
          <p:spPr>
            <a:xfrm>
              <a:off x="2913071" y="301037"/>
              <a:ext cx="65450" cy="1053630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8" name="Rectangle 62"/>
            <p:cNvSpPr/>
            <p:nvPr/>
          </p:nvSpPr>
          <p:spPr>
            <a:xfrm>
              <a:off x="2981249" y="175605"/>
              <a:ext cx="65450" cy="1179062"/>
            </a:xfrm>
            <a:prstGeom prst="rect">
              <a:avLst/>
            </a:prstGeom>
            <a:solidFill>
              <a:srgbClr val="92D050"/>
            </a:solidFill>
            <a:ln w="31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3979" name="Straight Connector 63"/>
            <p:cNvSpPr/>
            <p:nvPr/>
          </p:nvSpPr>
          <p:spPr>
            <a:xfrm>
              <a:off x="3067657" y="0"/>
              <a:ext cx="2727" cy="1354667"/>
            </a:xfrm>
            <a:prstGeom prst="line">
              <a:avLst/>
            </a:prstGeom>
            <a:noFill/>
            <a:ln w="19050" cap="flat">
              <a:solidFill>
                <a:srgbClr val="00206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3980" name="TextBox 112"/>
            <p:cNvSpPr txBox="1"/>
            <p:nvPr/>
          </p:nvSpPr>
          <p:spPr>
            <a:xfrm>
              <a:off x="137959" y="842396"/>
              <a:ext cx="448578" cy="2024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Mexico</a:t>
              </a:r>
            </a:p>
          </p:txBody>
        </p:sp>
        <p:grpSp>
          <p:nvGrpSpPr>
            <p:cNvPr id="3983" name="Group 113"/>
            <p:cNvGrpSpPr/>
            <p:nvPr/>
          </p:nvGrpSpPr>
          <p:grpSpPr>
            <a:xfrm>
              <a:off x="331477" y="1059746"/>
              <a:ext cx="65451" cy="160028"/>
              <a:chOff x="0" y="0"/>
              <a:chExt cx="65450" cy="160027"/>
            </a:xfrm>
          </p:grpSpPr>
          <p:sp>
            <p:nvSpPr>
              <p:cNvPr id="3981" name="Straight Connector 114"/>
              <p:cNvSpPr/>
              <p:nvPr/>
            </p:nvSpPr>
            <p:spPr>
              <a:xfrm flipH="1">
                <a:off x="32723" y="0"/>
                <a:ext cx="1" cy="143280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82" name="Oval 116"/>
              <p:cNvSpPr/>
              <p:nvPr/>
            </p:nvSpPr>
            <p:spPr>
              <a:xfrm flipH="1" rot="10800000">
                <a:off x="-1" y="97313"/>
                <a:ext cx="65452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3984" name="TextBox 117"/>
            <p:cNvSpPr txBox="1"/>
            <p:nvPr/>
          </p:nvSpPr>
          <p:spPr>
            <a:xfrm>
              <a:off x="1404500" y="746566"/>
              <a:ext cx="578357" cy="2024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Indonesia</a:t>
              </a:r>
            </a:p>
          </p:txBody>
        </p:sp>
        <p:grpSp>
          <p:nvGrpSpPr>
            <p:cNvPr id="3987" name="Group 118"/>
            <p:cNvGrpSpPr/>
            <p:nvPr/>
          </p:nvGrpSpPr>
          <p:grpSpPr>
            <a:xfrm>
              <a:off x="1847307" y="963916"/>
              <a:ext cx="65451" cy="160028"/>
              <a:chOff x="0" y="0"/>
              <a:chExt cx="65450" cy="160027"/>
            </a:xfrm>
          </p:grpSpPr>
          <p:sp>
            <p:nvSpPr>
              <p:cNvPr id="3985" name="Straight Connector 119"/>
              <p:cNvSpPr/>
              <p:nvPr/>
            </p:nvSpPr>
            <p:spPr>
              <a:xfrm flipH="1">
                <a:off x="32723" y="0"/>
                <a:ext cx="1" cy="143280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86" name="Oval 120"/>
              <p:cNvSpPr/>
              <p:nvPr/>
            </p:nvSpPr>
            <p:spPr>
              <a:xfrm flipH="1" rot="10800000">
                <a:off x="-1" y="97313"/>
                <a:ext cx="65452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3988" name="TextBox 121"/>
            <p:cNvSpPr txBox="1"/>
            <p:nvPr/>
          </p:nvSpPr>
          <p:spPr>
            <a:xfrm>
              <a:off x="1937576" y="504845"/>
              <a:ext cx="544623" cy="2024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Germany</a:t>
              </a:r>
            </a:p>
          </p:txBody>
        </p:sp>
        <p:grpSp>
          <p:nvGrpSpPr>
            <p:cNvPr id="3991" name="Group 34"/>
            <p:cNvGrpSpPr/>
            <p:nvPr/>
          </p:nvGrpSpPr>
          <p:grpSpPr>
            <a:xfrm>
              <a:off x="2179115" y="722193"/>
              <a:ext cx="65451" cy="325547"/>
              <a:chOff x="0" y="0"/>
              <a:chExt cx="65450" cy="325546"/>
            </a:xfrm>
          </p:grpSpPr>
          <p:sp>
            <p:nvSpPr>
              <p:cNvPr id="3989" name="Straight Connector 123"/>
              <p:cNvSpPr/>
              <p:nvPr/>
            </p:nvSpPr>
            <p:spPr>
              <a:xfrm flipH="1">
                <a:off x="32723" y="-1"/>
                <a:ext cx="1" cy="313581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90" name="Oval 124"/>
              <p:cNvSpPr/>
              <p:nvPr/>
            </p:nvSpPr>
            <p:spPr>
              <a:xfrm flipH="1" rot="10800000">
                <a:off x="-1" y="262831"/>
                <a:ext cx="65452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3992" name="TextBox 125"/>
            <p:cNvSpPr txBox="1"/>
            <p:nvPr/>
          </p:nvSpPr>
          <p:spPr>
            <a:xfrm>
              <a:off x="23823" y="1248337"/>
              <a:ext cx="471152" cy="458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r">
                <a:lnSpc>
                  <a:spcPts val="34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Canada</a:t>
              </a:r>
            </a:p>
          </p:txBody>
        </p:sp>
        <p:grpSp>
          <p:nvGrpSpPr>
            <p:cNvPr id="3995" name="Group 126"/>
            <p:cNvGrpSpPr/>
            <p:nvPr/>
          </p:nvGrpSpPr>
          <p:grpSpPr>
            <a:xfrm>
              <a:off x="140579" y="1373345"/>
              <a:ext cx="65451" cy="160028"/>
              <a:chOff x="0" y="0"/>
              <a:chExt cx="65450" cy="160026"/>
            </a:xfrm>
          </p:grpSpPr>
          <p:sp>
            <p:nvSpPr>
              <p:cNvPr id="3993" name="Straight Connector 127"/>
              <p:cNvSpPr/>
              <p:nvPr/>
            </p:nvSpPr>
            <p:spPr>
              <a:xfrm flipV="1">
                <a:off x="32723" y="16748"/>
                <a:ext cx="1" cy="143279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94" name="Oval 128"/>
              <p:cNvSpPr/>
              <p:nvPr/>
            </p:nvSpPr>
            <p:spPr>
              <a:xfrm>
                <a:off x="0" y="0"/>
                <a:ext cx="65451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grpSp>
          <p:nvGrpSpPr>
            <p:cNvPr id="3998" name="Group 132"/>
            <p:cNvGrpSpPr/>
            <p:nvPr/>
          </p:nvGrpSpPr>
          <p:grpSpPr>
            <a:xfrm>
              <a:off x="470105" y="1371140"/>
              <a:ext cx="65451" cy="325547"/>
              <a:chOff x="0" y="0"/>
              <a:chExt cx="65450" cy="325546"/>
            </a:xfrm>
          </p:grpSpPr>
          <p:sp>
            <p:nvSpPr>
              <p:cNvPr id="3996" name="Straight Connector 133"/>
              <p:cNvSpPr/>
              <p:nvPr/>
            </p:nvSpPr>
            <p:spPr>
              <a:xfrm flipV="1">
                <a:off x="32723" y="11966"/>
                <a:ext cx="1" cy="313581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3997" name="Oval 135"/>
              <p:cNvSpPr/>
              <p:nvPr/>
            </p:nvSpPr>
            <p:spPr>
              <a:xfrm>
                <a:off x="0" y="0"/>
                <a:ext cx="65451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3999" name="TextBox 136"/>
            <p:cNvSpPr txBox="1"/>
            <p:nvPr/>
          </p:nvSpPr>
          <p:spPr>
            <a:xfrm>
              <a:off x="313262" y="1649932"/>
              <a:ext cx="392123" cy="2958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 algn="r">
                <a:lnSpc>
                  <a:spcPts val="8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South</a:t>
              </a:r>
              <a:endParaRPr>
                <a:solidFill>
                  <a:srgbClr val="FFFFFF"/>
                </a:solidFill>
              </a:endParaRPr>
            </a:p>
            <a:p>
              <a:pPr algn="r">
                <a:lnSpc>
                  <a:spcPts val="8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Korea</a:t>
              </a:r>
            </a:p>
          </p:txBody>
        </p:sp>
        <p:sp>
          <p:nvSpPr>
            <p:cNvPr id="4000" name="TextBox 137"/>
            <p:cNvSpPr txBox="1"/>
            <p:nvPr/>
          </p:nvSpPr>
          <p:spPr>
            <a:xfrm>
              <a:off x="1787813" y="1229747"/>
              <a:ext cx="380812" cy="458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Brazil</a:t>
              </a:r>
            </a:p>
          </p:txBody>
        </p:sp>
        <p:grpSp>
          <p:nvGrpSpPr>
            <p:cNvPr id="4003" name="Group 138"/>
            <p:cNvGrpSpPr/>
            <p:nvPr/>
          </p:nvGrpSpPr>
          <p:grpSpPr>
            <a:xfrm>
              <a:off x="1951852" y="1366773"/>
              <a:ext cx="65451" cy="160028"/>
              <a:chOff x="0" y="0"/>
              <a:chExt cx="65450" cy="160026"/>
            </a:xfrm>
          </p:grpSpPr>
          <p:sp>
            <p:nvSpPr>
              <p:cNvPr id="4001" name="Straight Connector 139"/>
              <p:cNvSpPr/>
              <p:nvPr/>
            </p:nvSpPr>
            <p:spPr>
              <a:xfrm flipV="1">
                <a:off x="32723" y="16748"/>
                <a:ext cx="1" cy="143279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002" name="Oval 140"/>
              <p:cNvSpPr/>
              <p:nvPr/>
            </p:nvSpPr>
            <p:spPr>
              <a:xfrm>
                <a:off x="0" y="0"/>
                <a:ext cx="65451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4004" name="TextBox 141"/>
            <p:cNvSpPr txBox="1"/>
            <p:nvPr/>
          </p:nvSpPr>
          <p:spPr>
            <a:xfrm>
              <a:off x="2375319" y="1242663"/>
              <a:ext cx="397779" cy="458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Japan</a:t>
              </a:r>
            </a:p>
          </p:txBody>
        </p:sp>
        <p:grpSp>
          <p:nvGrpSpPr>
            <p:cNvPr id="4007" name="Group 142"/>
            <p:cNvGrpSpPr/>
            <p:nvPr/>
          </p:nvGrpSpPr>
          <p:grpSpPr>
            <a:xfrm>
              <a:off x="2547290" y="1366773"/>
              <a:ext cx="65451" cy="160028"/>
              <a:chOff x="0" y="0"/>
              <a:chExt cx="65450" cy="160026"/>
            </a:xfrm>
          </p:grpSpPr>
          <p:sp>
            <p:nvSpPr>
              <p:cNvPr id="4005" name="Straight Connector 143"/>
              <p:cNvSpPr/>
              <p:nvPr/>
            </p:nvSpPr>
            <p:spPr>
              <a:xfrm flipV="1">
                <a:off x="32723" y="16748"/>
                <a:ext cx="1" cy="143279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006" name="Oval 144"/>
              <p:cNvSpPr/>
              <p:nvPr/>
            </p:nvSpPr>
            <p:spPr>
              <a:xfrm>
                <a:off x="0" y="0"/>
                <a:ext cx="65451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4008" name="TextBox 145"/>
            <p:cNvSpPr txBox="1"/>
            <p:nvPr/>
          </p:nvSpPr>
          <p:spPr>
            <a:xfrm>
              <a:off x="2759235" y="1448005"/>
              <a:ext cx="425908" cy="45841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 sz="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Britain</a:t>
              </a:r>
            </a:p>
          </p:txBody>
        </p:sp>
        <p:grpSp>
          <p:nvGrpSpPr>
            <p:cNvPr id="4011" name="Group 149"/>
            <p:cNvGrpSpPr/>
            <p:nvPr/>
          </p:nvGrpSpPr>
          <p:grpSpPr>
            <a:xfrm>
              <a:off x="2979048" y="1366773"/>
              <a:ext cx="65451" cy="325547"/>
              <a:chOff x="0" y="0"/>
              <a:chExt cx="65450" cy="325546"/>
            </a:xfrm>
          </p:grpSpPr>
          <p:sp>
            <p:nvSpPr>
              <p:cNvPr id="4009" name="Straight Connector 150"/>
              <p:cNvSpPr/>
              <p:nvPr/>
            </p:nvSpPr>
            <p:spPr>
              <a:xfrm flipV="1">
                <a:off x="32723" y="11966"/>
                <a:ext cx="1" cy="313581"/>
              </a:xfrm>
              <a:prstGeom prst="line">
                <a:avLst/>
              </a:prstGeom>
              <a:noFill/>
              <a:ln w="952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</a:defRPr>
                </a:pPr>
              </a:p>
            </p:txBody>
          </p:sp>
          <p:sp>
            <p:nvSpPr>
              <p:cNvPr id="4010" name="Oval 151"/>
              <p:cNvSpPr/>
              <p:nvPr/>
            </p:nvSpPr>
            <p:spPr>
              <a:xfrm>
                <a:off x="0" y="0"/>
                <a:ext cx="65451" cy="62715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</p:grpSp>
      <p:grpSp>
        <p:nvGrpSpPr>
          <p:cNvPr id="4017" name="Group 2"/>
          <p:cNvGrpSpPr/>
          <p:nvPr/>
        </p:nvGrpSpPr>
        <p:grpSpPr>
          <a:xfrm>
            <a:off x="1403883" y="1529272"/>
            <a:ext cx="7065042" cy="1816136"/>
            <a:chOff x="0" y="1"/>
            <a:chExt cx="7065040" cy="1816135"/>
          </a:xfrm>
        </p:grpSpPr>
        <p:sp>
          <p:nvSpPr>
            <p:cNvPr id="4013" name="Straight Connector 8"/>
            <p:cNvSpPr/>
            <p:nvPr/>
          </p:nvSpPr>
          <p:spPr>
            <a:xfrm flipH="1" flipV="1">
              <a:off x="0" y="1"/>
              <a:ext cx="7065040" cy="7523"/>
            </a:xfrm>
            <a:prstGeom prst="line">
              <a:avLst/>
            </a:prstGeom>
            <a:noFill/>
            <a:ln w="19050" cap="flat">
              <a:solidFill>
                <a:srgbClr val="929292"/>
              </a:solidFill>
              <a:prstDash val="sys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14" name="Straight Connector 9"/>
            <p:cNvSpPr/>
            <p:nvPr/>
          </p:nvSpPr>
          <p:spPr>
            <a:xfrm flipH="1">
              <a:off x="2" y="614752"/>
              <a:ext cx="7065038" cy="6961"/>
            </a:xfrm>
            <a:prstGeom prst="line">
              <a:avLst/>
            </a:prstGeom>
            <a:noFill/>
            <a:ln w="19050" cap="flat">
              <a:solidFill>
                <a:srgbClr val="929292"/>
              </a:solidFill>
              <a:prstDash val="sys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15" name="Straight Connector 13"/>
            <p:cNvSpPr/>
            <p:nvPr/>
          </p:nvSpPr>
          <p:spPr>
            <a:xfrm flipH="1">
              <a:off x="0" y="1208169"/>
              <a:ext cx="7065041" cy="11698"/>
            </a:xfrm>
            <a:prstGeom prst="line">
              <a:avLst/>
            </a:prstGeom>
            <a:noFill/>
            <a:ln w="19050" cap="flat">
              <a:solidFill>
                <a:srgbClr val="FF4747"/>
              </a:solidFill>
              <a:prstDash val="sys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16" name="Straight Connector 70"/>
            <p:cNvSpPr/>
            <p:nvPr/>
          </p:nvSpPr>
          <p:spPr>
            <a:xfrm flipH="1">
              <a:off x="0" y="1804439"/>
              <a:ext cx="7065041" cy="11698"/>
            </a:xfrm>
            <a:prstGeom prst="line">
              <a:avLst/>
            </a:prstGeom>
            <a:noFill/>
            <a:ln w="19050" cap="flat">
              <a:solidFill>
                <a:srgbClr val="929292"/>
              </a:solidFill>
              <a:prstDash val="sys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4020" name="Group 17"/>
          <p:cNvGrpSpPr/>
          <p:nvPr/>
        </p:nvGrpSpPr>
        <p:grpSpPr>
          <a:xfrm>
            <a:off x="1885178" y="2291895"/>
            <a:ext cx="2129545" cy="350663"/>
            <a:chOff x="0" y="0"/>
            <a:chExt cx="2129544" cy="350661"/>
          </a:xfrm>
        </p:grpSpPr>
        <p:sp>
          <p:nvSpPr>
            <p:cNvPr id="4018" name="TextBox 3"/>
            <p:cNvSpPr txBox="1"/>
            <p:nvPr/>
          </p:nvSpPr>
          <p:spPr>
            <a:xfrm>
              <a:off x="634300" y="0"/>
              <a:ext cx="809363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18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~10 Gt</a:t>
              </a:r>
            </a:p>
          </p:txBody>
        </p:sp>
        <p:sp>
          <p:nvSpPr>
            <p:cNvPr id="4019" name="Straight Arrow Connector 5"/>
            <p:cNvSpPr/>
            <p:nvPr/>
          </p:nvSpPr>
          <p:spPr>
            <a:xfrm>
              <a:off x="0" y="342606"/>
              <a:ext cx="2129545" cy="1"/>
            </a:xfrm>
            <a:prstGeom prst="line">
              <a:avLst/>
            </a:prstGeom>
            <a:noFill/>
            <a:ln w="28575" cap="flat">
              <a:solidFill>
                <a:srgbClr val="FFFFFF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grpSp>
        <p:nvGrpSpPr>
          <p:cNvPr id="4023" name="Group 15"/>
          <p:cNvGrpSpPr/>
          <p:nvPr/>
        </p:nvGrpSpPr>
        <p:grpSpPr>
          <a:xfrm>
            <a:off x="5933666" y="2077520"/>
            <a:ext cx="1168381" cy="360265"/>
            <a:chOff x="0" y="0"/>
            <a:chExt cx="1168380" cy="360264"/>
          </a:xfrm>
        </p:grpSpPr>
        <p:sp>
          <p:nvSpPr>
            <p:cNvPr id="4021" name="TextBox 154"/>
            <p:cNvSpPr txBox="1"/>
            <p:nvPr/>
          </p:nvSpPr>
          <p:spPr>
            <a:xfrm>
              <a:off x="184543" y="0"/>
              <a:ext cx="682226" cy="350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18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~5 Gt</a:t>
              </a:r>
            </a:p>
          </p:txBody>
        </p:sp>
        <p:sp>
          <p:nvSpPr>
            <p:cNvPr id="4022" name="Straight Arrow Connector 155"/>
            <p:cNvSpPr/>
            <p:nvPr/>
          </p:nvSpPr>
          <p:spPr>
            <a:xfrm>
              <a:off x="0" y="360264"/>
              <a:ext cx="1168381" cy="1"/>
            </a:xfrm>
            <a:prstGeom prst="line">
              <a:avLst/>
            </a:prstGeom>
            <a:noFill/>
            <a:ln w="28575" cap="flat">
              <a:solidFill>
                <a:srgbClr val="FFFFFF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4024" name="Straight Connector 31"/>
          <p:cNvSpPr/>
          <p:nvPr/>
        </p:nvSpPr>
        <p:spPr>
          <a:xfrm flipH="1">
            <a:off x="5234204" y="1529901"/>
            <a:ext cx="7490" cy="2361619"/>
          </a:xfrm>
          <a:prstGeom prst="line">
            <a:avLst/>
          </a:prstGeom>
          <a:ln w="28575">
            <a:solidFill>
              <a:srgbClr val="FFFF00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4029" name="Group 29"/>
          <p:cNvGrpSpPr/>
          <p:nvPr/>
        </p:nvGrpSpPr>
        <p:grpSpPr>
          <a:xfrm>
            <a:off x="2926758" y="2847862"/>
            <a:ext cx="4528954" cy="1114648"/>
            <a:chOff x="0" y="0"/>
            <a:chExt cx="4528952" cy="1114646"/>
          </a:xfrm>
        </p:grpSpPr>
        <p:grpSp>
          <p:nvGrpSpPr>
            <p:cNvPr id="4027" name="Curved Down Arrow 156"/>
            <p:cNvGrpSpPr/>
            <p:nvPr/>
          </p:nvGrpSpPr>
          <p:grpSpPr>
            <a:xfrm>
              <a:off x="0" y="-1"/>
              <a:ext cx="4528953" cy="1031840"/>
              <a:chOff x="0" y="0"/>
              <a:chExt cx="4528952" cy="1031838"/>
            </a:xfrm>
          </p:grpSpPr>
          <p:sp>
            <p:nvSpPr>
              <p:cNvPr id="4025" name="Shape"/>
              <p:cNvSpPr/>
              <p:nvPr/>
            </p:nvSpPr>
            <p:spPr>
              <a:xfrm flipH="1" rot="10638311">
                <a:off x="16823" y="105221"/>
                <a:ext cx="4495306" cy="8213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0938" y="21600"/>
                    </a:moveTo>
                    <a:lnTo>
                      <a:pt x="19627" y="16200"/>
                    </a:lnTo>
                    <a:lnTo>
                      <a:pt x="20120" y="16200"/>
                    </a:lnTo>
                    <a:lnTo>
                      <a:pt x="20120" y="16200"/>
                    </a:lnTo>
                    <a:cubicBezTo>
                      <a:pt x="18955" y="6663"/>
                      <a:pt x="14884" y="0"/>
                      <a:pt x="10222" y="0"/>
                    </a:cubicBezTo>
                    <a:lnTo>
                      <a:pt x="11209" y="0"/>
                    </a:lnTo>
                    <a:cubicBezTo>
                      <a:pt x="15870" y="0"/>
                      <a:pt x="19941" y="6663"/>
                      <a:pt x="21107" y="16200"/>
                    </a:cubicBezTo>
                    <a:lnTo>
                      <a:pt x="21600" y="16200"/>
                    </a:lnTo>
                    <a:close/>
                    <a:moveTo>
                      <a:pt x="10716" y="25"/>
                    </a:moveTo>
                    <a:lnTo>
                      <a:pt x="10716" y="25"/>
                    </a:lnTo>
                    <a:cubicBezTo>
                      <a:pt x="5268" y="581"/>
                      <a:pt x="987" y="10076"/>
                      <a:pt x="987" y="21600"/>
                    </a:cubicBezTo>
                    <a:lnTo>
                      <a:pt x="0" y="21600"/>
                    </a:lnTo>
                    <a:cubicBezTo>
                      <a:pt x="0" y="9671"/>
                      <a:pt x="4577" y="0"/>
                      <a:pt x="10222" y="0"/>
                    </a:cubicBezTo>
                    <a:cubicBezTo>
                      <a:pt x="10387" y="0"/>
                      <a:pt x="10551" y="8"/>
                      <a:pt x="10716" y="25"/>
                    </a:cubicBezTo>
                    <a:close/>
                  </a:path>
                </a:pathLst>
              </a:custGeom>
              <a:gradFill flip="none" rotWithShape="1">
                <a:gsLst>
                  <a:gs pos="17000">
                    <a:srgbClr val="002060"/>
                  </a:gs>
                  <a:gs pos="100000">
                    <a:srgbClr val="99FF33">
                      <a:alpha val="35686"/>
                    </a:srgbClr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026" name="Shape"/>
              <p:cNvSpPr/>
              <p:nvPr/>
            </p:nvSpPr>
            <p:spPr>
              <a:xfrm flipH="1" rot="10638311">
                <a:off x="18076" y="158472"/>
                <a:ext cx="2230093" cy="8213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25"/>
                    </a:moveTo>
                    <a:lnTo>
                      <a:pt x="21600" y="25"/>
                    </a:lnTo>
                    <a:cubicBezTo>
                      <a:pt x="10619" y="581"/>
                      <a:pt x="1989" y="10076"/>
                      <a:pt x="1989" y="21600"/>
                    </a:cubicBezTo>
                    <a:lnTo>
                      <a:pt x="0" y="21600"/>
                    </a:lnTo>
                    <a:cubicBezTo>
                      <a:pt x="0" y="9671"/>
                      <a:pt x="9225" y="0"/>
                      <a:pt x="20606" y="0"/>
                    </a:cubicBezTo>
                    <a:cubicBezTo>
                      <a:pt x="20937" y="0"/>
                      <a:pt x="21269" y="8"/>
                      <a:pt x="21600" y="25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4028" name="TextBox 19"/>
            <p:cNvSpPr txBox="1"/>
            <p:nvPr/>
          </p:nvSpPr>
          <p:spPr>
            <a:xfrm>
              <a:off x="1796015" y="566601"/>
              <a:ext cx="1029455" cy="548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32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Stuff</a:t>
              </a:r>
            </a:p>
          </p:txBody>
        </p:sp>
      </p:grpSp>
      <p:grpSp>
        <p:nvGrpSpPr>
          <p:cNvPr id="4034" name="Group 157"/>
          <p:cNvGrpSpPr/>
          <p:nvPr/>
        </p:nvGrpSpPr>
        <p:grpSpPr>
          <a:xfrm>
            <a:off x="2721697" y="1164529"/>
            <a:ext cx="4658810" cy="1377511"/>
            <a:chOff x="0" y="0"/>
            <a:chExt cx="4658809" cy="1377510"/>
          </a:xfrm>
        </p:grpSpPr>
        <p:grpSp>
          <p:nvGrpSpPr>
            <p:cNvPr id="4032" name="Curved Down Arrow 18"/>
            <p:cNvGrpSpPr/>
            <p:nvPr/>
          </p:nvGrpSpPr>
          <p:grpSpPr>
            <a:xfrm>
              <a:off x="0" y="89501"/>
              <a:ext cx="4658810" cy="1288010"/>
              <a:chOff x="0" y="0"/>
              <a:chExt cx="4658809" cy="1288008"/>
            </a:xfrm>
          </p:grpSpPr>
          <p:sp>
            <p:nvSpPr>
              <p:cNvPr id="4030" name="Shape"/>
              <p:cNvSpPr/>
              <p:nvPr/>
            </p:nvSpPr>
            <p:spPr>
              <a:xfrm flipH="1" rot="21438311">
                <a:off x="22656" y="107861"/>
                <a:ext cx="4613497" cy="10722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0663" y="21600"/>
                    </a:moveTo>
                    <a:lnTo>
                      <a:pt x="19090" y="16200"/>
                    </a:lnTo>
                    <a:lnTo>
                      <a:pt x="19717" y="16200"/>
                    </a:lnTo>
                    <a:lnTo>
                      <a:pt x="19717" y="16200"/>
                    </a:lnTo>
                    <a:cubicBezTo>
                      <a:pt x="18575" y="6663"/>
                      <a:pt x="14586" y="0"/>
                      <a:pt x="10018" y="0"/>
                    </a:cubicBezTo>
                    <a:lnTo>
                      <a:pt x="11273" y="0"/>
                    </a:lnTo>
                    <a:cubicBezTo>
                      <a:pt x="15841" y="0"/>
                      <a:pt x="19830" y="6663"/>
                      <a:pt x="20972" y="16200"/>
                    </a:cubicBezTo>
                    <a:lnTo>
                      <a:pt x="21600" y="16200"/>
                    </a:lnTo>
                    <a:close/>
                    <a:moveTo>
                      <a:pt x="10645" y="42"/>
                    </a:moveTo>
                    <a:lnTo>
                      <a:pt x="10645" y="42"/>
                    </a:lnTo>
                    <a:cubicBezTo>
                      <a:pt x="5367" y="757"/>
                      <a:pt x="1255" y="10196"/>
                      <a:pt x="1255" y="21600"/>
                    </a:cubicBezTo>
                    <a:lnTo>
                      <a:pt x="0" y="21600"/>
                    </a:lnTo>
                    <a:cubicBezTo>
                      <a:pt x="0" y="9671"/>
                      <a:pt x="4485" y="0"/>
                      <a:pt x="10018" y="0"/>
                    </a:cubicBezTo>
                    <a:cubicBezTo>
                      <a:pt x="10227" y="0"/>
                      <a:pt x="10436" y="14"/>
                      <a:pt x="10645" y="42"/>
                    </a:cubicBezTo>
                    <a:close/>
                  </a:path>
                </a:pathLst>
              </a:custGeom>
              <a:gradFill flip="none" rotWithShape="1">
                <a:gsLst>
                  <a:gs pos="20000">
                    <a:srgbClr val="002060"/>
                  </a:gs>
                  <a:gs pos="100000">
                    <a:srgbClr val="99FF33">
                      <a:alpha val="35686"/>
                    </a:srgbClr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031" name="Shape"/>
              <p:cNvSpPr/>
              <p:nvPr/>
            </p:nvSpPr>
            <p:spPr>
              <a:xfrm flipH="1" rot="21438311">
                <a:off x="2361156" y="52857"/>
                <a:ext cx="2273703" cy="10722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21600" y="42"/>
                    </a:moveTo>
                    <a:lnTo>
                      <a:pt x="21600" y="42"/>
                    </a:lnTo>
                    <a:cubicBezTo>
                      <a:pt x="10889" y="757"/>
                      <a:pt x="2547" y="10196"/>
                      <a:pt x="2547" y="21600"/>
                    </a:cubicBezTo>
                    <a:lnTo>
                      <a:pt x="0" y="21600"/>
                    </a:lnTo>
                    <a:cubicBezTo>
                      <a:pt x="0" y="9671"/>
                      <a:pt x="9101" y="0"/>
                      <a:pt x="20327" y="0"/>
                    </a:cubicBezTo>
                    <a:cubicBezTo>
                      <a:pt x="20751" y="0"/>
                      <a:pt x="21176" y="14"/>
                      <a:pt x="21600" y="42"/>
                    </a:cubicBezTo>
                    <a:close/>
                  </a:path>
                </a:pathLst>
              </a:custGeom>
              <a:solidFill>
                <a:srgbClr val="000000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4033" name="TextBox 159"/>
            <p:cNvSpPr txBox="1"/>
            <p:nvPr/>
          </p:nvSpPr>
          <p:spPr>
            <a:xfrm>
              <a:off x="1877659" y="0"/>
              <a:ext cx="1294874" cy="6252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b="1" sz="3200">
                  <a:solidFill>
                    <a:srgbClr val="66FF66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pPr>
              <a:r>
                <a:t>“CO</a:t>
              </a:r>
              <a:r>
                <a:rPr baseline="-25000"/>
                <a:t>2</a:t>
              </a:r>
              <a:r>
                <a:t>”</a:t>
              </a:r>
            </a:p>
          </p:txBody>
        </p:sp>
      </p:grpSp>
      <p:sp>
        <p:nvSpPr>
          <p:cNvPr id="4035" name="Rectangle 163"/>
          <p:cNvSpPr/>
          <p:nvPr/>
        </p:nvSpPr>
        <p:spPr>
          <a:xfrm>
            <a:off x="3580503" y="1947505"/>
            <a:ext cx="3198886" cy="1217822"/>
          </a:xfrm>
          <a:prstGeom prst="rect">
            <a:avLst/>
          </a:prstGeom>
          <a:gradFill>
            <a:gsLst>
              <a:gs pos="0">
                <a:srgbClr val="002060"/>
              </a:gs>
              <a:gs pos="100000">
                <a:srgbClr val="92D050"/>
              </a:gs>
            </a:gsLst>
          </a:gra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One Atmosphere</a:t>
            </a:r>
          </a:p>
        </p:txBody>
      </p:sp>
      <p:sp>
        <p:nvSpPr>
          <p:cNvPr id="4036" name="Rectangle 167"/>
          <p:cNvSpPr/>
          <p:nvPr/>
        </p:nvSpPr>
        <p:spPr>
          <a:xfrm>
            <a:off x="3845605" y="2070616"/>
            <a:ext cx="2668682" cy="1017945"/>
          </a:xfrm>
          <a:prstGeom prst="rect">
            <a:avLst/>
          </a:prstGeom>
          <a:solidFill>
            <a:srgbClr val="00B05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Zero Emissions?</a:t>
            </a:r>
          </a:p>
        </p:txBody>
      </p:sp>
      <p:sp>
        <p:nvSpPr>
          <p:cNvPr id="4037" name="TextBox 93"/>
          <p:cNvSpPr txBox="1"/>
          <p:nvPr/>
        </p:nvSpPr>
        <p:spPr>
          <a:xfrm>
            <a:off x="2693693" y="2582054"/>
            <a:ext cx="1299690" cy="47456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lnSpc>
                <a:spcPts val="3400"/>
              </a:lnSpc>
              <a:defRPr b="1" sz="1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Produce more</a:t>
            </a:r>
          </a:p>
        </p:txBody>
      </p:sp>
      <p:grpSp>
        <p:nvGrpSpPr>
          <p:cNvPr id="4040" name="Group 12"/>
          <p:cNvGrpSpPr/>
          <p:nvPr/>
        </p:nvGrpSpPr>
        <p:grpSpPr>
          <a:xfrm>
            <a:off x="6182697" y="2276791"/>
            <a:ext cx="1398400" cy="474559"/>
            <a:chOff x="0" y="0"/>
            <a:chExt cx="1398398" cy="474558"/>
          </a:xfrm>
        </p:grpSpPr>
        <p:sp>
          <p:nvSpPr>
            <p:cNvPr id="4038" name="Straight Connector 89"/>
            <p:cNvSpPr/>
            <p:nvPr/>
          </p:nvSpPr>
          <p:spPr>
            <a:xfrm>
              <a:off x="708802" y="30788"/>
              <a:ext cx="1" cy="143281"/>
            </a:xfrm>
            <a:prstGeom prst="line">
              <a:avLst/>
            </a:prstGeom>
            <a:noFill/>
            <a:ln w="28575" cap="flat">
              <a:solidFill>
                <a:srgbClr val="FFFFFF"/>
              </a:solidFill>
              <a:prstDash val="solid"/>
              <a:round/>
              <a:headEnd type="triangle" w="med" len="med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4039" name="TextBox 92"/>
            <p:cNvSpPr txBox="1"/>
            <p:nvPr/>
          </p:nvSpPr>
          <p:spPr>
            <a:xfrm>
              <a:off x="0" y="0"/>
              <a:ext cx="1398400" cy="4745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lnSpc>
                  <a:spcPts val="3400"/>
                </a:lnSpc>
                <a:defRPr b="1" sz="14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Consume more</a:t>
              </a:r>
            </a:p>
          </p:txBody>
        </p:sp>
      </p:grpSp>
      <p:grpSp>
        <p:nvGrpSpPr>
          <p:cNvPr id="4047" name="Group 38"/>
          <p:cNvGrpSpPr/>
          <p:nvPr/>
        </p:nvGrpSpPr>
        <p:grpSpPr>
          <a:xfrm>
            <a:off x="1507635" y="1536794"/>
            <a:ext cx="2623422" cy="579863"/>
            <a:chOff x="0" y="0"/>
            <a:chExt cx="2623420" cy="579861"/>
          </a:xfrm>
        </p:grpSpPr>
        <p:grpSp>
          <p:nvGrpSpPr>
            <p:cNvPr id="4045" name="Group 1"/>
            <p:cNvGrpSpPr/>
            <p:nvPr/>
          </p:nvGrpSpPr>
          <p:grpSpPr>
            <a:xfrm>
              <a:off x="51871" y="-1"/>
              <a:ext cx="2038318" cy="493527"/>
              <a:chOff x="0" y="0"/>
              <a:chExt cx="2038316" cy="493525"/>
            </a:xfrm>
          </p:grpSpPr>
          <p:sp>
            <p:nvSpPr>
              <p:cNvPr id="4041" name="TextBox 245"/>
              <p:cNvSpPr txBox="1"/>
              <p:nvPr/>
            </p:nvSpPr>
            <p:spPr>
              <a:xfrm>
                <a:off x="105376" y="0"/>
                <a:ext cx="1932941" cy="31339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/>
              <a:p>
                <a:pPr algn="ctr">
                  <a:defRPr b="1">
                    <a:solidFill>
                      <a:srgbClr val="FFFFB0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OECD countries </a:t>
                </a:r>
                <a:r>
                  <a:rPr sz="1400"/>
                  <a:t>	</a:t>
                </a:r>
              </a:p>
            </p:txBody>
          </p:sp>
          <p:grpSp>
            <p:nvGrpSpPr>
              <p:cNvPr id="4044" name="Group 27"/>
              <p:cNvGrpSpPr/>
              <p:nvPr/>
            </p:nvGrpSpPr>
            <p:grpSpPr>
              <a:xfrm>
                <a:off x="0" y="64824"/>
                <a:ext cx="142152" cy="428702"/>
                <a:chOff x="0" y="0"/>
                <a:chExt cx="142151" cy="428701"/>
              </a:xfrm>
            </p:grpSpPr>
            <p:sp>
              <p:nvSpPr>
                <p:cNvPr id="4042" name="Rectangle 78"/>
                <p:cNvSpPr/>
                <p:nvPr/>
              </p:nvSpPr>
              <p:spPr>
                <a:xfrm>
                  <a:off x="-1" y="0"/>
                  <a:ext cx="142153" cy="125433"/>
                </a:xfrm>
                <a:prstGeom prst="rect">
                  <a:avLst/>
                </a:prstGeom>
                <a:solidFill>
                  <a:srgbClr val="92D050"/>
                </a:solidFill>
                <a:ln w="317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  <p:sp>
              <p:nvSpPr>
                <p:cNvPr id="4043" name="Rectangle 80"/>
                <p:cNvSpPr/>
                <p:nvPr/>
              </p:nvSpPr>
              <p:spPr>
                <a:xfrm>
                  <a:off x="-1" y="303269"/>
                  <a:ext cx="142153" cy="125433"/>
                </a:xfrm>
                <a:prstGeom prst="rect">
                  <a:avLst/>
                </a:prstGeom>
                <a:solidFill>
                  <a:srgbClr val="002060"/>
                </a:solidFill>
                <a:ln w="3175" cap="flat">
                  <a:solidFill>
                    <a:srgbClr val="FFFFFF"/>
                  </a:solidFill>
                  <a:prstDash val="solid"/>
                  <a:round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</p:grpSp>
        <p:sp>
          <p:nvSpPr>
            <p:cNvPr id="4046" name="Rectangle 37"/>
            <p:cNvSpPr txBox="1"/>
            <p:nvPr/>
          </p:nvSpPr>
          <p:spPr>
            <a:xfrm>
              <a:off x="0" y="266469"/>
              <a:ext cx="2623421" cy="3133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>
                  <a:solidFill>
                    <a:srgbClr val="FFFFB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Non-OECD countries</a:t>
              </a:r>
            </a:p>
          </p:txBody>
        </p:sp>
      </p:grpSp>
      <p:sp>
        <p:nvSpPr>
          <p:cNvPr id="4048" name="TextBox 153"/>
          <p:cNvSpPr txBox="1"/>
          <p:nvPr/>
        </p:nvSpPr>
        <p:spPr>
          <a:xfrm>
            <a:off x="7473326" y="2245777"/>
            <a:ext cx="1081554" cy="442055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Western Europe</a:t>
            </a:r>
          </a:p>
        </p:txBody>
      </p:sp>
      <p:sp>
        <p:nvSpPr>
          <p:cNvPr id="4049" name="Rectangle 161"/>
          <p:cNvSpPr/>
          <p:nvPr/>
        </p:nvSpPr>
        <p:spPr>
          <a:xfrm>
            <a:off x="3276600" y="1885950"/>
            <a:ext cx="3806693" cy="1343159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Asia makes “dirty” stuff</a:t>
            </a:r>
          </a:p>
        </p:txBody>
      </p:sp>
      <p:pic>
        <p:nvPicPr>
          <p:cNvPr id="4050" name="Picture 7" descr="Picture 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146103" y="1963329"/>
            <a:ext cx="3105583" cy="933581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1" name="Picture 166" descr="Picture 166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21178" y="-148403"/>
            <a:ext cx="9165178" cy="571168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4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7" dur="1000"/>
                                        <p:tgtEl>
                                          <p:spTgt spid="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path" nodeType="after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-0.187354" origin="layout" pathEditMode="relative">
                                      <p:cBhvr>
                                        <p:cTn id="10" dur="2000" fill="hold"/>
                                        <p:tgtEl>
                                          <p:spTgt spid="40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Class="entr" nodeType="afterEffect" presetSubtype="1" presetID="22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14" dur="1000"/>
                                        <p:tgtEl>
                                          <p:spTgt spid="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path" nodeType="after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000000 0.125313" origin="layout" pathEditMode="relative">
                                      <p:cBhvr>
                                        <p:cTn id="17" dur="2000" fill="hold"/>
                                        <p:tgtEl>
                                          <p:spTgt spid="40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clickEffect" presetSubtype="8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2" dur="1000"/>
                                        <p:tgtEl>
                                          <p:spTgt spid="3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6" dur="1500"/>
                                        <p:tgtEl>
                                          <p:spTgt spid="4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Subtype="2" presetID="22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3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31" dur="2000"/>
                                        <p:tgtEl>
                                          <p:spTgt spid="3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Class="entr" nodeType="afterEffect" presetSubtype="2" presetID="22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35" dur="2000"/>
                                        <p:tgtEl>
                                          <p:spTgt spid="4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1" presetID="22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40" dur="1500"/>
                                        <p:tgtEl>
                                          <p:spTgt spid="3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Class="exit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3" dur="500" fill="hold"/>
                                        <p:tgtEl>
                                          <p:spTgt spid="40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Class="exit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7" dur="500" fill="hold"/>
                                        <p:tgtEl>
                                          <p:spTgt spid="40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Class="entr" nodeType="clickEffect" presetSubtype="4" presetID="22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4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53" dur="1750"/>
                                        <p:tgtEl>
                                          <p:spTgt spid="4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50"/>
                            </p:stCondLst>
                            <p:childTnLst>
                              <p:par>
                                <p:cTn id="55" presetClass="entr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4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7" dur="500"/>
                                        <p:tgtEl>
                                          <p:spTgt spid="4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Class="entr" nodeType="clickEffect" presetSubtype="8" presetID="22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4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62" dur="2000"/>
                                        <p:tgtEl>
                                          <p:spTgt spid="4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Class="entr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6" dur="2000"/>
                                        <p:tgtEl>
                                          <p:spTgt spid="4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Class="entr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0" dur="10"/>
                                        <p:tgtEl>
                                          <p:spTgt spid="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Class="path" nodeType="afterEffect" presetSubtype="0" presetID="-1" grpId="1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1.348794 -0.010799" origin="layout" pathEditMode="relative">
                                      <p:cBhvr>
                                        <p:cTn id="73" dur="4000" fill="hold"/>
                                        <p:tgtEl>
                                          <p:spTgt spid="4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Class="exit" nodeType="click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7" dur="1000" fill="hold"/>
                                        <p:tgtEl>
                                          <p:spTgt spid="4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Class="entr" nodeType="afterEffect" presetSubtype="2" presetID="22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82" dur="2000"/>
                                        <p:tgtEl>
                                          <p:spTgt spid="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000"/>
                            </p:stCondLst>
                            <p:childTnLst>
                              <p:par>
                                <p:cTn id="84" presetClass="entr" nodeType="afterEffect" presetID="10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6" dur="1000"/>
                                        <p:tgtEl>
                                          <p:spTgt spid="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Class="exit" nodeType="click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0" dur="1500" fill="hold"/>
                                        <p:tgtEl>
                                          <p:spTgt spid="4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Class="entr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5" dur="1500"/>
                                        <p:tgtEl>
                                          <p:spTgt spid="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Class="entr" nodeType="click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fill="hold"/>
                                        <p:tgtEl>
                                          <p:spTgt spid="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0" dur="1000"/>
                                        <p:tgtEl>
                                          <p:spTgt spid="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23" grpId="6"/>
      <p:bldP build="whole" bldLvl="1" animBg="1" rev="0" advAuto="0" spid="4023" grpId="11"/>
      <p:bldP build="whole" bldLvl="1" animBg="1" rev="0" advAuto="0" spid="3923" grpId="7"/>
      <p:bldP build="whole" bldLvl="1" animBg="1" rev="0" advAuto="0" spid="4036" grpId="20"/>
      <p:bldP build="whole" bldLvl="1" animBg="1" rev="0" advAuto="0" spid="4036" grpId="21"/>
      <p:bldP build="whole" bldLvl="1" animBg="1" rev="0" advAuto="0" spid="4035" grpId="22"/>
      <p:bldP build="whole" bldLvl="1" animBg="1" rev="0" advAuto="0" spid="4020" grpId="8"/>
      <p:bldP build="whole" bldLvl="1" animBg="1" rev="0" advAuto="0" spid="4020" grpId="10"/>
      <p:bldP build="whole" bldLvl="1" animBg="1" rev="0" advAuto="0" spid="4034" grpId="19"/>
      <p:bldP build="whole" bldLvl="1" animBg="1" rev="0" advAuto="0" spid="3955" grpId="9"/>
      <p:bldP build="whole" bldLvl="1" animBg="1" rev="0" advAuto="0" spid="4029" grpId="14"/>
      <p:bldP build="whole" bldLvl="1" animBg="1" rev="0" advAuto="0" spid="3924" grpId="5"/>
      <p:bldP build="whole" bldLvl="1" animBg="1" rev="0" advAuto="0" spid="4049" grpId="15"/>
      <p:bldP build="whole" bldLvl="1" animBg="1" rev="0" advAuto="0" spid="4048" grpId="13"/>
      <p:bldP build="whole" bldLvl="1" animBg="1" rev="0" advAuto="0" spid="4012" grpId="12"/>
      <p:bldP build="whole" bldLvl="1" animBg="1" rev="0" advAuto="0" spid="4049" grpId="18"/>
      <p:bldP build="whole" bldLvl="1" animBg="1" rev="0" advAuto="0" spid="4051" grpId="23"/>
      <p:bldP build="whole" bldLvl="1" animBg="1" rev="0" advAuto="0" spid="4040" grpId="1"/>
      <p:bldP build="whole" bldLvl="1" animBg="1" rev="0" advAuto="0" spid="4037" grpId="3"/>
      <p:bldP build="whole" bldLvl="1" animBg="1" rev="0" advAuto="0" spid="4050" grpId="16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3" name="TextBox 10"/>
          <p:cNvSpPr txBox="1"/>
          <p:nvPr/>
        </p:nvSpPr>
        <p:spPr>
          <a:xfrm>
            <a:off x="693419" y="819150"/>
            <a:ext cx="7757161" cy="35816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6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Emissions are decreasing in the Developed World</a:t>
            </a:r>
            <a:endParaRPr>
              <a:solidFill>
                <a:srgbClr val="FFFFFF"/>
              </a:solidFill>
            </a:endParaRPr>
          </a:p>
          <a:p>
            <a:pPr algn="ctr">
              <a:spcBef>
                <a:spcPts val="1200"/>
              </a:spcBef>
              <a:defRPr b="1" i="1" sz="36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and</a:t>
            </a:r>
          </a:p>
          <a:p>
            <a:pPr algn="ctr">
              <a:spcBef>
                <a:spcPts val="1200"/>
              </a:spcBef>
              <a:defRPr b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The Developed World is “outsourcing” its emissions to the Developing World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40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000"/>
                                        <p:tgtEl>
                                          <p:spTgt spid="40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000"/>
                                        <p:tgtEl>
                                          <p:spTgt spid="40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000"/>
                                        <p:tgtEl>
                                          <p:spTgt spid="40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053" grpId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" name="Title 2"/>
          <p:cNvSpPr txBox="1"/>
          <p:nvPr/>
        </p:nvSpPr>
        <p:spPr>
          <a:xfrm>
            <a:off x="5151120" y="1208872"/>
            <a:ext cx="3655708" cy="1029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66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People</a:t>
            </a:r>
          </a:p>
        </p:txBody>
      </p:sp>
      <p:pic>
        <p:nvPicPr>
          <p:cNvPr id="405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6589" y="1487387"/>
            <a:ext cx="4513441" cy="26967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60" name="Group 33"/>
          <p:cNvGrpSpPr/>
          <p:nvPr/>
        </p:nvGrpSpPr>
        <p:grpSpPr>
          <a:xfrm>
            <a:off x="2255520" y="4248149"/>
            <a:ext cx="2332663" cy="548046"/>
            <a:chOff x="0" y="0"/>
            <a:chExt cx="2332661" cy="548044"/>
          </a:xfrm>
        </p:grpSpPr>
        <p:sp>
          <p:nvSpPr>
            <p:cNvPr id="4058" name="TextBox 1"/>
            <p:cNvSpPr txBox="1"/>
            <p:nvPr/>
          </p:nvSpPr>
          <p:spPr>
            <a:xfrm>
              <a:off x="0" y="0"/>
              <a:ext cx="1045330" cy="548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Time</a:t>
              </a:r>
            </a:p>
          </p:txBody>
        </p:sp>
        <p:sp>
          <p:nvSpPr>
            <p:cNvPr id="4059" name="Arrow: Right 30"/>
            <p:cNvSpPr/>
            <p:nvPr/>
          </p:nvSpPr>
          <p:spPr>
            <a:xfrm>
              <a:off x="1265861" y="203896"/>
              <a:ext cx="1066801" cy="253305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285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063" name="Group 32"/>
          <p:cNvGrpSpPr/>
          <p:nvPr/>
        </p:nvGrpSpPr>
        <p:grpSpPr>
          <a:xfrm>
            <a:off x="379009" y="1200216"/>
            <a:ext cx="548046" cy="2164014"/>
            <a:chOff x="0" y="0"/>
            <a:chExt cx="548044" cy="2164012"/>
          </a:xfrm>
        </p:grpSpPr>
        <p:sp>
          <p:nvSpPr>
            <p:cNvPr id="4061" name="TextBox 2"/>
            <p:cNvSpPr txBox="1"/>
            <p:nvPr/>
          </p:nvSpPr>
          <p:spPr>
            <a:xfrm rot="16200000">
              <a:off x="-432991" y="1182977"/>
              <a:ext cx="1414027" cy="548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Impact</a:t>
              </a:r>
            </a:p>
          </p:txBody>
        </p:sp>
        <p:sp>
          <p:nvSpPr>
            <p:cNvPr id="4062" name="Arrow: Right 31"/>
            <p:cNvSpPr/>
            <p:nvPr/>
          </p:nvSpPr>
          <p:spPr>
            <a:xfrm rot="16200000">
              <a:off x="84993" y="156700"/>
              <a:ext cx="533401" cy="220000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285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4064" name="Freeform: Shape 3"/>
          <p:cNvSpPr/>
          <p:nvPr/>
        </p:nvSpPr>
        <p:spPr>
          <a:xfrm>
            <a:off x="653468" y="1918514"/>
            <a:ext cx="5747332" cy="2482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6" fill="norm" stroke="1" extrusionOk="0">
                <a:moveTo>
                  <a:pt x="0" y="21506"/>
                </a:moveTo>
                <a:cubicBezTo>
                  <a:pt x="2740" y="10800"/>
                  <a:pt x="5479" y="95"/>
                  <a:pt x="8433" y="0"/>
                </a:cubicBezTo>
                <a:cubicBezTo>
                  <a:pt x="11387" y="-94"/>
                  <a:pt x="16960" y="8159"/>
                  <a:pt x="21600" y="13017"/>
                </a:cubicBezTo>
              </a:path>
            </a:pathLst>
          </a:custGeom>
          <a:ln w="101600">
            <a:solidFill>
              <a:srgbClr val="CCFFCC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4065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0679" y="520628"/>
            <a:ext cx="2742643" cy="4102244"/>
          </a:xfrm>
          <a:prstGeom prst="rect">
            <a:avLst/>
          </a:prstGeom>
          <a:ln w="12700">
            <a:miter lim="400000"/>
          </a:ln>
        </p:spPr>
      </p:pic>
      <p:sp>
        <p:nvSpPr>
          <p:cNvPr id="4066" name="TextBox 5"/>
          <p:cNvSpPr txBox="1"/>
          <p:nvPr/>
        </p:nvSpPr>
        <p:spPr>
          <a:xfrm>
            <a:off x="2360691" y="543585"/>
            <a:ext cx="6549220" cy="31394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800"/>
              </a:spcBef>
              <a:defRPr b="1" sz="2800">
                <a:solidFill>
                  <a:srgbClr val="FFFFB3"/>
                </a:solidFill>
                <a:latin typeface="Google Sans"/>
                <a:ea typeface="Google Sans"/>
                <a:cs typeface="Google Sans"/>
                <a:sym typeface="Google Sans"/>
              </a:defRPr>
            </a:pPr>
            <a:r>
              <a:t>The First Curve: Fluid Intelligence</a:t>
            </a:r>
          </a:p>
          <a:p>
            <a:pPr algn="ctr">
              <a:spcBef>
                <a:spcPts val="1800"/>
              </a:spcBef>
              <a:defRPr b="1" sz="2800">
                <a:solidFill>
                  <a:srgbClr val="FFFFB3"/>
                </a:solidFill>
                <a:latin typeface="Google Sans"/>
                <a:ea typeface="Google Sans"/>
                <a:cs typeface="Google Sans"/>
                <a:sym typeface="Google Sans"/>
              </a:defRPr>
            </a:pPr>
            <a:r>
              <a:t>Raw brainpower. Your ability to think fast, solve new problems, and focus deeply. </a:t>
            </a:r>
          </a:p>
          <a:p>
            <a:pPr algn="ctr">
              <a:spcBef>
                <a:spcPts val="1800"/>
              </a:spcBef>
              <a:defRPr b="1" sz="2800">
                <a:solidFill>
                  <a:srgbClr val="FFFFB3"/>
                </a:solidFill>
                <a:latin typeface="Google Sans"/>
                <a:ea typeface="Google Sans"/>
                <a:cs typeface="Google Sans"/>
                <a:sym typeface="Google Sans"/>
              </a:defRPr>
            </a:pPr>
            <a:r>
              <a:t>Peaks in your 20s and 30s and declines.</a:t>
            </a:r>
          </a:p>
        </p:txBody>
      </p:sp>
      <p:sp>
        <p:nvSpPr>
          <p:cNvPr id="4067" name="TextBox 9"/>
          <p:cNvSpPr txBox="1"/>
          <p:nvPr/>
        </p:nvSpPr>
        <p:spPr>
          <a:xfrm>
            <a:off x="1737462" y="2952750"/>
            <a:ext cx="3153133" cy="64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000">
                <a:solidFill>
                  <a:srgbClr val="CCFFC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Geoscientist</a:t>
            </a:r>
          </a:p>
        </p:txBody>
      </p:sp>
      <p:sp>
        <p:nvSpPr>
          <p:cNvPr id="4068" name="TextBox 19"/>
          <p:cNvSpPr txBox="1"/>
          <p:nvPr/>
        </p:nvSpPr>
        <p:spPr>
          <a:xfrm>
            <a:off x="163865" y="4857750"/>
            <a:ext cx="4191942" cy="270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After</a:t>
            </a:r>
            <a:r>
              <a:rPr i="1"/>
              <a:t> From Strength to Strength</a:t>
            </a:r>
            <a:r>
              <a:rPr b="0" i="1">
                <a:latin typeface="Arial"/>
                <a:ea typeface="Arial"/>
                <a:cs typeface="Arial"/>
                <a:sym typeface="Arial"/>
              </a:rPr>
              <a:t>  </a:t>
            </a:r>
            <a:r>
              <a:t>- Arthur Brooks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4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path" nodeType="clickEffect" presetSubtype="0" presetID="-1" grpId="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348780 0.029630" origin="layout" pathEditMode="relative">
                                      <p:cBhvr>
                                        <p:cTn id="11" dur="2000" fill="hold"/>
                                        <p:tgtEl>
                                          <p:spTgt spid="40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mph" nodeType="afterEffect" presetSubtype="0" presetID="6" grpId="3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4065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Class="entr" nodeType="after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8" dur="1500"/>
                                        <p:tgtEl>
                                          <p:spTgt spid="4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Class="entr" nodeType="afterEffect" presetSubtype="4" presetID="22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22" dur="1500"/>
                                        <p:tgtEl>
                                          <p:spTgt spid="4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Class="entr" nodeType="afterEffect" presetSubtype="8" presetID="22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6" dur="2500"/>
                                        <p:tgtEl>
                                          <p:spTgt spid="4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click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1" dur="1000"/>
                                        <p:tgtEl>
                                          <p:spTgt spid="4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1000"/>
                                        <p:tgtEl>
                                          <p:spTgt spid="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Class="exit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8" dur="500" fill="hold"/>
                                        <p:tgtEl>
                                          <p:spTgt spid="40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xit" nodeType="click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3" dur="500" fill="hold"/>
                                        <p:tgtEl>
                                          <p:spTgt spid="40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8" dur="1250"/>
                                        <p:tgtEl>
                                          <p:spTgt spid="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66" grpId="7"/>
      <p:bldP build="whole" bldLvl="1" animBg="1" rev="0" advAuto="0" spid="4063" grpId="5"/>
      <p:bldP build="whole" bldLvl="1" animBg="1" rev="0" advAuto="0" spid="4060" grpId="4"/>
      <p:bldP build="whole" bldLvl="1" animBg="1" rev="0" advAuto="0" spid="4065" grpId="9"/>
      <p:bldP build="whole" bldLvl="1" animBg="1" rev="0" advAuto="0" spid="4066" grpId="10"/>
      <p:bldP build="whole" bldLvl="1" animBg="1" rev="0" advAuto="0" spid="4065" grpId="1"/>
      <p:bldP build="whole" bldLvl="1" animBg="1" rev="0" advAuto="0" spid="4068" grpId="8"/>
      <p:bldP build="whole" bldLvl="1" animBg="1" rev="0" advAuto="0" spid="4065" grpId="3"/>
      <p:bldP build="whole" bldLvl="1" animBg="1" rev="0" advAuto="0" spid="4064" grpId="6"/>
      <p:bldP build="whole" bldLvl="1" animBg="1" rev="0" advAuto="0" spid="4067" grpId="1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72" name="Group 33"/>
          <p:cNvGrpSpPr/>
          <p:nvPr/>
        </p:nvGrpSpPr>
        <p:grpSpPr>
          <a:xfrm>
            <a:off x="2255520" y="4248149"/>
            <a:ext cx="2332663" cy="548046"/>
            <a:chOff x="0" y="0"/>
            <a:chExt cx="2332661" cy="548044"/>
          </a:xfrm>
        </p:grpSpPr>
        <p:sp>
          <p:nvSpPr>
            <p:cNvPr id="4070" name="TextBox 1"/>
            <p:cNvSpPr txBox="1"/>
            <p:nvPr/>
          </p:nvSpPr>
          <p:spPr>
            <a:xfrm>
              <a:off x="0" y="0"/>
              <a:ext cx="1045330" cy="548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Time</a:t>
              </a:r>
            </a:p>
          </p:txBody>
        </p:sp>
        <p:sp>
          <p:nvSpPr>
            <p:cNvPr id="4071" name="Arrow: Right 30"/>
            <p:cNvSpPr/>
            <p:nvPr/>
          </p:nvSpPr>
          <p:spPr>
            <a:xfrm>
              <a:off x="1265861" y="203896"/>
              <a:ext cx="1066801" cy="253305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285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075" name="Group 32"/>
          <p:cNvGrpSpPr/>
          <p:nvPr/>
        </p:nvGrpSpPr>
        <p:grpSpPr>
          <a:xfrm>
            <a:off x="379009" y="1200216"/>
            <a:ext cx="548046" cy="2164014"/>
            <a:chOff x="0" y="0"/>
            <a:chExt cx="548044" cy="2164012"/>
          </a:xfrm>
        </p:grpSpPr>
        <p:sp>
          <p:nvSpPr>
            <p:cNvPr id="4073" name="TextBox 2"/>
            <p:cNvSpPr txBox="1"/>
            <p:nvPr/>
          </p:nvSpPr>
          <p:spPr>
            <a:xfrm rot="16200000">
              <a:off x="-432991" y="1182977"/>
              <a:ext cx="1414027" cy="548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Impact</a:t>
              </a:r>
            </a:p>
          </p:txBody>
        </p:sp>
        <p:sp>
          <p:nvSpPr>
            <p:cNvPr id="4074" name="Arrow: Right 31"/>
            <p:cNvSpPr/>
            <p:nvPr/>
          </p:nvSpPr>
          <p:spPr>
            <a:xfrm rot="16200000">
              <a:off x="84993" y="156700"/>
              <a:ext cx="533401" cy="220000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285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4076" name="Freeform: Shape 3"/>
          <p:cNvSpPr/>
          <p:nvPr/>
        </p:nvSpPr>
        <p:spPr>
          <a:xfrm>
            <a:off x="653468" y="1918514"/>
            <a:ext cx="5747332" cy="2482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6" fill="norm" stroke="1" extrusionOk="0">
                <a:moveTo>
                  <a:pt x="0" y="21506"/>
                </a:moveTo>
                <a:cubicBezTo>
                  <a:pt x="2740" y="10800"/>
                  <a:pt x="5479" y="95"/>
                  <a:pt x="8433" y="0"/>
                </a:cubicBezTo>
                <a:cubicBezTo>
                  <a:pt x="11387" y="-94"/>
                  <a:pt x="16960" y="8159"/>
                  <a:pt x="21600" y="13017"/>
                </a:cubicBezTo>
              </a:path>
            </a:pathLst>
          </a:custGeom>
          <a:ln w="101600">
            <a:solidFill>
              <a:srgbClr val="CCFFCC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077" name="TextBox 9"/>
          <p:cNvSpPr txBox="1"/>
          <p:nvPr/>
        </p:nvSpPr>
        <p:spPr>
          <a:xfrm>
            <a:off x="1737462" y="2952750"/>
            <a:ext cx="3153133" cy="64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000">
                <a:solidFill>
                  <a:srgbClr val="CCFFC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Geoscientist</a:t>
            </a:r>
          </a:p>
        </p:txBody>
      </p:sp>
      <p:sp>
        <p:nvSpPr>
          <p:cNvPr id="4078" name="Freeform: Shape 15"/>
          <p:cNvSpPr/>
          <p:nvPr/>
        </p:nvSpPr>
        <p:spPr>
          <a:xfrm>
            <a:off x="3429000" y="1465715"/>
            <a:ext cx="4454436" cy="535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3" fill="norm" stroke="1" extrusionOk="0">
                <a:moveTo>
                  <a:pt x="0" y="21263"/>
                </a:moveTo>
                <a:cubicBezTo>
                  <a:pt x="3743" y="10809"/>
                  <a:pt x="7485" y="354"/>
                  <a:pt x="11085" y="9"/>
                </a:cubicBezTo>
                <a:cubicBezTo>
                  <a:pt x="14685" y="-337"/>
                  <a:pt x="18143" y="9426"/>
                  <a:pt x="21600" y="19189"/>
                </a:cubicBezTo>
              </a:path>
            </a:pathLst>
          </a:custGeom>
          <a:ln w="101600">
            <a:solidFill>
              <a:srgbClr val="FFFFB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079" name="TextBox 16"/>
          <p:cNvSpPr txBox="1"/>
          <p:nvPr/>
        </p:nvSpPr>
        <p:spPr>
          <a:xfrm>
            <a:off x="4815149" y="1785175"/>
            <a:ext cx="2305805" cy="646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000">
                <a:solidFill>
                  <a:srgbClr val="FFFFB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Educator</a:t>
            </a:r>
          </a:p>
        </p:txBody>
      </p:sp>
      <p:sp>
        <p:nvSpPr>
          <p:cNvPr id="4080" name="TextBox 18"/>
          <p:cNvSpPr txBox="1"/>
          <p:nvPr/>
        </p:nvSpPr>
        <p:spPr>
          <a:xfrm>
            <a:off x="1076102" y="2114550"/>
            <a:ext cx="6991796" cy="343154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800"/>
              </a:spcBef>
              <a:defRPr b="1" sz="2800">
                <a:solidFill>
                  <a:srgbClr val="FFFFB3"/>
                </a:solidFill>
                <a:latin typeface="Google Sans"/>
                <a:ea typeface="Google Sans"/>
                <a:cs typeface="Google Sans"/>
                <a:sym typeface="Google Sans"/>
              </a:defRPr>
            </a:pPr>
            <a:r>
              <a:t>The Second Curve: Crystallized Intelligence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900"/>
              </a:spcBef>
              <a:defRPr b="1" sz="2000">
                <a:solidFill>
                  <a:srgbClr val="FFFFB3"/>
                </a:solidFill>
                <a:latin typeface="Google Sans"/>
                <a:ea typeface="Google Sans"/>
                <a:cs typeface="Google Sans"/>
                <a:sym typeface="Google Sans"/>
              </a:defRPr>
            </a:pPr>
            <a:r>
              <a:t>Wisdom. Your ability to use the knowledge and experience you have stored up over the years to see the big picture.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900"/>
              </a:spcBef>
              <a:defRPr b="1" sz="2000">
                <a:solidFill>
                  <a:srgbClr val="FFFFB3"/>
                </a:solidFill>
                <a:latin typeface="Google Sans"/>
                <a:ea typeface="Google Sans"/>
                <a:cs typeface="Google Sans"/>
                <a:sym typeface="Google Sans"/>
              </a:defRPr>
            </a:pPr>
            <a:r>
              <a:t>Rises in your 40s and stays strong into your 70s and 80s.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900"/>
              </a:spcBef>
              <a:defRPr b="1" sz="2000">
                <a:solidFill>
                  <a:srgbClr val="FFFFB3"/>
                </a:solidFill>
                <a:latin typeface="Google Sans"/>
                <a:ea typeface="Google Sans"/>
                <a:cs typeface="Google Sans"/>
                <a:sym typeface="Google Sans"/>
              </a:defRPr>
            </a:pPr>
            <a:r>
              <a:t>Teaching, mentoring, managing, and synthesizing complex ideas. </a:t>
            </a:r>
          </a:p>
        </p:txBody>
      </p:sp>
      <p:sp>
        <p:nvSpPr>
          <p:cNvPr id="4081" name="TextBox 19"/>
          <p:cNvSpPr txBox="1"/>
          <p:nvPr/>
        </p:nvSpPr>
        <p:spPr>
          <a:xfrm>
            <a:off x="163865" y="4857750"/>
            <a:ext cx="4191942" cy="270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After</a:t>
            </a:r>
            <a:r>
              <a:rPr i="1"/>
              <a:t> From Strength to Strength</a:t>
            </a:r>
            <a:r>
              <a:rPr b="0" i="1">
                <a:latin typeface="Arial"/>
                <a:ea typeface="Arial"/>
                <a:cs typeface="Arial"/>
                <a:sym typeface="Arial"/>
              </a:rPr>
              <a:t>  </a:t>
            </a:r>
            <a:r>
              <a:t>- Arthur Brooks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250"/>
                                        <p:tgtEl>
                                          <p:spTgt spid="4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1000"/>
                                        <p:tgtEl>
                                          <p:spTgt spid="4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xit" nodeType="click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" dur="500" fill="hold"/>
                                        <p:tgtEl>
                                          <p:spTgt spid="4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1000"/>
                                        <p:tgtEl>
                                          <p:spTgt spid="4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078" grpId="1"/>
      <p:bldP build="whole" bldLvl="1" animBg="1" rev="0" advAuto="0" spid="4080" grpId="3"/>
      <p:bldP build="whole" bldLvl="1" animBg="1" rev="0" advAuto="0" spid="4080" grpId="2"/>
      <p:bldP build="whole" bldLvl="1" animBg="1" rev="0" advAuto="0" spid="4079" grpId="4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7" name="Group 2053"/>
          <p:cNvGrpSpPr/>
          <p:nvPr/>
        </p:nvGrpSpPr>
        <p:grpSpPr>
          <a:xfrm>
            <a:off x="234167" y="465984"/>
            <a:ext cx="3024286" cy="1238235"/>
            <a:chOff x="0" y="0"/>
            <a:chExt cx="3024285" cy="1238233"/>
          </a:xfrm>
        </p:grpSpPr>
        <p:pic>
          <p:nvPicPr>
            <p:cNvPr id="4083" name="Picture 9" descr="Picture 9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010556" y="141402"/>
              <a:ext cx="2013730" cy="109683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086" name="Group 15"/>
            <p:cNvGrpSpPr/>
            <p:nvPr/>
          </p:nvGrpSpPr>
          <p:grpSpPr>
            <a:xfrm>
              <a:off x="-1" y="-1"/>
              <a:ext cx="1942342" cy="1198691"/>
              <a:chOff x="0" y="0"/>
              <a:chExt cx="1942340" cy="1198689"/>
            </a:xfrm>
          </p:grpSpPr>
          <p:pic>
            <p:nvPicPr>
              <p:cNvPr id="4084" name="Picture 4" descr="Picture 4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607807"/>
                <a:ext cx="1942341" cy="5908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</p:pic>
          <p:sp>
            <p:nvSpPr>
              <p:cNvPr id="4085" name="TextBox 26"/>
              <p:cNvSpPr txBox="1"/>
              <p:nvPr/>
            </p:nvSpPr>
            <p:spPr>
              <a:xfrm>
                <a:off x="54834" y="-1"/>
                <a:ext cx="1685067" cy="4862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2800">
                    <a:solidFill>
                      <a:srgbClr val="FFFF00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Speaking</a:t>
                </a:r>
              </a:p>
            </p:txBody>
          </p:sp>
        </p:grpSp>
      </p:grpSp>
      <p:grpSp>
        <p:nvGrpSpPr>
          <p:cNvPr id="4090" name="Group 31"/>
          <p:cNvGrpSpPr/>
          <p:nvPr/>
        </p:nvGrpSpPr>
        <p:grpSpPr>
          <a:xfrm>
            <a:off x="3819443" y="409562"/>
            <a:ext cx="2209801" cy="1299428"/>
            <a:chOff x="0" y="0"/>
            <a:chExt cx="2209800" cy="1299427"/>
          </a:xfrm>
        </p:grpSpPr>
        <p:pic>
          <p:nvPicPr>
            <p:cNvPr id="4088" name="Picture 7" descr="Picture 7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209800" cy="1246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089" name="TextBox 28"/>
            <p:cNvSpPr txBox="1"/>
            <p:nvPr/>
          </p:nvSpPr>
          <p:spPr>
            <a:xfrm>
              <a:off x="381996" y="813220"/>
              <a:ext cx="1487300" cy="486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800">
                  <a:solidFill>
                    <a:srgbClr val="FFFF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TV: PBS</a:t>
              </a:r>
            </a:p>
          </p:txBody>
        </p:sp>
      </p:grpSp>
      <p:grpSp>
        <p:nvGrpSpPr>
          <p:cNvPr id="4095" name="Group 2052"/>
          <p:cNvGrpSpPr/>
          <p:nvPr/>
        </p:nvGrpSpPr>
        <p:grpSpPr>
          <a:xfrm>
            <a:off x="6469664" y="3486150"/>
            <a:ext cx="2334480" cy="1462593"/>
            <a:chOff x="0" y="0"/>
            <a:chExt cx="2334479" cy="1462592"/>
          </a:xfrm>
        </p:grpSpPr>
        <p:pic>
          <p:nvPicPr>
            <p:cNvPr id="4091" name="Picture 2051" descr="Picture 2051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3073" y="620269"/>
              <a:ext cx="1339106" cy="7901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4094" name="Group 33"/>
            <p:cNvGrpSpPr/>
            <p:nvPr/>
          </p:nvGrpSpPr>
          <p:grpSpPr>
            <a:xfrm>
              <a:off x="0" y="0"/>
              <a:ext cx="2334480" cy="1462593"/>
              <a:chOff x="0" y="0"/>
              <a:chExt cx="2334479" cy="1462592"/>
            </a:xfrm>
          </p:grpSpPr>
          <p:sp>
            <p:nvSpPr>
              <p:cNvPr id="4092" name="TextBox 29"/>
              <p:cNvSpPr txBox="1"/>
              <p:nvPr/>
            </p:nvSpPr>
            <p:spPr>
              <a:xfrm>
                <a:off x="0" y="52405"/>
                <a:ext cx="1322175" cy="48620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2800">
                    <a:solidFill>
                      <a:srgbClr val="FFFF00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Writing</a:t>
                </a:r>
              </a:p>
            </p:txBody>
          </p:sp>
          <p:pic>
            <p:nvPicPr>
              <p:cNvPr id="4093" name="Picture 11" descr="Picture 11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1279591" y="0"/>
                <a:ext cx="1054889" cy="146259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  <p:grpSp>
        <p:nvGrpSpPr>
          <p:cNvPr id="4100" name="Group 44"/>
          <p:cNvGrpSpPr/>
          <p:nvPr/>
        </p:nvGrpSpPr>
        <p:grpSpPr>
          <a:xfrm>
            <a:off x="3247080" y="3553878"/>
            <a:ext cx="2649842" cy="1317478"/>
            <a:chOff x="0" y="0"/>
            <a:chExt cx="2649840" cy="1317477"/>
          </a:xfrm>
        </p:grpSpPr>
        <p:grpSp>
          <p:nvGrpSpPr>
            <p:cNvPr id="4098" name="Group 32"/>
            <p:cNvGrpSpPr/>
            <p:nvPr/>
          </p:nvGrpSpPr>
          <p:grpSpPr>
            <a:xfrm>
              <a:off x="11372" y="0"/>
              <a:ext cx="2638469" cy="1317478"/>
              <a:chOff x="0" y="0"/>
              <a:chExt cx="2638468" cy="1317477"/>
            </a:xfrm>
          </p:grpSpPr>
          <p:pic>
            <p:nvPicPr>
              <p:cNvPr id="4096" name="Picture 38" descr="Picture 38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0" y="0"/>
                <a:ext cx="2638469" cy="131747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097" name="TextBox 40"/>
              <p:cNvSpPr txBox="1"/>
              <p:nvPr/>
            </p:nvSpPr>
            <p:spPr>
              <a:xfrm>
                <a:off x="358838" y="827005"/>
                <a:ext cx="1685242" cy="4862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2800">
                    <a:solidFill>
                      <a:srgbClr val="FFFF00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Podcasts</a:t>
                </a:r>
              </a:p>
            </p:txBody>
          </p:sp>
        </p:grpSp>
        <p:pic>
          <p:nvPicPr>
            <p:cNvPr id="4099" name="Picture 43" descr="Picture 43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1248632"/>
              <a:ext cx="428961" cy="688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103" name="Group 39"/>
          <p:cNvGrpSpPr/>
          <p:nvPr/>
        </p:nvGrpSpPr>
        <p:grpSpPr>
          <a:xfrm>
            <a:off x="380999" y="1990843"/>
            <a:ext cx="2530270" cy="1317954"/>
            <a:chOff x="0" y="0"/>
            <a:chExt cx="2530268" cy="1317952"/>
          </a:xfrm>
        </p:grpSpPr>
        <p:pic>
          <p:nvPicPr>
            <p:cNvPr id="4101" name="Picture 24" descr="Picture 24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1" y="98909"/>
              <a:ext cx="2530270" cy="12190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02" name="TextBox 41"/>
            <p:cNvSpPr txBox="1"/>
            <p:nvPr/>
          </p:nvSpPr>
          <p:spPr>
            <a:xfrm>
              <a:off x="245147" y="0"/>
              <a:ext cx="2039973" cy="486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2800">
                  <a:solidFill>
                    <a:srgbClr val="FFFF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Non-Profits</a:t>
              </a:r>
            </a:p>
          </p:txBody>
        </p:sp>
      </p:grpSp>
      <p:grpSp>
        <p:nvGrpSpPr>
          <p:cNvPr id="4108" name="Group 2054"/>
          <p:cNvGrpSpPr/>
          <p:nvPr/>
        </p:nvGrpSpPr>
        <p:grpSpPr>
          <a:xfrm>
            <a:off x="6333509" y="1795570"/>
            <a:ext cx="2561069" cy="1541152"/>
            <a:chOff x="0" y="0"/>
            <a:chExt cx="2561068" cy="1541150"/>
          </a:xfrm>
        </p:grpSpPr>
        <p:grpSp>
          <p:nvGrpSpPr>
            <p:cNvPr id="4106" name="Group 58"/>
            <p:cNvGrpSpPr/>
            <p:nvPr/>
          </p:nvGrpSpPr>
          <p:grpSpPr>
            <a:xfrm>
              <a:off x="0" y="0"/>
              <a:ext cx="2561069" cy="1541151"/>
              <a:chOff x="0" y="0"/>
              <a:chExt cx="2561068" cy="1541150"/>
            </a:xfrm>
          </p:grpSpPr>
          <p:pic>
            <p:nvPicPr>
              <p:cNvPr id="4104" name="Picture 55" descr="Picture 55"/>
              <p:cNvPicPr>
                <a:picLocks noChangeAspect="1"/>
              </p:cNvPicPr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0" y="0"/>
                <a:ext cx="2561069" cy="154115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105" name="TextBox 46"/>
              <p:cNvSpPr txBox="1"/>
              <p:nvPr/>
            </p:nvSpPr>
            <p:spPr>
              <a:xfrm>
                <a:off x="0" y="1078385"/>
                <a:ext cx="1780541" cy="437069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2400">
                    <a:solidFill>
                      <a:srgbClr val="000000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Radio: NPR</a:t>
                </a:r>
              </a:p>
            </p:txBody>
          </p:sp>
        </p:grpSp>
        <p:pic>
          <p:nvPicPr>
            <p:cNvPr id="4107" name="Picture 57" descr="Picture 57"/>
            <p:cNvPicPr>
              <a:picLocks noChangeAspect="1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33719" y="45231"/>
              <a:ext cx="902970" cy="4514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111" name="Group 59"/>
          <p:cNvGrpSpPr/>
          <p:nvPr/>
        </p:nvGrpSpPr>
        <p:grpSpPr>
          <a:xfrm>
            <a:off x="639269" y="3570280"/>
            <a:ext cx="2013731" cy="1294333"/>
            <a:chOff x="0" y="0"/>
            <a:chExt cx="2013729" cy="1294332"/>
          </a:xfrm>
        </p:grpSpPr>
        <p:pic>
          <p:nvPicPr>
            <p:cNvPr id="4109" name="Picture 2" descr="Picture 2"/>
            <p:cNvPicPr>
              <a:picLocks noChangeAspect="1"/>
            </p:cNvPicPr>
            <p:nvPr/>
          </p:nvPicPr>
          <p:blipFill>
            <a:blip r:embed="rId12">
              <a:extLst/>
            </a:blip>
            <a:stretch>
              <a:fillRect/>
            </a:stretch>
          </p:blipFill>
          <p:spPr>
            <a:xfrm>
              <a:off x="0" y="71711"/>
              <a:ext cx="2013730" cy="122262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10" name="TextBox 53"/>
            <p:cNvSpPr txBox="1"/>
            <p:nvPr/>
          </p:nvSpPr>
          <p:spPr>
            <a:xfrm>
              <a:off x="74304" y="0"/>
              <a:ext cx="1856096" cy="486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800">
                  <a:solidFill>
                    <a:srgbClr val="FFFF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Testimony</a:t>
              </a:r>
            </a:p>
          </p:txBody>
        </p:sp>
      </p:grpSp>
      <p:grpSp>
        <p:nvGrpSpPr>
          <p:cNvPr id="4116" name="Group 62"/>
          <p:cNvGrpSpPr/>
          <p:nvPr/>
        </p:nvGrpSpPr>
        <p:grpSpPr>
          <a:xfrm>
            <a:off x="3369650" y="1840802"/>
            <a:ext cx="2404700" cy="1608335"/>
            <a:chOff x="0" y="0"/>
            <a:chExt cx="2404699" cy="1608334"/>
          </a:xfrm>
        </p:grpSpPr>
        <p:grpSp>
          <p:nvGrpSpPr>
            <p:cNvPr id="4114" name="Group 34"/>
            <p:cNvGrpSpPr/>
            <p:nvPr/>
          </p:nvGrpSpPr>
          <p:grpSpPr>
            <a:xfrm>
              <a:off x="0" y="5206"/>
              <a:ext cx="1156597" cy="1603129"/>
              <a:chOff x="0" y="0"/>
              <a:chExt cx="1156596" cy="1603128"/>
            </a:xfrm>
          </p:grpSpPr>
          <p:pic>
            <p:nvPicPr>
              <p:cNvPr id="4112" name="Picture 5" descr="Picture 5"/>
              <p:cNvPicPr>
                <a:picLocks noChangeAspect="1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0" y="0"/>
                <a:ext cx="1156597" cy="156089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113" name="TextBox 30"/>
              <p:cNvSpPr txBox="1"/>
              <p:nvPr/>
            </p:nvSpPr>
            <p:spPr>
              <a:xfrm>
                <a:off x="87714" y="1116921"/>
                <a:ext cx="1032902" cy="4862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 b="1" sz="2800">
                    <a:solidFill>
                      <a:srgbClr val="FFFF00"/>
                    </a:solidFill>
                    <a:effectLst>
                      <a:outerShdw sx="100000" sy="100000" kx="0" ky="0" algn="b" rotWithShape="0" blurRad="38100" dist="38100" dir="2700000">
                        <a:srgbClr val="000000">
                          <a:alpha val="43137"/>
                        </a:srgbClr>
                      </a:outerShdw>
                    </a:effectLst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Films</a:t>
                </a:r>
              </a:p>
            </p:txBody>
          </p:sp>
        </p:grpSp>
        <p:pic>
          <p:nvPicPr>
            <p:cNvPr id="4115" name="Picture 61" descr="Picture 61"/>
            <p:cNvPicPr>
              <a:picLocks noChangeAspect="1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1248102" y="0"/>
              <a:ext cx="1156598" cy="15646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119" name="Group 2057"/>
          <p:cNvGrpSpPr/>
          <p:nvPr/>
        </p:nvGrpSpPr>
        <p:grpSpPr>
          <a:xfrm>
            <a:off x="6590234" y="426715"/>
            <a:ext cx="2047618" cy="1287198"/>
            <a:chOff x="0" y="0"/>
            <a:chExt cx="2047617" cy="1287197"/>
          </a:xfrm>
        </p:grpSpPr>
        <p:pic>
          <p:nvPicPr>
            <p:cNvPr id="4117" name="Picture 2" descr="Picture 2"/>
            <p:cNvPicPr>
              <a:picLocks noChangeAspect="1"/>
            </p:cNvPicPr>
            <p:nvPr/>
          </p:nvPicPr>
          <p:blipFill>
            <a:blip r:embed="rId15">
              <a:extLst/>
            </a:blip>
            <a:stretch>
              <a:fillRect/>
            </a:stretch>
          </p:blipFill>
          <p:spPr>
            <a:xfrm>
              <a:off x="0" y="0"/>
              <a:ext cx="2047618" cy="12234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118" name="TextBox 2056"/>
            <p:cNvSpPr txBox="1"/>
            <p:nvPr/>
          </p:nvSpPr>
          <p:spPr>
            <a:xfrm>
              <a:off x="207753" y="800991"/>
              <a:ext cx="1625339" cy="486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800">
                  <a:solidFill>
                    <a:srgbClr val="FFFF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Students</a:t>
              </a:r>
            </a:p>
          </p:txBody>
        </p:sp>
      </p:grpSp>
      <p:pic>
        <p:nvPicPr>
          <p:cNvPr id="4120" name="Picture 2" descr="Picture 2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117083" y="438150"/>
            <a:ext cx="8909834" cy="45709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250"/>
                                        <p:tgtEl>
                                          <p:spTgt spid="4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1250"/>
                                        <p:tgtEl>
                                          <p:spTgt spid="4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250"/>
                                        <p:tgtEl>
                                          <p:spTgt spid="4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250"/>
                                        <p:tgtEl>
                                          <p:spTgt spid="4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125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1250"/>
                                        <p:tgtEl>
                                          <p:spTgt spid="4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1" dur="12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750"/>
                            </p:stCondLst>
                            <p:childTnLst>
                              <p:par>
                                <p:cTn id="33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125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9" dur="1250"/>
                                        <p:tgtEl>
                                          <p:spTgt spid="4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4" dur="1250"/>
                                        <p:tgtEl>
                                          <p:spTgt spid="4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11" grpId="4"/>
      <p:bldP build="whole" bldLvl="1" animBg="1" rev="0" advAuto="0" spid="4087" grpId="1"/>
      <p:bldP build="whole" bldLvl="1" animBg="1" rev="0" advAuto="0" spid="4119" grpId="3"/>
      <p:bldP build="whole" bldLvl="1" animBg="1" rev="0" advAuto="0" spid="4108" grpId="6"/>
      <p:bldP build="whole" bldLvl="1" animBg="1" rev="0" advAuto="0" spid="4100" grpId="7"/>
      <p:bldP build="whole" bldLvl="1" animBg="1" rev="0" advAuto="0" spid="4103" grpId="8"/>
      <p:bldP build="whole" bldLvl="1" animBg="1" rev="0" advAuto="0" spid="4120" grpId="10"/>
      <p:bldP build="whole" bldLvl="1" animBg="1" rev="0" advAuto="0" spid="4095" grpId="2"/>
      <p:bldP build="whole" bldLvl="1" animBg="1" rev="0" advAuto="0" spid="4116" grpId="5"/>
      <p:bldP build="whole" bldLvl="1" animBg="1" rev="0" advAuto="0" spid="4090" grpId="9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2" name="TextBox 11"/>
          <p:cNvSpPr txBox="1"/>
          <p:nvPr/>
        </p:nvSpPr>
        <p:spPr>
          <a:xfrm>
            <a:off x="693419" y="150494"/>
            <a:ext cx="7757161" cy="3016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ctr">
              <a:defRPr b="1" sz="3600">
                <a:solidFill>
                  <a:srgbClr val="FFFFB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“The ultimate question of life, the universe, and everything else…”</a:t>
            </a:r>
            <a:endParaRPr sz="1800"/>
          </a:p>
          <a:p>
            <a:pPr algn="r">
              <a:defRPr b="1" i="1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  <a:p>
            <a:pPr algn="r">
              <a:defRPr b="1" i="1" sz="2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The Hitchhiker's Guide to the Galaxy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r">
              <a:defRPr b="1"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Douglas Adams, 1979 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23" name="Picture 8" descr="Picture 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3400" y="1627821"/>
            <a:ext cx="2451699" cy="3231655"/>
          </a:xfrm>
          <a:prstGeom prst="rect">
            <a:avLst/>
          </a:prstGeom>
          <a:ln w="12700">
            <a:miter lim="400000"/>
          </a:ln>
        </p:spPr>
      </p:pic>
      <p:sp>
        <p:nvSpPr>
          <p:cNvPr id="4124" name="TextBox 1"/>
          <p:cNvSpPr txBox="1"/>
          <p:nvPr/>
        </p:nvSpPr>
        <p:spPr>
          <a:xfrm>
            <a:off x="3779520" y="1047750"/>
            <a:ext cx="3566160" cy="2435471"/>
          </a:xfrm>
          <a:prstGeom prst="rect">
            <a:avLst/>
          </a:prstGeom>
          <a:ln w="12700">
            <a:miter lim="400000"/>
          </a:ln>
          <a:effectLst>
            <a:reflection blurRad="0" stA="50000" stPos="0" endA="0" endPos="40000" dist="0" dir="5400000" fadeDir="5400000" sx="100000" sy="-100000" kx="0" ky="0" algn="bl" rotWithShape="0"/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6600">
                <a:solidFill>
                  <a:srgbClr val="FFFFB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42</a:t>
            </a:r>
          </a:p>
        </p:txBody>
      </p:sp>
      <p:sp>
        <p:nvSpPr>
          <p:cNvPr id="4125" name="TextBox 3"/>
          <p:cNvSpPr txBox="1"/>
          <p:nvPr/>
        </p:nvSpPr>
        <p:spPr>
          <a:xfrm>
            <a:off x="2788919" y="3361788"/>
            <a:ext cx="6004562" cy="992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200">
                <a:solidFill>
                  <a:srgbClr val="FFFFB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Deep Thought Supercomputer</a:t>
            </a:r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>
              <a:defRPr b="1" sz="3200">
                <a:solidFill>
                  <a:srgbClr val="FFFFB3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(after ~ 7.5 My…)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250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1250"/>
                                        <p:tgtEl>
                                          <p:spTgt spid="4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5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25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25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25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4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Class="exit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" dur="500" fill="hold"/>
                                        <p:tgtEl>
                                          <p:spTgt spid="4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Class="exit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6" dur="500" fill="hold"/>
                                        <p:tgtEl>
                                          <p:spTgt spid="4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23" grpId="2"/>
      <p:bldP build="whole" bldLvl="1" animBg="1" rev="0" advAuto="0" spid="4125" grpId="1"/>
      <p:bldP build="whole" bldLvl="1" animBg="1" rev="0" advAuto="0" spid="4124" grpId="3"/>
      <p:bldP build="whole" bldLvl="1" animBg="1" rev="0" advAuto="0" spid="4125" grpId="4"/>
      <p:bldP build="whole" bldLvl="1" animBg="1" rev="0" advAuto="0" spid="4122" grpId="5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7" name="Freeform: Shape 8"/>
          <p:cNvSpPr/>
          <p:nvPr/>
        </p:nvSpPr>
        <p:spPr>
          <a:xfrm>
            <a:off x="3810000" y="1109429"/>
            <a:ext cx="4454436" cy="5358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63" fill="norm" stroke="1" extrusionOk="0">
                <a:moveTo>
                  <a:pt x="0" y="21263"/>
                </a:moveTo>
                <a:cubicBezTo>
                  <a:pt x="3743" y="10809"/>
                  <a:pt x="7485" y="354"/>
                  <a:pt x="11085" y="9"/>
                </a:cubicBezTo>
                <a:cubicBezTo>
                  <a:pt x="14685" y="-337"/>
                  <a:pt x="18143" y="9426"/>
                  <a:pt x="21600" y="19189"/>
                </a:cubicBezTo>
              </a:path>
            </a:pathLst>
          </a:custGeom>
          <a:ln w="101600">
            <a:solidFill>
              <a:srgbClr val="FFFFB0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128" name="TextBox 9"/>
          <p:cNvSpPr txBox="1"/>
          <p:nvPr/>
        </p:nvSpPr>
        <p:spPr>
          <a:xfrm>
            <a:off x="1932114" y="2266950"/>
            <a:ext cx="3153133" cy="64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000">
                <a:solidFill>
                  <a:srgbClr val="CCFFC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Geoscientist</a:t>
            </a:r>
          </a:p>
        </p:txBody>
      </p:sp>
      <p:sp>
        <p:nvSpPr>
          <p:cNvPr id="4129" name="TextBox 10"/>
          <p:cNvSpPr txBox="1"/>
          <p:nvPr/>
        </p:nvSpPr>
        <p:spPr>
          <a:xfrm>
            <a:off x="5196149" y="1428890"/>
            <a:ext cx="2305805" cy="646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4000">
                <a:solidFill>
                  <a:srgbClr val="FFFFB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Educator</a:t>
            </a:r>
          </a:p>
        </p:txBody>
      </p:sp>
      <p:sp>
        <p:nvSpPr>
          <p:cNvPr id="4130" name="TextBox 11"/>
          <p:cNvSpPr txBox="1"/>
          <p:nvPr/>
        </p:nvSpPr>
        <p:spPr>
          <a:xfrm>
            <a:off x="3272249" y="285750"/>
            <a:ext cx="1121233" cy="1102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7200">
                <a:solidFill>
                  <a:srgbClr val="FFFFB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42</a:t>
            </a:r>
          </a:p>
        </p:txBody>
      </p:sp>
      <p:sp>
        <p:nvSpPr>
          <p:cNvPr id="4131" name="TextBox 13"/>
          <p:cNvSpPr txBox="1"/>
          <p:nvPr/>
        </p:nvSpPr>
        <p:spPr>
          <a:xfrm>
            <a:off x="163865" y="4857750"/>
            <a:ext cx="4191942" cy="270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After</a:t>
            </a:r>
            <a:r>
              <a:rPr i="1"/>
              <a:t> From Strength to Strength</a:t>
            </a:r>
            <a:r>
              <a:rPr b="0" i="1">
                <a:latin typeface="Arial"/>
                <a:ea typeface="Arial"/>
                <a:cs typeface="Arial"/>
                <a:sym typeface="Arial"/>
              </a:rPr>
              <a:t>  </a:t>
            </a:r>
            <a:r>
              <a:t>- Arthur Brooks</a:t>
            </a:r>
          </a:p>
        </p:txBody>
      </p:sp>
      <p:grpSp>
        <p:nvGrpSpPr>
          <p:cNvPr id="4134" name="Group 33"/>
          <p:cNvGrpSpPr/>
          <p:nvPr/>
        </p:nvGrpSpPr>
        <p:grpSpPr>
          <a:xfrm>
            <a:off x="3169920" y="3351907"/>
            <a:ext cx="2332663" cy="548045"/>
            <a:chOff x="0" y="0"/>
            <a:chExt cx="2332661" cy="548044"/>
          </a:xfrm>
        </p:grpSpPr>
        <p:sp>
          <p:nvSpPr>
            <p:cNvPr id="4132" name="TextBox 1"/>
            <p:cNvSpPr txBox="1"/>
            <p:nvPr/>
          </p:nvSpPr>
          <p:spPr>
            <a:xfrm>
              <a:off x="0" y="0"/>
              <a:ext cx="1045330" cy="548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Time</a:t>
              </a:r>
            </a:p>
          </p:txBody>
        </p:sp>
        <p:sp>
          <p:nvSpPr>
            <p:cNvPr id="4133" name="Arrow: Right 30"/>
            <p:cNvSpPr/>
            <p:nvPr/>
          </p:nvSpPr>
          <p:spPr>
            <a:xfrm>
              <a:off x="1265861" y="203896"/>
              <a:ext cx="1066801" cy="253305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285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4137" name="Group 32"/>
          <p:cNvGrpSpPr/>
          <p:nvPr/>
        </p:nvGrpSpPr>
        <p:grpSpPr>
          <a:xfrm>
            <a:off x="528905" y="599047"/>
            <a:ext cx="548046" cy="2164014"/>
            <a:chOff x="0" y="0"/>
            <a:chExt cx="548044" cy="2164012"/>
          </a:xfrm>
        </p:grpSpPr>
        <p:sp>
          <p:nvSpPr>
            <p:cNvPr id="4135" name="TextBox 2"/>
            <p:cNvSpPr txBox="1"/>
            <p:nvPr/>
          </p:nvSpPr>
          <p:spPr>
            <a:xfrm rot="16200000">
              <a:off x="-432991" y="1182977"/>
              <a:ext cx="1414027" cy="548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3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Impact</a:t>
              </a:r>
            </a:p>
          </p:txBody>
        </p:sp>
        <p:sp>
          <p:nvSpPr>
            <p:cNvPr id="4136" name="Arrow: Right 31"/>
            <p:cNvSpPr/>
            <p:nvPr/>
          </p:nvSpPr>
          <p:spPr>
            <a:xfrm rot="16200000">
              <a:off x="84993" y="156700"/>
              <a:ext cx="533401" cy="220000"/>
            </a:xfrm>
            <a:prstGeom prst="rightArrow">
              <a:avLst>
                <a:gd name="adj1" fmla="val 50000"/>
                <a:gd name="adj2" fmla="val 50000"/>
              </a:avLst>
            </a:prstGeom>
            <a:noFill/>
            <a:ln w="2857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4138" name="Freeform: Shape 3"/>
          <p:cNvSpPr/>
          <p:nvPr/>
        </p:nvSpPr>
        <p:spPr>
          <a:xfrm>
            <a:off x="803364" y="1480721"/>
            <a:ext cx="5747332" cy="2482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6" fill="norm" stroke="1" extrusionOk="0">
                <a:moveTo>
                  <a:pt x="0" y="21506"/>
                </a:moveTo>
                <a:cubicBezTo>
                  <a:pt x="2740" y="10800"/>
                  <a:pt x="5479" y="95"/>
                  <a:pt x="8433" y="0"/>
                </a:cubicBezTo>
                <a:cubicBezTo>
                  <a:pt x="11387" y="-94"/>
                  <a:pt x="16960" y="8159"/>
                  <a:pt x="21600" y="13017"/>
                </a:cubicBezTo>
              </a:path>
            </a:pathLst>
          </a:custGeom>
          <a:ln w="101600">
            <a:solidFill>
              <a:srgbClr val="CCFFCC"/>
            </a:solidFill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139" name="TextBox 4"/>
          <p:cNvSpPr txBox="1"/>
          <p:nvPr/>
        </p:nvSpPr>
        <p:spPr>
          <a:xfrm>
            <a:off x="880952" y="3006725"/>
            <a:ext cx="7382096" cy="211074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spcBef>
                <a:spcPts val="1800"/>
              </a:spcBef>
              <a:defRPr b="1" sz="4400">
                <a:solidFill>
                  <a:srgbClr val="CCFFCC"/>
                </a:solidFill>
                <a:latin typeface="Google Sans"/>
                <a:ea typeface="Google Sans"/>
                <a:cs typeface="Google Sans"/>
                <a:sym typeface="Google Sans"/>
              </a:defRPr>
            </a:pPr>
            <a:r>
              <a:t>Would everyone </a:t>
            </a:r>
            <a:r>
              <a:rPr u="sng"/>
              <a:t>under</a:t>
            </a:r>
            <a:r>
              <a:t> the age of 42 please raise your hand…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Class="exit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3" dur="1000" fill="hold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Class="exit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" dur="1000" fill="hold"/>
                                        <p:tgtEl>
                                          <p:spTgt spid="4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1000"/>
                                        <p:tgtEl>
                                          <p:spTgt spid="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30" grpId="1"/>
      <p:bldP build="whole" bldLvl="1" animBg="1" rev="0" advAuto="0" spid="4137" grpId="2"/>
      <p:bldP build="whole" bldLvl="1" animBg="1" rev="0" advAuto="0" spid="4139" grpId="4"/>
      <p:bldP build="whole" bldLvl="1" animBg="1" rev="0" advAuto="0" spid="4134" grpId="3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1" name="Title 2"/>
          <p:cNvSpPr txBox="1"/>
          <p:nvPr/>
        </p:nvSpPr>
        <p:spPr>
          <a:xfrm>
            <a:off x="2084070" y="1304860"/>
            <a:ext cx="4975860" cy="22967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spcBef>
                <a:spcPts val="1200"/>
              </a:spcBef>
              <a:defRPr b="1" sz="72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Closing</a:t>
            </a:r>
            <a:endParaRPr sz="4400">
              <a:solidFill>
                <a:srgbClr val="DBBD71"/>
              </a:solidFill>
            </a:endParaRPr>
          </a:p>
          <a:p>
            <a:pPr algn="ctr">
              <a:spcBef>
                <a:spcPts val="1200"/>
              </a:spcBef>
              <a:defRPr b="1" sz="72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Thoughts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3" name="TextBox 1"/>
          <p:cNvSpPr txBox="1"/>
          <p:nvPr/>
        </p:nvSpPr>
        <p:spPr>
          <a:xfrm>
            <a:off x="3729596" y="971550"/>
            <a:ext cx="4990331" cy="3367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“No one will place the truth in your mind. </a:t>
            </a:r>
          </a:p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  <a:p>
            <a: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It is something you must discover for yourself.”</a:t>
            </a:r>
          </a:p>
          <a:p>
            <a:pPr algn="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 </a:t>
            </a:r>
          </a:p>
          <a:p>
            <a:pPr algn="r">
              <a:defRPr b="1" i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- Noam Chomsky</a:t>
            </a:r>
          </a:p>
        </p:txBody>
      </p:sp>
      <p:pic>
        <p:nvPicPr>
          <p:cNvPr id="4144" name="Picture 3" descr="Picture 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7200" y="1504950"/>
            <a:ext cx="3200400" cy="23826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2000"/>
                                        <p:tgtEl>
                                          <p:spTgt spid="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43" grpId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53" name="Group 48"/>
          <p:cNvGrpSpPr/>
          <p:nvPr/>
        </p:nvGrpSpPr>
        <p:grpSpPr>
          <a:xfrm>
            <a:off x="-4" y="0"/>
            <a:ext cx="9407109" cy="5143500"/>
            <a:chOff x="-2" y="0"/>
            <a:chExt cx="9407107" cy="5143500"/>
          </a:xfrm>
        </p:grpSpPr>
        <p:grpSp>
          <p:nvGrpSpPr>
            <p:cNvPr id="4149" name="Group 50"/>
            <p:cNvGrpSpPr/>
            <p:nvPr/>
          </p:nvGrpSpPr>
          <p:grpSpPr>
            <a:xfrm>
              <a:off x="-3" y="0"/>
              <a:ext cx="9407109" cy="5143500"/>
              <a:chOff x="-1" y="0"/>
              <a:chExt cx="9407107" cy="5143500"/>
            </a:xfrm>
          </p:grpSpPr>
          <p:pic>
            <p:nvPicPr>
              <p:cNvPr id="4146" name="Picture 61" descr="Picture 61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-2" y="0"/>
                <a:ext cx="9407109" cy="514350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147" name="Rectangle 62"/>
              <p:cNvSpPr/>
              <p:nvPr/>
            </p:nvSpPr>
            <p:spPr>
              <a:xfrm>
                <a:off x="80753" y="4324350"/>
                <a:ext cx="9263744" cy="195705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4148" name="Rectangle 63"/>
              <p:cNvSpPr/>
              <p:nvPr/>
            </p:nvSpPr>
            <p:spPr>
              <a:xfrm>
                <a:off x="80753" y="4652507"/>
                <a:ext cx="9263744" cy="195705"/>
              </a:xfrm>
              <a:prstGeom prst="rect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>
                  <a:defRPr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</p:grpSp>
        <p:sp>
          <p:nvSpPr>
            <p:cNvPr id="4150" name="TextBox 51"/>
            <p:cNvSpPr txBox="1"/>
            <p:nvPr/>
          </p:nvSpPr>
          <p:spPr>
            <a:xfrm>
              <a:off x="1224979" y="4476865"/>
              <a:ext cx="1984667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50000"/>
                </a:lnSpc>
                <a:defRPr b="1" sz="2400">
                  <a:solidFill>
                    <a:srgbClr val="FFC00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Emerging</a:t>
              </a:r>
            </a:p>
          </p:txBody>
        </p:sp>
        <p:sp>
          <p:nvSpPr>
            <p:cNvPr id="4151" name="TextBox 52"/>
            <p:cNvSpPr txBox="1"/>
            <p:nvPr/>
          </p:nvSpPr>
          <p:spPr>
            <a:xfrm>
              <a:off x="3931920" y="4476865"/>
              <a:ext cx="2191906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50000"/>
                </a:lnSpc>
                <a:defRPr b="1" sz="2400">
                  <a:solidFill>
                    <a:srgbClr val="CC99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Developing</a:t>
              </a:r>
            </a:p>
          </p:txBody>
        </p:sp>
        <p:sp>
          <p:nvSpPr>
            <p:cNvPr id="4152" name="TextBox 53"/>
            <p:cNvSpPr txBox="1"/>
            <p:nvPr/>
          </p:nvSpPr>
          <p:spPr>
            <a:xfrm>
              <a:off x="6846099" y="4476865"/>
              <a:ext cx="2191907" cy="4370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lnSpc>
                  <a:spcPct val="150000"/>
                </a:lnSpc>
                <a:defRPr b="1" sz="2400">
                  <a:solidFill>
                    <a:srgbClr val="00B0F0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Developed</a:t>
              </a:r>
            </a:p>
          </p:txBody>
        </p:sp>
      </p:grpSp>
      <p:pic>
        <p:nvPicPr>
          <p:cNvPr id="4154" name="Picture 31" descr="Picture 3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1016752" y="-98761"/>
            <a:ext cx="10484519" cy="5242261"/>
          </a:xfrm>
          <a:prstGeom prst="rect">
            <a:avLst/>
          </a:prstGeom>
          <a:ln w="12700">
            <a:miter lim="400000"/>
          </a:ln>
        </p:spPr>
      </p:pic>
      <p:sp>
        <p:nvSpPr>
          <p:cNvPr id="4155" name="Rectangle 37"/>
          <p:cNvSpPr/>
          <p:nvPr/>
        </p:nvSpPr>
        <p:spPr>
          <a:xfrm>
            <a:off x="-670259" y="-99340"/>
            <a:ext cx="10484520" cy="5342181"/>
          </a:xfrm>
          <a:prstGeom prst="rect">
            <a:avLst/>
          </a:prstGeom>
          <a:solidFill>
            <a:srgbClr val="161616">
              <a:alpha val="85000"/>
            </a:srgbClr>
          </a:solid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156" name="Rectangle 54"/>
          <p:cNvSpPr txBox="1"/>
          <p:nvPr/>
        </p:nvSpPr>
        <p:spPr>
          <a:xfrm>
            <a:off x="2098424" y="1037638"/>
            <a:ext cx="2123057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2000">
                <a:solidFill>
                  <a:srgbClr val="FFFF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Food, Shelter, Water, Light</a:t>
            </a:r>
          </a:p>
        </p:txBody>
      </p:sp>
      <p:sp>
        <p:nvSpPr>
          <p:cNvPr id="4157" name="Rectangle 55"/>
          <p:cNvSpPr txBox="1"/>
          <p:nvPr/>
        </p:nvSpPr>
        <p:spPr>
          <a:xfrm>
            <a:off x="4717222" y="3644453"/>
            <a:ext cx="2077290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2000">
                <a:solidFill>
                  <a:srgbClr val="FFFF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Education and Health Care</a:t>
            </a:r>
          </a:p>
        </p:txBody>
      </p:sp>
      <p:sp>
        <p:nvSpPr>
          <p:cNvPr id="4158" name="Rectangle 56"/>
          <p:cNvSpPr txBox="1"/>
          <p:nvPr/>
        </p:nvSpPr>
        <p:spPr>
          <a:xfrm>
            <a:off x="1343091" y="3142540"/>
            <a:ext cx="3348787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2000">
                <a:solidFill>
                  <a:srgbClr val="FFFF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Rights and Empowerment of Women</a:t>
            </a:r>
          </a:p>
        </p:txBody>
      </p:sp>
      <p:sp>
        <p:nvSpPr>
          <p:cNvPr id="4159" name="Rectangle 57"/>
          <p:cNvSpPr txBox="1"/>
          <p:nvPr/>
        </p:nvSpPr>
        <p:spPr>
          <a:xfrm>
            <a:off x="5541614" y="1378744"/>
            <a:ext cx="1918760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2000">
                <a:solidFill>
                  <a:srgbClr val="FFFF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Immigration and Migration</a:t>
            </a:r>
          </a:p>
        </p:txBody>
      </p:sp>
      <p:sp>
        <p:nvSpPr>
          <p:cNvPr id="4160" name="Rectangle 58"/>
          <p:cNvSpPr txBox="1"/>
          <p:nvPr/>
        </p:nvSpPr>
        <p:spPr>
          <a:xfrm>
            <a:off x="1344013" y="2016263"/>
            <a:ext cx="1868375" cy="667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2000">
                <a:solidFill>
                  <a:srgbClr val="FFFF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Environmental</a:t>
            </a:r>
            <a:endParaRPr>
              <a:solidFill>
                <a:srgbClr val="FFFFFF"/>
              </a:solidFill>
            </a:endParaRPr>
          </a:p>
          <a:p>
            <a:pPr algn="ctr">
              <a:defRPr b="1" sz="2000">
                <a:solidFill>
                  <a:srgbClr val="FFFF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 Investment</a:t>
            </a:r>
          </a:p>
        </p:txBody>
      </p:sp>
      <p:sp>
        <p:nvSpPr>
          <p:cNvPr id="4161" name="Rectangle 59"/>
          <p:cNvSpPr txBox="1"/>
          <p:nvPr/>
        </p:nvSpPr>
        <p:spPr>
          <a:xfrm>
            <a:off x="5541614" y="2604534"/>
            <a:ext cx="2075863" cy="667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2000">
                <a:solidFill>
                  <a:srgbClr val="FFFF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Population Growth</a:t>
            </a:r>
          </a:p>
        </p:txBody>
      </p:sp>
      <p:sp>
        <p:nvSpPr>
          <p:cNvPr id="4162" name="Rectangle 60"/>
          <p:cNvSpPr txBox="1"/>
          <p:nvPr/>
        </p:nvSpPr>
        <p:spPr>
          <a:xfrm>
            <a:off x="3658470" y="2013286"/>
            <a:ext cx="2077290" cy="959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600"/>
              </a:spcBef>
              <a:defRPr b="1" sz="2000">
                <a:solidFill>
                  <a:srgbClr val="FFFF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Climate Mitigation &amp; Adaptation</a:t>
            </a:r>
          </a:p>
        </p:txBody>
      </p:sp>
      <p:graphicFrame>
        <p:nvGraphicFramePr>
          <p:cNvPr id="4163" name="Chart 19"/>
          <p:cNvGraphicFramePr/>
          <p:nvPr/>
        </p:nvGraphicFramePr>
        <p:xfrm>
          <a:off x="755013" y="624492"/>
          <a:ext cx="1114553" cy="111455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  <p:graphicFrame>
        <p:nvGraphicFramePr>
          <p:cNvPr id="4164" name="Chart 20"/>
          <p:cNvGraphicFramePr/>
          <p:nvPr/>
        </p:nvGraphicFramePr>
        <p:xfrm>
          <a:off x="3732593" y="316971"/>
          <a:ext cx="1114553" cy="111455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5"/>
          </a:graphicData>
        </a:graphic>
      </p:graphicFrame>
      <p:graphicFrame>
        <p:nvGraphicFramePr>
          <p:cNvPr id="4165" name="Chart 21"/>
          <p:cNvGraphicFramePr/>
          <p:nvPr/>
        </p:nvGraphicFramePr>
        <p:xfrm>
          <a:off x="6030567" y="285342"/>
          <a:ext cx="1114553" cy="111455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6"/>
          </a:graphicData>
        </a:graphic>
      </p:graphicFrame>
      <p:graphicFrame>
        <p:nvGraphicFramePr>
          <p:cNvPr id="4166" name="Chart 22"/>
          <p:cNvGraphicFramePr/>
          <p:nvPr/>
        </p:nvGraphicFramePr>
        <p:xfrm>
          <a:off x="4903735" y="1066195"/>
          <a:ext cx="1114553" cy="111455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7"/>
          </a:graphicData>
        </a:graphic>
      </p:graphicFrame>
      <p:graphicFrame>
        <p:nvGraphicFramePr>
          <p:cNvPr id="4167" name="Chart 23"/>
          <p:cNvGraphicFramePr/>
          <p:nvPr/>
        </p:nvGraphicFramePr>
        <p:xfrm>
          <a:off x="7082079" y="1974068"/>
          <a:ext cx="1114553" cy="111455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8"/>
          </a:graphicData>
        </a:graphic>
      </p:graphicFrame>
      <p:graphicFrame>
        <p:nvGraphicFramePr>
          <p:cNvPr id="4168" name="Chart 24"/>
          <p:cNvGraphicFramePr/>
          <p:nvPr/>
        </p:nvGraphicFramePr>
        <p:xfrm>
          <a:off x="1583979" y="2458183"/>
          <a:ext cx="1114553" cy="111455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9"/>
          </a:graphicData>
        </a:graphic>
      </p:graphicFrame>
      <p:graphicFrame>
        <p:nvGraphicFramePr>
          <p:cNvPr id="4169" name="Chart 25"/>
          <p:cNvGraphicFramePr/>
          <p:nvPr/>
        </p:nvGraphicFramePr>
        <p:xfrm>
          <a:off x="3989923" y="1862793"/>
          <a:ext cx="1114553" cy="111455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0"/>
          </a:graphicData>
        </a:graphic>
      </p:graphicFrame>
      <p:graphicFrame>
        <p:nvGraphicFramePr>
          <p:cNvPr id="4170" name="Chart 26"/>
          <p:cNvGraphicFramePr/>
          <p:nvPr/>
        </p:nvGraphicFramePr>
        <p:xfrm>
          <a:off x="755013" y="624492"/>
          <a:ext cx="1114553" cy="111455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1"/>
          </a:graphicData>
        </a:graphic>
      </p:graphicFrame>
      <p:graphicFrame>
        <p:nvGraphicFramePr>
          <p:cNvPr id="4171" name="Chart 27"/>
          <p:cNvGraphicFramePr/>
          <p:nvPr/>
        </p:nvGraphicFramePr>
        <p:xfrm>
          <a:off x="3819461" y="403838"/>
          <a:ext cx="940817" cy="94081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2"/>
          </a:graphicData>
        </a:graphic>
      </p:graphicFrame>
      <p:graphicFrame>
        <p:nvGraphicFramePr>
          <p:cNvPr id="4172" name="Chart 28"/>
          <p:cNvGraphicFramePr/>
          <p:nvPr/>
        </p:nvGraphicFramePr>
        <p:xfrm>
          <a:off x="5050039" y="1212500"/>
          <a:ext cx="821945" cy="8219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3"/>
          </a:graphicData>
        </a:graphic>
      </p:graphicFrame>
      <p:graphicFrame>
        <p:nvGraphicFramePr>
          <p:cNvPr id="4173" name="Chart 29"/>
          <p:cNvGraphicFramePr/>
          <p:nvPr/>
        </p:nvGraphicFramePr>
        <p:xfrm>
          <a:off x="6506007" y="1397995"/>
          <a:ext cx="2266697" cy="226669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4"/>
          </a:graphicData>
        </a:graphic>
      </p:graphicFrame>
      <p:graphicFrame>
        <p:nvGraphicFramePr>
          <p:cNvPr id="4174" name="Chart 30"/>
          <p:cNvGraphicFramePr/>
          <p:nvPr/>
        </p:nvGraphicFramePr>
        <p:xfrm>
          <a:off x="1794292" y="2668495"/>
          <a:ext cx="693929" cy="69392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5"/>
          </a:graphicData>
        </a:graphic>
      </p:graphicFrame>
      <p:graphicFrame>
        <p:nvGraphicFramePr>
          <p:cNvPr id="4175" name="Chart 32"/>
          <p:cNvGraphicFramePr/>
          <p:nvPr/>
        </p:nvGraphicFramePr>
        <p:xfrm>
          <a:off x="4259671" y="2132540"/>
          <a:ext cx="575056" cy="57505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6"/>
          </a:graphicData>
        </a:graphic>
      </p:graphicFrame>
      <p:graphicFrame>
        <p:nvGraphicFramePr>
          <p:cNvPr id="4176" name="Chart 33"/>
          <p:cNvGraphicFramePr/>
          <p:nvPr/>
        </p:nvGraphicFramePr>
        <p:xfrm>
          <a:off x="6277455" y="532230"/>
          <a:ext cx="620777" cy="62077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7"/>
          </a:graphicData>
        </a:graphic>
      </p:graphicFrame>
      <p:graphicFrame>
        <p:nvGraphicFramePr>
          <p:cNvPr id="4177" name="Chart 34"/>
          <p:cNvGraphicFramePr/>
          <p:nvPr/>
        </p:nvGraphicFramePr>
        <p:xfrm>
          <a:off x="755013" y="624492"/>
          <a:ext cx="1114553" cy="111455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8"/>
          </a:graphicData>
        </a:graphic>
      </p:graphicFrame>
      <p:graphicFrame>
        <p:nvGraphicFramePr>
          <p:cNvPr id="4178" name="Chart 35"/>
          <p:cNvGraphicFramePr/>
          <p:nvPr/>
        </p:nvGraphicFramePr>
        <p:xfrm>
          <a:off x="3819461" y="403838"/>
          <a:ext cx="940817" cy="94081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9"/>
          </a:graphicData>
        </a:graphic>
      </p:graphicFrame>
      <p:graphicFrame>
        <p:nvGraphicFramePr>
          <p:cNvPr id="4179" name="Chart 36"/>
          <p:cNvGraphicFramePr/>
          <p:nvPr/>
        </p:nvGraphicFramePr>
        <p:xfrm>
          <a:off x="6277455" y="532230"/>
          <a:ext cx="620777" cy="62077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0"/>
          </a:graphicData>
        </a:graphic>
      </p:graphicFrame>
      <p:graphicFrame>
        <p:nvGraphicFramePr>
          <p:cNvPr id="4180" name="Chart 38"/>
          <p:cNvGraphicFramePr/>
          <p:nvPr/>
        </p:nvGraphicFramePr>
        <p:xfrm>
          <a:off x="5050039" y="1212500"/>
          <a:ext cx="821945" cy="8219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1"/>
          </a:graphicData>
        </a:graphic>
      </p:graphicFrame>
      <p:graphicFrame>
        <p:nvGraphicFramePr>
          <p:cNvPr id="4181" name="Chart 39"/>
          <p:cNvGraphicFramePr/>
          <p:nvPr/>
        </p:nvGraphicFramePr>
        <p:xfrm>
          <a:off x="6506007" y="1397995"/>
          <a:ext cx="2266697" cy="226669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2"/>
          </a:graphicData>
        </a:graphic>
      </p:graphicFrame>
      <p:graphicFrame>
        <p:nvGraphicFramePr>
          <p:cNvPr id="4182" name="Chart 40"/>
          <p:cNvGraphicFramePr/>
          <p:nvPr/>
        </p:nvGraphicFramePr>
        <p:xfrm>
          <a:off x="1794292" y="2668495"/>
          <a:ext cx="693929" cy="69392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3"/>
          </a:graphicData>
        </a:graphic>
      </p:graphicFrame>
      <p:graphicFrame>
        <p:nvGraphicFramePr>
          <p:cNvPr id="4183" name="Chart 41"/>
          <p:cNvGraphicFramePr/>
          <p:nvPr/>
        </p:nvGraphicFramePr>
        <p:xfrm>
          <a:off x="4259671" y="2132540"/>
          <a:ext cx="575056" cy="57505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4"/>
          </a:graphicData>
        </a:graphic>
      </p:graphicFrame>
      <p:graphicFrame>
        <p:nvGraphicFramePr>
          <p:cNvPr id="4184" name="Chart 42"/>
          <p:cNvGraphicFramePr/>
          <p:nvPr/>
        </p:nvGraphicFramePr>
        <p:xfrm>
          <a:off x="755013" y="624492"/>
          <a:ext cx="1114553" cy="111455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5"/>
          </a:graphicData>
        </a:graphic>
      </p:graphicFrame>
      <p:graphicFrame>
        <p:nvGraphicFramePr>
          <p:cNvPr id="4185" name="Chart 43"/>
          <p:cNvGraphicFramePr/>
          <p:nvPr/>
        </p:nvGraphicFramePr>
        <p:xfrm>
          <a:off x="3819460" y="403838"/>
          <a:ext cx="940817" cy="940818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6"/>
          </a:graphicData>
        </a:graphic>
      </p:graphicFrame>
      <p:graphicFrame>
        <p:nvGraphicFramePr>
          <p:cNvPr id="4186" name="Chart 45"/>
          <p:cNvGraphicFramePr/>
          <p:nvPr/>
        </p:nvGraphicFramePr>
        <p:xfrm>
          <a:off x="6277455" y="532230"/>
          <a:ext cx="620777" cy="62077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7"/>
          </a:graphicData>
        </a:graphic>
      </p:graphicFrame>
      <p:graphicFrame>
        <p:nvGraphicFramePr>
          <p:cNvPr id="4187" name="Chart 46"/>
          <p:cNvGraphicFramePr/>
          <p:nvPr/>
        </p:nvGraphicFramePr>
        <p:xfrm>
          <a:off x="5050039" y="1212500"/>
          <a:ext cx="821945" cy="8219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8"/>
          </a:graphicData>
        </a:graphic>
      </p:graphicFrame>
      <p:graphicFrame>
        <p:nvGraphicFramePr>
          <p:cNvPr id="4188" name="Chart 47"/>
          <p:cNvGraphicFramePr/>
          <p:nvPr/>
        </p:nvGraphicFramePr>
        <p:xfrm>
          <a:off x="6506007" y="1397995"/>
          <a:ext cx="2266697" cy="226669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9"/>
          </a:graphicData>
        </a:graphic>
      </p:graphicFrame>
      <p:graphicFrame>
        <p:nvGraphicFramePr>
          <p:cNvPr id="4189" name="Chart 49"/>
          <p:cNvGraphicFramePr/>
          <p:nvPr/>
        </p:nvGraphicFramePr>
        <p:xfrm>
          <a:off x="1794292" y="2668495"/>
          <a:ext cx="693929" cy="693929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0"/>
          </a:graphicData>
        </a:graphic>
      </p:graphicFrame>
      <p:graphicFrame>
        <p:nvGraphicFramePr>
          <p:cNvPr id="4190" name="Chart 64"/>
          <p:cNvGraphicFramePr/>
          <p:nvPr/>
        </p:nvGraphicFramePr>
        <p:xfrm>
          <a:off x="4259671" y="2132540"/>
          <a:ext cx="575056" cy="575057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1"/>
          </a:graphicData>
        </a:graphic>
      </p:graphicFrame>
      <p:sp>
        <p:nvSpPr>
          <p:cNvPr id="4191" name="TextBox 65"/>
          <p:cNvSpPr txBox="1"/>
          <p:nvPr/>
        </p:nvSpPr>
        <p:spPr>
          <a:xfrm>
            <a:off x="3208519" y="3645177"/>
            <a:ext cx="2713396" cy="5480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&lt; 7% remains</a:t>
            </a:r>
          </a:p>
        </p:txBody>
      </p:sp>
      <p:sp>
        <p:nvSpPr>
          <p:cNvPr id="4192" name="TextBox 66"/>
          <p:cNvSpPr txBox="1"/>
          <p:nvPr/>
        </p:nvSpPr>
        <p:spPr>
          <a:xfrm>
            <a:off x="6385703" y="1756115"/>
            <a:ext cx="2353371" cy="14878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~ 47% of global energy</a:t>
            </a:r>
          </a:p>
        </p:txBody>
      </p:sp>
      <p:sp>
        <p:nvSpPr>
          <p:cNvPr id="4193" name="Rectangle 68"/>
          <p:cNvSpPr/>
          <p:nvPr/>
        </p:nvSpPr>
        <p:spPr>
          <a:xfrm>
            <a:off x="1466107" y="1509921"/>
            <a:ext cx="6211786" cy="1978159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4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Secure Energy underpins solutions to global challenges</a:t>
            </a:r>
          </a:p>
        </p:txBody>
      </p:sp>
      <p:sp>
        <p:nvSpPr>
          <p:cNvPr id="4194" name="TextBox 66"/>
          <p:cNvSpPr txBox="1"/>
          <p:nvPr/>
        </p:nvSpPr>
        <p:spPr>
          <a:xfrm>
            <a:off x="2369820" y="4914627"/>
            <a:ext cx="4404360" cy="177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spcBef>
                <a:spcPts val="100"/>
              </a:spcBef>
              <a:defRPr b="1" sz="7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Data: Energy Institute Statistical Review of World Energy, Analysis Tinker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25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1250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1250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750"/>
                            </p:stCondLst>
                            <p:childTnLst>
                              <p:par>
                                <p:cTn id="17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1250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1250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Class="entr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1250"/>
                                        <p:tgtEl>
                                          <p:spTgt spid="4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1" dur="125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mph" nodeType="clickEffect" presetSubtype="0" presetID="6" grpId="8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4164"/>
                                        </p:tgtEl>
                                      </p:cBhvr>
                                      <p:by x="83999" y="83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mph" nodeType="afterEffect" presetSubtype="0" presetID="6" grpId="9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4165"/>
                                        </p:tgtEl>
                                      </p:cBhvr>
                                      <p:by x="57999" y="57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mph" nodeType="afterEffect" presetSubtype="0" presetID="6" grpId="10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4166"/>
                                        </p:tgtEl>
                                      </p:cBhvr>
                                      <p:by x="75000" y="7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mph" nodeType="afterEffect" presetSubtype="0" presetID="6" grpId="1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000" fill="hold"/>
                                        <p:tgtEl>
                                          <p:spTgt spid="4167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mph" nodeType="afterEffect" presetSubtype="0" presetID="6" grpId="12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4168"/>
                                        </p:tgtEl>
                                      </p:cBhvr>
                                      <p:by x="63999" y="6399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mph" nodeType="afterEffect" presetSubtype="0" presetID="6" grpId="13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0" dur="2000" fill="hold"/>
                                        <p:tgtEl>
                                          <p:spTgt spid="4169"/>
                                        </p:tgtEl>
                                      </p:cBhvr>
                                      <p:by x="54000" y="54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Class="entr" nodeType="after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4" dur="500"/>
                                        <p:tgtEl>
                                          <p:spTgt spid="4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xit" nodeType="click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58" dur="500" fill="hold"/>
                                        <p:tgtEl>
                                          <p:spTgt spid="4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Class="entr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3" dur="1250"/>
                                        <p:tgtEl>
                                          <p:spTgt spid="4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"/>
                            </p:stCondLst>
                            <p:childTnLst>
                              <p:par>
                                <p:cTn id="65" presetClass="entr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67" dur="1250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Class="entr" nodeType="after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1" dur="1250"/>
                                        <p:tgtEl>
                                          <p:spTgt spid="4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Class="entr" nodeType="afterEffect" presetID="10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5" dur="1250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Class="entr" nodeType="afterEffect" presetID="10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9" dur="1250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50"/>
                            </p:stCondLst>
                            <p:childTnLst>
                              <p:par>
                                <p:cTn id="81" presetClass="entr" nodeType="after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3" dur="1250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Class="entr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87" dur="500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Class="exit" nodeType="after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0" dur="1250" fill="hold"/>
                                        <p:tgtEl>
                                          <p:spTgt spid="41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750"/>
                            </p:stCondLst>
                            <p:childTnLst>
                              <p:par>
                                <p:cTn id="93" presetClass="exit" nodeType="afterEffect" presetID="10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4" dur="1250" fill="hold"/>
                                        <p:tgtEl>
                                          <p:spTgt spid="4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000"/>
                            </p:stCondLst>
                            <p:childTnLst>
                              <p:par>
                                <p:cTn id="97" presetClass="exit" nodeType="afterEffect" presetID="10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8" dur="1250" fill="hold"/>
                                        <p:tgtEl>
                                          <p:spTgt spid="4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1" presetClass="exit" nodeType="afterEffect" presetID="10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2" dur="1250" fill="hold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5" presetClass="exit" nodeType="afterEffect" presetID="10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06" dur="1250" fill="hold"/>
                                        <p:tgtEl>
                                          <p:spTgt spid="4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4750"/>
                            </p:stCondLst>
                            <p:childTnLst>
                              <p:par>
                                <p:cTn id="109" presetClass="exit" nodeType="afterEffect" presetID="10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10" dur="1250" fill="hold"/>
                                        <p:tgtEl>
                                          <p:spTgt spid="41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3" presetClass="exit" nodeType="afterEffect" presetID="10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14" dur="1250" fill="hold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Class="entr" nodeType="clickEffect" presetID="10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fill="hold"/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0" dur="500"/>
                                        <p:tgtEl>
                                          <p:spTgt spid="4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Class="entr" nodeType="afterEffect" presetID="10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3" fill="hold"/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4" dur="1250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750"/>
                            </p:stCondLst>
                            <p:childTnLst>
                              <p:par>
                                <p:cTn id="126" presetClass="entr" nodeType="afterEffect" presetID="10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7" fill="hold"/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8" dur="1250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000"/>
                            </p:stCondLst>
                            <p:childTnLst>
                              <p:par>
                                <p:cTn id="130" presetClass="entr" nodeType="afterEffect" presetID="10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/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2" dur="1250"/>
                                        <p:tgtEl>
                                          <p:spTgt spid="4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4250"/>
                            </p:stCondLst>
                            <p:childTnLst>
                              <p:par>
                                <p:cTn id="134" presetClass="entr" nodeType="afterEffect" presetID="10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5" fill="hold"/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6" dur="1250"/>
                                        <p:tgtEl>
                                          <p:spTgt spid="4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500"/>
                            </p:stCondLst>
                            <p:childTnLst>
                              <p:par>
                                <p:cTn id="138" presetClass="entr" nodeType="afterEffect" presetID="10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9" fill="hold"/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0" dur="1250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750"/>
                            </p:stCondLst>
                            <p:childTnLst>
                              <p:par>
                                <p:cTn id="142" presetClass="entr" nodeType="afterEffect" presetID="10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3" fill="hold"/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4" dur="1250"/>
                                        <p:tgtEl>
                                          <p:spTgt spid="4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Class="exit" nodeType="afterEffect" presetID="10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7" dur="1250" fill="hold"/>
                                        <p:tgtEl>
                                          <p:spTgt spid="4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9250"/>
                            </p:stCondLst>
                            <p:childTnLst>
                              <p:par>
                                <p:cTn id="150" presetClass="exit" nodeType="afterEffect" presetID="10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1" dur="1250" fill="hold"/>
                                        <p:tgtEl>
                                          <p:spTgt spid="4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4" presetClass="exit" nodeType="afterEffect" presetID="10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5" dur="1250" fill="hold"/>
                                        <p:tgtEl>
                                          <p:spTgt spid="4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1750"/>
                            </p:stCondLst>
                            <p:childTnLst>
                              <p:par>
                                <p:cTn id="158" presetClass="exit" nodeType="afterEffect" presetID="10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9" dur="1250" fill="hold"/>
                                        <p:tgtEl>
                                          <p:spTgt spid="4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2" presetClass="exit" nodeType="afterEffect" presetID="10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3" dur="1250" fill="hold"/>
                                        <p:tgtEl>
                                          <p:spTgt spid="41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4250"/>
                            </p:stCondLst>
                            <p:childTnLst>
                              <p:par>
                                <p:cTn id="166" presetClass="exit" nodeType="afterEffect" presetID="10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7" dur="1250" fill="hold"/>
                                        <p:tgtEl>
                                          <p:spTgt spid="4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0" presetClass="exit" nodeType="afterEffect" presetID="10" grpId="4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1" dur="1250" fill="hold"/>
                                        <p:tgtEl>
                                          <p:spTgt spid="4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Class="entr" nodeType="clickEffect" presetID="10" grpId="4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6" fill="hold"/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77" dur="1250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250"/>
                            </p:stCondLst>
                            <p:childTnLst>
                              <p:par>
                                <p:cTn id="179" presetClass="entr" nodeType="afterEffect" presetID="10" grpId="4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0" fill="hold"/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1" dur="1250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500"/>
                            </p:stCondLst>
                            <p:childTnLst>
                              <p:par>
                                <p:cTn id="183" presetClass="entr" nodeType="afterEffect" presetID="10" grpId="4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4" fill="hold"/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5" dur="1250"/>
                                        <p:tgtEl>
                                          <p:spTgt spid="4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750"/>
                            </p:stCondLst>
                            <p:childTnLst>
                              <p:par>
                                <p:cTn id="187" presetClass="entr" nodeType="afterEffect" presetID="10" grpId="4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8" fill="hold"/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9" dur="1250"/>
                                        <p:tgtEl>
                                          <p:spTgt spid="4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0"/>
                            </p:stCondLst>
                            <p:childTnLst>
                              <p:par>
                                <p:cTn id="191" presetClass="entr" nodeType="afterEffect" presetID="10" grpId="4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2" fill="hold"/>
                                        <p:tgtEl>
                                          <p:spTgt spid="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3" dur="1250"/>
                                        <p:tgtEl>
                                          <p:spTgt spid="4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6250"/>
                            </p:stCondLst>
                            <p:childTnLst>
                              <p:par>
                                <p:cTn id="195" presetClass="entr" nodeType="afterEffect" presetID="10" grpId="4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6" fill="hold"/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7" dur="1250"/>
                                        <p:tgtEl>
                                          <p:spTgt spid="4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7500"/>
                            </p:stCondLst>
                            <p:childTnLst>
                              <p:par>
                                <p:cTn id="199" presetClass="entr" nodeType="afterEffect" presetID="10" grpId="5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0" fill="hold"/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1" dur="1250"/>
                                        <p:tgtEl>
                                          <p:spTgt spid="4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8750"/>
                            </p:stCondLst>
                            <p:childTnLst>
                              <p:par>
                                <p:cTn id="203" presetClass="exit" nodeType="afterEffect" presetID="10" grpId="5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4" dur="1250" fill="hold"/>
                                        <p:tgtEl>
                                          <p:spTgt spid="4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7" presetClass="exit" nodeType="afterEffect" presetID="10" grpId="5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08" dur="1250" fill="hold"/>
                                        <p:tgtEl>
                                          <p:spTgt spid="41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1250"/>
                            </p:stCondLst>
                            <p:childTnLst>
                              <p:par>
                                <p:cTn id="211" presetClass="exit" nodeType="afterEffect" presetID="10" grpId="5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12" dur="1250" fill="hold"/>
                                        <p:tgtEl>
                                          <p:spTgt spid="41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5" presetClass="exit" nodeType="afterEffect" presetID="10" grpId="5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16" dur="1250" fill="hold"/>
                                        <p:tgtEl>
                                          <p:spTgt spid="4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13750"/>
                            </p:stCondLst>
                            <p:childTnLst>
                              <p:par>
                                <p:cTn id="219" presetClass="exit" nodeType="afterEffect" presetID="10" grpId="5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0" dur="1250" fill="hold"/>
                                        <p:tgtEl>
                                          <p:spTgt spid="4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23" presetClass="exit" nodeType="afterEffect" presetID="10" grpId="5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4" dur="1250" fill="hold"/>
                                        <p:tgtEl>
                                          <p:spTgt spid="4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5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16250"/>
                            </p:stCondLst>
                            <p:childTnLst>
                              <p:par>
                                <p:cTn id="227" presetClass="exit" nodeType="afterEffect" presetID="10" grpId="5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8" dur="1250" fill="hold"/>
                                        <p:tgtEl>
                                          <p:spTgt spid="4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7500"/>
                            </p:stCondLst>
                            <p:childTnLst>
                              <p:par>
                                <p:cTn id="231" presetClass="entr" nodeType="afterEffect" presetID="10" grpId="5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2" fill="hold"/>
                                        <p:tgtEl>
                                          <p:spTgt spid="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3" dur="500"/>
                                        <p:tgtEl>
                                          <p:spTgt spid="4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Class="exit" nodeType="clickEffect" presetID="10" grpId="5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37" dur="2000" fill="hold"/>
                                        <p:tgtEl>
                                          <p:spTgt spid="4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2000"/>
                            </p:stCondLst>
                            <p:childTnLst>
                              <p:par>
                                <p:cTn id="240" presetClass="exit" nodeType="afterEffect" presetID="10" grpId="6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41" dur="1250" fill="hold"/>
                                        <p:tgtEl>
                                          <p:spTgt spid="4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3250"/>
                            </p:stCondLst>
                            <p:childTnLst>
                              <p:par>
                                <p:cTn id="244" presetClass="exit" nodeType="afterEffect" presetID="10" grpId="6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45" dur="1250" fill="hold"/>
                                        <p:tgtEl>
                                          <p:spTgt spid="4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4500"/>
                            </p:stCondLst>
                            <p:childTnLst>
                              <p:par>
                                <p:cTn id="248" presetClass="exit" nodeType="afterEffect" presetID="10" grpId="6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49" dur="1250" fill="hold"/>
                                        <p:tgtEl>
                                          <p:spTgt spid="4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750"/>
                            </p:stCondLst>
                            <p:childTnLst>
                              <p:par>
                                <p:cTn id="252" presetClass="exit" nodeType="afterEffect" presetID="10" grpId="6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53" dur="1250" fill="hold"/>
                                        <p:tgtEl>
                                          <p:spTgt spid="4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4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7000"/>
                            </p:stCondLst>
                            <p:childTnLst>
                              <p:par>
                                <p:cTn id="256" presetClass="exit" nodeType="afterEffect" presetID="10" grpId="6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57" dur="1250" fill="hold"/>
                                        <p:tgtEl>
                                          <p:spTgt spid="4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8250"/>
                            </p:stCondLst>
                            <p:childTnLst>
                              <p:par>
                                <p:cTn id="260" presetClass="exit" nodeType="afterEffect" presetID="10" grpId="6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61" dur="1250" fill="hold"/>
                                        <p:tgtEl>
                                          <p:spTgt spid="4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9500"/>
                            </p:stCondLst>
                            <p:childTnLst>
                              <p:par>
                                <p:cTn id="264" presetClass="exit" nodeType="afterEffect" presetID="10" grpId="6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65" dur="500" fill="hold"/>
                                        <p:tgtEl>
                                          <p:spTgt spid="4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6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8" presetClass="entr" nodeType="afterEffect" presetID="10" grpId="6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9" fill="hold"/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0" dur="4000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14000"/>
                            </p:stCondLst>
                            <p:childTnLst>
                              <p:par>
                                <p:cTn id="272" presetClass="exit" nodeType="afterEffect" presetID="10" grpId="6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73" dur="1250" fill="hold"/>
                                        <p:tgtEl>
                                          <p:spTgt spid="4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4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Class="exit" nodeType="clickEffect" presetID="10" grpId="6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78" dur="2000" fill="hold"/>
                                        <p:tgtEl>
                                          <p:spTgt spid="4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2000"/>
                            </p:stCondLst>
                            <p:childTnLst>
                              <p:par>
                                <p:cTn id="281" presetClass="entr" nodeType="afterEffect" presetID="10" grpId="70" fill="hold">
                                  <p:stCondLst>
                                    <p:cond delay="5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2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3" dur="1000"/>
                                        <p:tgtEl>
                                          <p:spTgt spid="4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4" fill="hold">
                      <p:stCondLst>
                        <p:cond delay="indefinite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Class="entr" nodeType="clickEffect" presetID="10" grpId="7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7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8" dur="1000"/>
                                        <p:tgtEl>
                                          <p:spTgt spid="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9" fill="hold">
                      <p:stCondLst>
                        <p:cond delay="indefinite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Class="entr" nodeType="clickEffect" presetID="10" grpId="7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2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93" dur="1000"/>
                                        <p:tgtEl>
                                          <p:spTgt spid="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Class="entr" nodeType="clickEffect" presetID="10" grpId="7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7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98" dur="1000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Class="entr" nodeType="clickEffect" presetID="10" grpId="7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2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3" dur="10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>
                      <p:stCondLst>
                        <p:cond delay="indefinite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Class="entr" nodeType="clickEffect" presetID="10" grpId="7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7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08" dur="1000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Class="entr" nodeType="clickEffect" presetID="10" grpId="7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2" fill="hold"/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13" dur="10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4" fill="hold">
                      <p:stCondLst>
                        <p:cond delay="indefinite"/>
                      </p:stCondLst>
                      <p:childTnLst>
                        <p:par>
                          <p:cTn id="315" fill="hold">
                            <p:stCondLst>
                              <p:cond delay="0"/>
                            </p:stCondLst>
                            <p:childTnLst>
                              <p:par>
                                <p:cTn id="316" presetClass="path" nodeType="clickEffect" presetSubtype="0" presetID="-1" grpId="77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16656 0.245369" origin="layout" pathEditMode="relative">
                                      <p:cBhvr>
                                        <p:cTn id="317" dur="2500" fill="hold"/>
                                        <p:tgtEl>
                                          <p:spTgt spid="4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Class="path" nodeType="afterEffect" presetSubtype="0" presetID="-1" grpId="78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94266 -0.278701" origin="layout" pathEditMode="relative">
                                      <p:cBhvr>
                                        <p:cTn id="320" dur="2500" fill="hold"/>
                                        <p:tgtEl>
                                          <p:spTgt spid="4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1" fill="hold">
                            <p:stCondLst>
                              <p:cond delay="0"/>
                            </p:stCondLst>
                            <p:childTnLst>
                              <p:par>
                                <p:cTn id="322" presetClass="path" nodeType="afterEffect" presetSubtype="0" presetID="-1" grpId="79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05381 -0.179010" origin="layout" pathEditMode="relative">
                                      <p:cBhvr>
                                        <p:cTn id="323" dur="2500" fill="hold"/>
                                        <p:tgtEl>
                                          <p:spTgt spid="4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Class="path" nodeType="afterEffect" presetSubtype="0" presetID="-1" grpId="80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82123 0.165738" origin="layout" pathEditMode="relative">
                                      <p:cBhvr>
                                        <p:cTn id="326" dur="2500" fill="hold"/>
                                        <p:tgtEl>
                                          <p:spTgt spid="4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7" fill="hold">
                            <p:stCondLst>
                              <p:cond delay="0"/>
                            </p:stCondLst>
                            <p:childTnLst>
                              <p:par>
                                <p:cTn id="328" presetClass="path" nodeType="afterEffect" presetSubtype="0" presetID="-1" grpId="81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190616 -0.078711" origin="layout" pathEditMode="relative">
                                      <p:cBhvr>
                                        <p:cTn id="329" dur="2500" fill="hold"/>
                                        <p:tgtEl>
                                          <p:spTgt spid="4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>
                            <p:stCondLst>
                              <p:cond delay="0"/>
                            </p:stCondLst>
                            <p:childTnLst>
                              <p:par>
                                <p:cTn id="331" presetClass="path" nodeType="afterEffect" presetSubtype="0" presetID="-1" grpId="82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205042 0.010192" origin="layout" pathEditMode="relative">
                                      <p:cBhvr>
                                        <p:cTn id="332" dur="2500" fill="hold"/>
                                        <p:tgtEl>
                                          <p:spTgt spid="4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34" presetClass="exit" nodeType="afterEffect" presetID="10" grpId="8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35" dur="2000" fill="hold"/>
                                        <p:tgtEl>
                                          <p:spTgt spid="4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38" presetClass="exit" nodeType="afterEffect" presetID="10" grpId="8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39" dur="2000" fill="hold"/>
                                        <p:tgtEl>
                                          <p:spTgt spid="4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1" fill="hold">
                            <p:stCondLst>
                              <p:cond delay="6500"/>
                            </p:stCondLst>
                            <p:childTnLst>
                              <p:par>
                                <p:cTn id="342" presetClass="exit" nodeType="afterEffect" presetID="10" grpId="8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43" dur="2000" fill="hold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4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5" fill="hold">
                            <p:stCondLst>
                              <p:cond delay="8500"/>
                            </p:stCondLst>
                            <p:childTnLst>
                              <p:par>
                                <p:cTn id="346" presetClass="exit" nodeType="afterEffect" presetID="10" grpId="8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47" dur="2000" fill="hold"/>
                                        <p:tgtEl>
                                          <p:spTgt spid="4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9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0" presetClass="exit" nodeType="afterEffect" presetID="10" grpId="8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51" dur="2000" fill="hold"/>
                                        <p:tgtEl>
                                          <p:spTgt spid="4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54" presetClass="exit" nodeType="afterEffect" presetID="10" grpId="8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55" dur="2000" fill="hold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14500"/>
                            </p:stCondLst>
                            <p:childTnLst>
                              <p:par>
                                <p:cTn id="358" presetClass="exit" nodeType="afterEffect" presetID="10" grpId="8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59" dur="2000" fill="hold"/>
                                        <p:tgtEl>
                                          <p:spTgt spid="4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0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1" fill="hold">
                            <p:stCondLst>
                              <p:cond delay="16500"/>
                            </p:stCondLst>
                            <p:childTnLst>
                              <p:par>
                                <p:cTn id="362" presetClass="entr" nodeType="afterEffect" presetSubtype="16" presetID="23" grpId="9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3" fill="hold"/>
                                        <p:tgtEl>
                                          <p:spTgt spid="4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4" dur="1000" fill="hold"/>
                                        <p:tgtEl>
                                          <p:spTgt spid="4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1000" fill="hold"/>
                                        <p:tgtEl>
                                          <p:spTgt spid="4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58" grpId="72"/>
      <p:bldP build="whole" bldLvl="1" animBg="1" rev="0" advAuto="0" spid="4189" grpId="49"/>
      <p:bldP build="whole" bldLvl="1" animBg="1" rev="0" advAuto="0" spid="4165" grpId="6"/>
      <p:bldP build="whole" bldLvl="1" animBg="1" rev="0" advAuto="0" spid="4181" grpId="34"/>
      <p:bldP build="whole" bldLvl="1" animBg="1" rev="0" advAuto="0" spid="4161" grpId="86"/>
      <p:bldP build="whole" bldLvl="1" animBg="1" rev="0" advAuto="0" spid="4165" grpId="9"/>
      <p:bldP build="whole" bldLvl="1" animBg="1" rev="0" advAuto="0" spid="4155" grpId="67"/>
      <p:bldP build="whole" bldLvl="1" animBg="1" rev="0" advAuto="0" spid="4169" grpId="13"/>
      <p:bldP build="whole" bldLvl="1" animBg="1" rev="0" advAuto="0" spid="4155" grpId="69"/>
      <p:bldP build="whole" bldLvl="1" animBg="1" rev="0" advAuto="0" spid="4158" grpId="84"/>
      <p:bldP build="whole" bldLvl="1" animBg="1" rev="0" advAuto="0" spid="4185" grpId="61"/>
      <p:bldP build="whole" bldLvl="1" animBg="1" rev="0" advAuto="0" spid="4175" grpId="42"/>
      <p:bldP build="whole" bldLvl="1" animBg="1" rev="0" advAuto="0" spid="4189" grpId="65"/>
      <p:bldP build="whole" bldLvl="1" animBg="1" rev="0" advAuto="0" spid="4171" grpId="38"/>
      <p:bldP build="whole" bldLvl="1" animBg="1" rev="0" advAuto="0" spid="4165" grpId="24"/>
      <p:bldP build="whole" bldLvl="1" animBg="1" rev="0" advAuto="0" spid="4169" grpId="28"/>
      <p:bldP build="whole" bldLvl="1" animBg="1" rev="0" advAuto="0" spid="4181" grpId="55"/>
      <p:bldP build="whole" bldLvl="1" animBg="1" rev="0" advAuto="0" spid="4176" grpId="22"/>
      <p:bldP build="whole" bldLvl="1" animBg="1" rev="0" advAuto="0" spid="4186" grpId="46"/>
      <p:bldP build="whole" bldLvl="1" animBg="1" rev="0" advAuto="0" spid="4172" grpId="18"/>
      <p:bldP build="whole" bldLvl="1" animBg="1" rev="0" advAuto="0" spid="4190" grpId="50"/>
      <p:bldP build="whole" bldLvl="1" animBg="1" rev="0" advAuto="0" spid="4182" grpId="35"/>
      <p:bldP build="whole" bldLvl="1" animBg="1" rev="0" advAuto="0" spid="4160" grpId="75"/>
      <p:bldP build="whole" bldLvl="1" animBg="1" rev="0" advAuto="0" spid="4166" grpId="5"/>
      <p:bldP build="whole" bldLvl="1" animBg="1" rev="0" advAuto="0" spid="4178" grpId="31"/>
      <p:bldP build="whole" bldLvl="1" animBg="1" rev="0" advAuto="0" spid="4192" grpId="14"/>
      <p:bldP build="whole" bldLvl="1" animBg="1" rev="0" advAuto="0" spid="4192" grpId="15"/>
      <p:bldP build="whole" bldLvl="1" animBg="1" rev="0" advAuto="0" spid="4166" grpId="10"/>
      <p:bldP build="whole" bldLvl="1" animBg="1" rev="0" advAuto="0" spid="4157" grpId="71"/>
      <p:bldP build="whole" bldLvl="1" animBg="1" rev="0" advAuto="0" spid="4186" grpId="62"/>
      <p:bldP build="whole" bldLvl="1" animBg="1" rev="0" advAuto="0" spid="4160" grpId="87"/>
      <p:bldP build="whole" bldLvl="1" animBg="1" rev="0" advAuto="0" spid="4176" grpId="43"/>
      <p:bldP build="whole" bldLvl="1" animBg="1" rev="0" advAuto="0" spid="4190" grpId="68"/>
      <p:bldP build="whole" bldLvl="1" animBg="1" rev="0" advAuto="0" spid="4172" grpId="39"/>
      <p:bldP build="whole" bldLvl="1" animBg="1" rev="0" advAuto="0" spid="4182" grpId="56"/>
      <p:bldP build="whole" bldLvl="1" animBg="1" rev="0" advAuto="0" spid="4183" grpId="36"/>
      <p:bldP build="whole" bldLvl="1" animBg="1" rev="0" advAuto="0" spid="4166" grpId="25"/>
      <p:bldP build="whole" bldLvl="1" animBg="1" rev="0" advAuto="0" spid="4178" grpId="52"/>
      <p:bldP build="whole" bldLvl="1" animBg="1" rev="0" advAuto="0" spid="4157" grpId="83"/>
      <p:bldP build="whole" bldLvl="1" animBg="1" rev="0" advAuto="0" spid="4173" grpId="19"/>
      <p:bldP build="whole" bldLvl="1" animBg="1" rev="0" advAuto="0" spid="4163" grpId="1"/>
      <p:bldP build="whole" bldLvl="1" animBg="1" rev="0" advAuto="0" spid="4177" grpId="30"/>
      <p:bldP build="whole" bldLvl="1" animBg="1" rev="0" advAuto="0" spid="4187" grpId="47"/>
      <p:bldP build="whole" bldLvl="1" animBg="1" rev="0" advAuto="0" spid="4179" grpId="32"/>
      <p:bldP build="whole" bldLvl="1" animBg="1" rev="0" advAuto="0" spid="4167" grpId="7"/>
      <p:bldP build="whole" bldLvl="1" animBg="1" rev="0" advAuto="0" spid="4153" grpId="59"/>
      <p:bldP build="whole" bldLvl="1" animBg="1" rev="0" advAuto="0" spid="4162" grpId="76"/>
      <p:bldP build="whole" bldLvl="1" animBg="1" rev="0" advAuto="0" spid="4193" grpId="90"/>
      <p:bldP build="whole" bldLvl="1" animBg="1" rev="0" advAuto="0" spid="4167" grpId="11"/>
      <p:bldP build="whole" bldLvl="1" animBg="1" rev="0" advAuto="0" spid="4183" grpId="57"/>
      <p:bldP build="whole" bldLvl="1" animBg="1" rev="0" advAuto="0" spid="4159" grpId="74"/>
      <p:bldP build="whole" bldLvl="1" animBg="1" rev="0" advAuto="0" spid="4162" grpId="88"/>
      <p:bldP build="whole" bldLvl="1" animBg="1" rev="0" advAuto="0" spid="4173" grpId="40"/>
      <p:bldP build="whole" bldLvl="1" animBg="1" rev="0" advAuto="0" spid="4187" grpId="63"/>
      <p:bldP build="whole" bldLvl="1" animBg="1" rev="0" advAuto="0" spid="4177" grpId="51"/>
      <p:bldP build="whole" bldLvl="1" animBg="1" rev="0" advAuto="0" spid="4167" grpId="26"/>
      <p:bldP build="whole" bldLvl="1" animBg="1" rev="0" advAuto="0" spid="4179" grpId="53"/>
      <p:bldP build="whole" bldLvl="1" animBg="1" rev="0" advAuto="0" spid="4156" grpId="70"/>
      <p:bldP build="whole" bldLvl="1" animBg="1" rev="0" advAuto="0" spid="4159" grpId="85"/>
      <p:bldP build="whole" bldLvl="1" animBg="1" rev="0" advAuto="0" spid="4191" grpId="58"/>
      <p:bldP build="whole" bldLvl="1" animBg="1" rev="0" advAuto="0" spid="4174" grpId="20"/>
      <p:bldP build="whole" bldLvl="1" animBg="1" rev="0" advAuto="0" spid="4163" grpId="29"/>
      <p:bldP build="whole" bldLvl="1" animBg="1" rev="0" advAuto="0" spid="4168" grpId="2"/>
      <p:bldP build="whole" bldLvl="1" animBg="1" rev="0" advAuto="0" spid="4170" grpId="16"/>
      <p:bldP build="whole" bldLvl="1" animBg="1" rev="0" advAuto="0" spid="4164" grpId="3"/>
      <p:bldP build="whole" bldLvl="1" animBg="1" rev="0" advAuto="0" spid="4188" grpId="48"/>
      <p:bldP build="whole" bldLvl="1" animBg="1" rev="0" advAuto="0" spid="4180" grpId="33"/>
      <p:bldP build="whole" bldLvl="1" animBg="1" rev="0" advAuto="0" spid="4184" grpId="44"/>
      <p:bldP build="whole" bldLvl="1" animBg="1" rev="0" advAuto="0" spid="4191" grpId="66"/>
      <p:bldP build="whole" bldLvl="1" animBg="1" rev="0" advAuto="0" spid="4164" grpId="8"/>
      <p:bldP build="whole" bldLvl="1" animBg="1" rev="0" advAuto="0" spid="4168" grpId="12"/>
      <p:bldP build="whole" bldLvl="1" animBg="1" rev="0" advAuto="0" spid="4156" grpId="89"/>
      <p:bldP build="whole" bldLvl="1" animBg="1" rev="0" advAuto="0" spid="4184" grpId="60"/>
      <p:bldP build="whole" bldLvl="1" animBg="1" rev="0" advAuto="0" spid="4161" grpId="73"/>
      <p:bldP build="whole" bldLvl="1" animBg="1" rev="0" advAuto="0" spid="4174" grpId="41"/>
      <p:bldP build="whole" bldLvl="1" animBg="1" rev="0" advAuto="0" spid="4188" grpId="64"/>
      <p:bldP build="whole" bldLvl="1" animBg="1" rev="0" advAuto="0" spid="4170" grpId="37"/>
      <p:bldP build="whole" bldLvl="1" animBg="1" rev="0" advAuto="0" spid="4164" grpId="23"/>
      <p:bldP build="whole" bldLvl="1" animBg="1" rev="0" advAuto="0" spid="4168" grpId="27"/>
      <p:bldP build="whole" bldLvl="1" animBg="1" rev="0" advAuto="0" spid="4180" grpId="54"/>
      <p:bldP build="whole" bldLvl="1" animBg="1" rev="0" advAuto="0" spid="4175" grpId="21"/>
      <p:bldP build="whole" bldLvl="1" animBg="1" rev="0" advAuto="0" spid="4185" grpId="45"/>
      <p:bldP build="whole" bldLvl="1" animBg="1" rev="0" advAuto="0" spid="4169" grpId="4"/>
      <p:bldP build="whole" bldLvl="1" animBg="1" rev="0" advAuto="0" spid="4171" grpId="17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6" name="Isosceles Triangle 1"/>
          <p:cNvSpPr/>
          <p:nvPr/>
        </p:nvSpPr>
        <p:spPr>
          <a:xfrm>
            <a:off x="2233906" y="369352"/>
            <a:ext cx="4676190" cy="4031198"/>
          </a:xfrm>
          <a:prstGeom prst="triangle">
            <a:avLst/>
          </a:prstGeom>
          <a:solidFill>
            <a:srgbClr val="FFFFB0">
              <a:alpha val="60000"/>
            </a:srgbClr>
          </a:solidFill>
          <a:ln w="76200">
            <a:solidFill>
              <a:srgbClr val="FFFF00"/>
            </a:solidFill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197" name="TextBox 3"/>
          <p:cNvSpPr txBox="1"/>
          <p:nvPr/>
        </p:nvSpPr>
        <p:spPr>
          <a:xfrm>
            <a:off x="3117319" y="819150"/>
            <a:ext cx="2909361" cy="892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Environmental Protection</a:t>
            </a:r>
          </a:p>
        </p:txBody>
      </p:sp>
      <p:sp>
        <p:nvSpPr>
          <p:cNvPr id="4198" name="TextBox 35"/>
          <p:cNvSpPr txBox="1"/>
          <p:nvPr/>
        </p:nvSpPr>
        <p:spPr>
          <a:xfrm>
            <a:off x="3254502" y="2264971"/>
            <a:ext cx="2508804" cy="892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Economic Flourishing</a:t>
            </a:r>
          </a:p>
        </p:txBody>
      </p:sp>
      <p:sp>
        <p:nvSpPr>
          <p:cNvPr id="4199" name="TextBox 41"/>
          <p:cNvSpPr txBox="1"/>
          <p:nvPr/>
        </p:nvSpPr>
        <p:spPr>
          <a:xfrm>
            <a:off x="4303477" y="3456370"/>
            <a:ext cx="2508804" cy="8926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Abundant</a:t>
            </a:r>
          </a:p>
          <a:p>
            <a:pPr algn="ctr"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Energy</a:t>
            </a:r>
          </a:p>
        </p:txBody>
      </p:sp>
      <p:sp>
        <p:nvSpPr>
          <p:cNvPr id="4200" name="TextBox 2"/>
          <p:cNvSpPr txBox="1"/>
          <p:nvPr/>
        </p:nvSpPr>
        <p:spPr>
          <a:xfrm>
            <a:off x="5245255" y="2028194"/>
            <a:ext cx="3319625" cy="1143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6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Environmental Protection</a:t>
            </a:r>
          </a:p>
        </p:txBody>
      </p:sp>
      <p:sp>
        <p:nvSpPr>
          <p:cNvPr id="4201" name="TextBox 6"/>
          <p:cNvSpPr txBox="1"/>
          <p:nvPr/>
        </p:nvSpPr>
        <p:spPr>
          <a:xfrm>
            <a:off x="1260373" y="2028194"/>
            <a:ext cx="2508805" cy="11432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6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Abundant</a:t>
            </a:r>
            <a:endParaRPr>
              <a:solidFill>
                <a:srgbClr val="FFFFFF"/>
              </a:solidFill>
            </a:endParaRPr>
          </a:p>
          <a:p>
            <a:pPr algn="ctr">
              <a:defRPr b="1" sz="3600">
                <a:solidFill>
                  <a:srgbClr val="CCFFCC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Energy</a:t>
            </a:r>
          </a:p>
        </p:txBody>
      </p:sp>
      <p:sp>
        <p:nvSpPr>
          <p:cNvPr id="4202" name="Rectangle 8"/>
          <p:cNvSpPr txBox="1"/>
          <p:nvPr/>
        </p:nvSpPr>
        <p:spPr>
          <a:xfrm>
            <a:off x="3838588" y="2306874"/>
            <a:ext cx="1337255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4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OR</a:t>
            </a:r>
          </a:p>
        </p:txBody>
      </p:sp>
      <p:sp>
        <p:nvSpPr>
          <p:cNvPr id="4203" name="Rectangle 10"/>
          <p:cNvSpPr txBox="1"/>
          <p:nvPr/>
        </p:nvSpPr>
        <p:spPr>
          <a:xfrm>
            <a:off x="3720007" y="2112010"/>
            <a:ext cx="1703988" cy="916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54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/>
            <a:r>
              <a:t>AND </a:t>
            </a:r>
          </a:p>
        </p:txBody>
      </p:sp>
      <p:sp>
        <p:nvSpPr>
          <p:cNvPr id="4204" name="Rectangle 9"/>
          <p:cNvSpPr txBox="1"/>
          <p:nvPr/>
        </p:nvSpPr>
        <p:spPr>
          <a:xfrm>
            <a:off x="66583" y="1267879"/>
            <a:ext cx="3201230" cy="1468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spcBef>
                <a:spcPts val="1200"/>
              </a:spcBef>
              <a:defRPr b="1" sz="48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False Choice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clickEffect" presetSubtype="0" presetID="6" grpId="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201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mph" nodeType="withEffect" presetSubtype="0" presetID="6" grpId="2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4200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path" nodeType="afterEffect" presetSubtype="0" presetID="-1" grpId="3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0.325000 0.255561" origin="layout" pathEditMode="relative">
                                      <p:cBhvr>
                                        <p:cTn id="12" dur="2000" fill="hold"/>
                                        <p:tgtEl>
                                          <p:spTgt spid="4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path" nodeType="afterEffect" presetSubtype="0" presetID="-1" grpId="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255025 -0.258019" origin="layout" pathEditMode="relative">
                                      <p:cBhvr>
                                        <p:cTn id="15" dur="2000" fill="hold"/>
                                        <p:tgtEl>
                                          <p:spTgt spid="42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2000"/>
                                        <p:tgtEl>
                                          <p:spTgt spid="4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Class="exit" nodeType="after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2" dur="500" fill="hold"/>
                                        <p:tgtEl>
                                          <p:spTgt spid="4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Class="exit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6" dur="500" fill="hold"/>
                                        <p:tgtEl>
                                          <p:spTgt spid="4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1" dur="1500"/>
                                        <p:tgtEl>
                                          <p:spTgt spid="4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1500"/>
                                        <p:tgtEl>
                                          <p:spTgt spid="4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Class="entr" nodeType="after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9" dur="1500"/>
                                        <p:tgtEl>
                                          <p:spTgt spid="4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xit" nodeType="click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3" dur="500" fill="hold"/>
                                        <p:tgtEl>
                                          <p:spTgt spid="4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Class="exit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47" dur="500" fill="hold"/>
                                        <p:tgtEl>
                                          <p:spTgt spid="4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Class="entr" nodeType="afterEffect" presetSubtype="16" presetID="23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4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4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Class="path" nodeType="afterEffect" presetSubtype="0" presetID="-1" grpId="14" accel="50000" decel="50000" fill="hold">
                                  <p:stCondLst>
                                    <p:cond delay="0"/>
                                  </p:stCondLst>
                                  <p:childTnLst>
                                    <p:animMotion path="M 0.000000 0.000000 L -0.094974 0.230255" origin="layout" pathEditMode="relative">
                                      <p:cBhvr>
                                        <p:cTn id="56" dur="2000" fill="hold"/>
                                        <p:tgtEl>
                                          <p:spTgt spid="41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ntr" nodeType="clickEffect" presetSubtype="16" presetID="23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4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500" fill="hold"/>
                                        <p:tgtEl>
                                          <p:spTgt spid="4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4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202" grpId="11"/>
      <p:bldP build="whole" bldLvl="1" animBg="1" rev="0" advAuto="0" spid="4201" grpId="1"/>
      <p:bldP build="whole" bldLvl="1" animBg="1" rev="0" advAuto="0" spid="4198" grpId="13"/>
      <p:bldP build="whole" bldLvl="1" animBg="1" rev="0" advAuto="0" spid="4201" grpId="6"/>
      <p:bldP build="whole" bldLvl="1" animBg="1" rev="0" advAuto="0" spid="4199" grpId="9"/>
      <p:bldP build="whole" bldLvl="1" animBg="1" rev="0" advAuto="0" spid="4197" grpId="8"/>
      <p:bldP build="whole" bldLvl="1" animBg="1" rev="0" advAuto="0" spid="4196" grpId="5"/>
      <p:bldP build="whole" bldLvl="1" animBg="1" rev="0" advAuto="0" spid="4203" grpId="15"/>
      <p:bldP build="whole" bldLvl="1" animBg="1" rev="0" advAuto="0" spid="4200" grpId="2"/>
      <p:bldP build="whole" bldLvl="1" animBg="1" rev="0" advAuto="0" spid="4200" grpId="7"/>
      <p:bldP build="whole" bldLvl="1" animBg="1" rev="0" advAuto="0" spid="4204" grpId="10"/>
      <p:bldP build="whole" bldLvl="1" animBg="1" rev="0" advAuto="0" spid="4204" grpId="12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08" name="Group 4"/>
          <p:cNvGrpSpPr/>
          <p:nvPr/>
        </p:nvGrpSpPr>
        <p:grpSpPr>
          <a:xfrm>
            <a:off x="0" y="-258246"/>
            <a:ext cx="9144000" cy="5659992"/>
            <a:chOff x="0" y="0"/>
            <a:chExt cx="9144000" cy="5659990"/>
          </a:xfrm>
        </p:grpSpPr>
        <p:pic>
          <p:nvPicPr>
            <p:cNvPr id="4206" name="Picture 1" descr="Picture 1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9144000" cy="56599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07" name="Rectangle 3"/>
            <p:cNvSpPr/>
            <p:nvPr/>
          </p:nvSpPr>
          <p:spPr>
            <a:xfrm>
              <a:off x="0" y="-1"/>
              <a:ext cx="9144000" cy="5659992"/>
            </a:xfrm>
            <a:prstGeom prst="rect">
              <a:avLst/>
            </a:prstGeom>
            <a:solidFill>
              <a:srgbClr val="000000">
                <a:alpha val="3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pic>
        <p:nvPicPr>
          <p:cNvPr id="4209" name="Picture 33" descr="Picture 3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33377" y="272148"/>
            <a:ext cx="1971911" cy="1156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4210" name="Picture 35" descr="Picture 3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84366" y="104056"/>
            <a:ext cx="1815842" cy="13618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211" name="Picture 30" descr="Picture 30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5400000">
            <a:off x="252009" y="2192613"/>
            <a:ext cx="1739586" cy="130469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12" name="Picture 31" descr="Picture 31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3890" y="3708279"/>
            <a:ext cx="1752601" cy="1314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213" name="Picture 15" descr="Picture 15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136035" y="2665545"/>
            <a:ext cx="1722327" cy="968809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pic>
        <p:nvPicPr>
          <p:cNvPr id="4214" name="Picture 17" descr="Picture 17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533059" y="3714750"/>
            <a:ext cx="1648022" cy="123601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127000" dist="38100" dir="2700000">
              <a:srgbClr val="000000">
                <a:alpha val="40000"/>
              </a:srgbClr>
            </a:outerShdw>
          </a:effectLst>
        </p:spPr>
      </p:pic>
      <p:sp>
        <p:nvSpPr>
          <p:cNvPr id="4215" name="Oval 38"/>
          <p:cNvSpPr/>
          <p:nvPr/>
        </p:nvSpPr>
        <p:spPr>
          <a:xfrm>
            <a:off x="3787425" y="1645125"/>
            <a:ext cx="3255611" cy="3212625"/>
          </a:xfrm>
          <a:prstGeom prst="ellipse">
            <a:avLst/>
          </a:prstGeom>
          <a:solidFill>
            <a:srgbClr val="9999FF">
              <a:alpha val="25000"/>
            </a:srgbClr>
          </a:solidFill>
          <a:ln w="76200">
            <a:solidFill>
              <a:srgbClr val="9999FF"/>
            </a:solidFill>
          </a:ln>
        </p:spPr>
        <p:txBody>
          <a:bodyPr lIns="45719" rIns="45719"/>
          <a:lstStyle/>
          <a:p>
            <a:pPr algn="ctr">
              <a:defRPr b="1">
                <a:solidFill>
                  <a:srgbClr val="0000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216" name="Oval 40"/>
          <p:cNvSpPr/>
          <p:nvPr/>
        </p:nvSpPr>
        <p:spPr>
          <a:xfrm>
            <a:off x="2100966" y="1638073"/>
            <a:ext cx="3255611" cy="3212625"/>
          </a:xfrm>
          <a:prstGeom prst="ellipse">
            <a:avLst/>
          </a:prstGeom>
          <a:solidFill>
            <a:srgbClr val="3399FF">
              <a:alpha val="25000"/>
            </a:srgbClr>
          </a:solidFill>
          <a:ln w="76200">
            <a:solidFill>
              <a:srgbClr val="3399FF"/>
            </a:solidFill>
          </a:ln>
        </p:spPr>
        <p:txBody>
          <a:bodyPr lIns="45719" rIns="45719"/>
          <a:lstStyle/>
          <a:p>
            <a:pPr algn="ctr">
              <a:defRPr b="1">
                <a:solidFill>
                  <a:srgbClr val="0000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217" name="Oval 34"/>
          <p:cNvSpPr/>
          <p:nvPr/>
        </p:nvSpPr>
        <p:spPr>
          <a:xfrm>
            <a:off x="2944195" y="352424"/>
            <a:ext cx="3255612" cy="3212626"/>
          </a:xfrm>
          <a:prstGeom prst="ellipse">
            <a:avLst/>
          </a:prstGeom>
          <a:solidFill>
            <a:srgbClr val="66CCFF">
              <a:alpha val="30000"/>
            </a:srgbClr>
          </a:solidFill>
          <a:ln w="76200">
            <a:solidFill>
              <a:srgbClr val="66CCFF"/>
            </a:solidFill>
          </a:ln>
        </p:spPr>
        <p:txBody>
          <a:bodyPr lIns="45719" rIns="45719"/>
          <a:lstStyle/>
          <a:p>
            <a:pPr algn="ctr">
              <a:defRPr b="1">
                <a:solidFill>
                  <a:srgbClr val="00000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218" name="Rectangle 18"/>
          <p:cNvSpPr txBox="1"/>
          <p:nvPr/>
        </p:nvSpPr>
        <p:spPr>
          <a:xfrm>
            <a:off x="5271870" y="3388111"/>
            <a:ext cx="1744103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i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Emerging</a:t>
            </a:r>
          </a:p>
        </p:txBody>
      </p:sp>
      <p:sp>
        <p:nvSpPr>
          <p:cNvPr id="4219" name="Rectangle 19"/>
          <p:cNvSpPr txBox="1"/>
          <p:nvPr/>
        </p:nvSpPr>
        <p:spPr>
          <a:xfrm>
            <a:off x="1833402" y="3420129"/>
            <a:ext cx="2020700" cy="486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i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Developing</a:t>
            </a:r>
          </a:p>
        </p:txBody>
      </p:sp>
      <p:sp>
        <p:nvSpPr>
          <p:cNvPr id="4220" name="Rectangle 28"/>
          <p:cNvSpPr txBox="1"/>
          <p:nvPr/>
        </p:nvSpPr>
        <p:spPr>
          <a:xfrm>
            <a:off x="3600323" y="959168"/>
            <a:ext cx="1902456" cy="486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b="1" i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Developed</a:t>
            </a:r>
          </a:p>
        </p:txBody>
      </p:sp>
      <p:sp>
        <p:nvSpPr>
          <p:cNvPr id="4221" name="TextBox 36"/>
          <p:cNvSpPr txBox="1"/>
          <p:nvPr/>
        </p:nvSpPr>
        <p:spPr>
          <a:xfrm>
            <a:off x="902607" y="3333191"/>
            <a:ext cx="2844776" cy="1017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Economic Prosperity</a:t>
            </a:r>
          </a:p>
        </p:txBody>
      </p:sp>
      <p:sp>
        <p:nvSpPr>
          <p:cNvPr id="4222" name="TextBox 37"/>
          <p:cNvSpPr txBox="1"/>
          <p:nvPr/>
        </p:nvSpPr>
        <p:spPr>
          <a:xfrm>
            <a:off x="5284622" y="3333191"/>
            <a:ext cx="2878846" cy="1017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Energy Security</a:t>
            </a:r>
          </a:p>
        </p:txBody>
      </p:sp>
      <p:sp>
        <p:nvSpPr>
          <p:cNvPr id="4223" name="TextBox 39"/>
          <p:cNvSpPr txBox="1"/>
          <p:nvPr/>
        </p:nvSpPr>
        <p:spPr>
          <a:xfrm>
            <a:off x="2889470" y="514350"/>
            <a:ext cx="3337402" cy="1017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Environmental Protection</a:t>
            </a:r>
          </a:p>
        </p:txBody>
      </p:sp>
      <p:sp>
        <p:nvSpPr>
          <p:cNvPr id="4224" name="Freeform: Shape 41"/>
          <p:cNvSpPr/>
          <p:nvPr/>
        </p:nvSpPr>
        <p:spPr>
          <a:xfrm>
            <a:off x="3591457" y="3717037"/>
            <a:ext cx="2092565" cy="3095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68" fill="norm" stroke="1" extrusionOk="0">
                <a:moveTo>
                  <a:pt x="21600" y="2859"/>
                </a:moveTo>
                <a:cubicBezTo>
                  <a:pt x="18047" y="18416"/>
                  <a:pt x="14661" y="21600"/>
                  <a:pt x="11061" y="21123"/>
                </a:cubicBezTo>
                <a:cubicBezTo>
                  <a:pt x="7461" y="20647"/>
                  <a:pt x="3647" y="16510"/>
                  <a:pt x="0" y="0"/>
                </a:cubicBezTo>
              </a:path>
            </a:pathLst>
          </a:custGeom>
          <a:ln w="127000">
            <a:solidFill>
              <a:srgbClr val="FFFFB0"/>
            </a:solidFill>
            <a:tailEnd type="triangle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4225" name="Freeform: Shape 42"/>
          <p:cNvSpPr/>
          <p:nvPr/>
        </p:nvSpPr>
        <p:spPr>
          <a:xfrm rot="6527340">
            <a:off x="2090164" y="2229232"/>
            <a:ext cx="1631799" cy="271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04" fill="norm" stroke="1" extrusionOk="0">
                <a:moveTo>
                  <a:pt x="21600" y="1818"/>
                </a:moveTo>
                <a:cubicBezTo>
                  <a:pt x="18047" y="11709"/>
                  <a:pt x="14493" y="21600"/>
                  <a:pt x="10893" y="21297"/>
                </a:cubicBezTo>
                <a:cubicBezTo>
                  <a:pt x="7293" y="20994"/>
                  <a:pt x="3647" y="10497"/>
                  <a:pt x="0" y="0"/>
                </a:cubicBezTo>
              </a:path>
            </a:pathLst>
          </a:custGeom>
          <a:ln w="127000">
            <a:solidFill>
              <a:srgbClr val="FFFFB0"/>
            </a:solidFill>
            <a:tailEnd type="triangle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4229" name="Group 14"/>
          <p:cNvGrpSpPr/>
          <p:nvPr/>
        </p:nvGrpSpPr>
        <p:grpSpPr>
          <a:xfrm>
            <a:off x="1860328" y="258654"/>
            <a:ext cx="5423345" cy="4675297"/>
            <a:chOff x="419497" y="0"/>
            <a:chExt cx="5423343" cy="4675295"/>
          </a:xfrm>
        </p:grpSpPr>
        <p:sp>
          <p:nvSpPr>
            <p:cNvPr id="4226" name="Isosceles Triangle 5"/>
            <p:cNvSpPr/>
            <p:nvPr/>
          </p:nvSpPr>
          <p:spPr>
            <a:xfrm>
              <a:off x="419497" y="0"/>
              <a:ext cx="5423344" cy="4675296"/>
            </a:xfrm>
            <a:prstGeom prst="triangle">
              <a:avLst/>
            </a:prstGeom>
            <a:noFill/>
            <a:ln w="76200" cap="flat">
              <a:solidFill>
                <a:srgbClr val="FFFF00"/>
              </a:solidFill>
              <a:prstDash val="solid"/>
              <a:round/>
            </a:ln>
            <a:effectLst>
              <a:outerShdw sx="100000" sy="100000" kx="0" ky="0" algn="b" rotWithShape="0" blurRad="50800" dist="38100" dir="2700000">
                <a:srgbClr val="000000">
                  <a:alpha val="40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4227" name="TextBox 8"/>
            <p:cNvSpPr txBox="1"/>
            <p:nvPr/>
          </p:nvSpPr>
          <p:spPr>
            <a:xfrm>
              <a:off x="2148188" y="1017695"/>
              <a:ext cx="1965961" cy="6098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36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“Clean”</a:t>
              </a:r>
            </a:p>
          </p:txBody>
        </p:sp>
        <p:sp>
          <p:nvSpPr>
            <p:cNvPr id="4228" name="TextBox 27"/>
            <p:cNvSpPr txBox="1"/>
            <p:nvPr/>
          </p:nvSpPr>
          <p:spPr>
            <a:xfrm>
              <a:off x="465216" y="4028964"/>
              <a:ext cx="5331903" cy="6098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spcBef>
                  <a:spcPts val="1200"/>
                </a:spcBef>
                <a:defRPr b="1" sz="36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Affordable	 Reliable </a:t>
              </a:r>
            </a:p>
          </p:txBody>
        </p:sp>
      </p:grpSp>
      <p:grpSp>
        <p:nvGrpSpPr>
          <p:cNvPr id="4243" name="Group 2"/>
          <p:cNvGrpSpPr/>
          <p:nvPr/>
        </p:nvGrpSpPr>
        <p:grpSpPr>
          <a:xfrm>
            <a:off x="-205540" y="-47625"/>
            <a:ext cx="9555081" cy="5238750"/>
            <a:chOff x="0" y="0"/>
            <a:chExt cx="9555080" cy="5238750"/>
          </a:xfrm>
        </p:grpSpPr>
        <p:grpSp>
          <p:nvGrpSpPr>
            <p:cNvPr id="4241" name="Group 7"/>
            <p:cNvGrpSpPr/>
            <p:nvPr/>
          </p:nvGrpSpPr>
          <p:grpSpPr>
            <a:xfrm>
              <a:off x="0" y="0"/>
              <a:ext cx="9555081" cy="5238750"/>
              <a:chOff x="0" y="0"/>
              <a:chExt cx="9555080" cy="5238750"/>
            </a:xfrm>
          </p:grpSpPr>
          <p:grpSp>
            <p:nvGrpSpPr>
              <p:cNvPr id="4238" name="Group 10"/>
              <p:cNvGrpSpPr/>
              <p:nvPr/>
            </p:nvGrpSpPr>
            <p:grpSpPr>
              <a:xfrm>
                <a:off x="0" y="0"/>
                <a:ext cx="9555081" cy="5238750"/>
                <a:chOff x="0" y="0"/>
                <a:chExt cx="9555080" cy="5238750"/>
              </a:xfrm>
            </p:grpSpPr>
            <p:grpSp>
              <p:nvGrpSpPr>
                <p:cNvPr id="4236" name="Group 13"/>
                <p:cNvGrpSpPr/>
                <p:nvPr/>
              </p:nvGrpSpPr>
              <p:grpSpPr>
                <a:xfrm>
                  <a:off x="0" y="0"/>
                  <a:ext cx="9555081" cy="5238750"/>
                  <a:chOff x="0" y="0"/>
                  <a:chExt cx="9555080" cy="5238750"/>
                </a:xfrm>
              </p:grpSpPr>
              <p:sp>
                <p:nvSpPr>
                  <p:cNvPr id="4230" name="Rectangle 20"/>
                  <p:cNvSpPr/>
                  <p:nvPr/>
                </p:nvSpPr>
                <p:spPr>
                  <a:xfrm>
                    <a:off x="0" y="0"/>
                    <a:ext cx="9555081" cy="5238750"/>
                  </a:xfrm>
                  <a:prstGeom prst="rect">
                    <a:avLst/>
                  </a:prstGeom>
                  <a:solidFill>
                    <a:srgbClr val="000000"/>
                  </a:solidFill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45719" tIns="45719" rIns="45719" bIns="45719" numCol="1" anchor="t">
                    <a:noAutofit/>
                  </a:bodyPr>
                  <a:lstStyle/>
                  <a:p>
                    <a:pPr>
                      <a:defRPr>
                        <a:solidFill>
                          <a:srgbClr val="FFFFFF"/>
                        </a:solidFill>
                        <a:latin typeface="Arial"/>
                        <a:ea typeface="Arial"/>
                        <a:cs typeface="Arial"/>
                        <a:sym typeface="Arial"/>
                      </a:defRPr>
                    </a:pPr>
                  </a:p>
                </p:txBody>
              </p:sp>
              <p:pic>
                <p:nvPicPr>
                  <p:cNvPr id="4231" name="Picture 21" descr="Picture 21"/>
                  <p:cNvPicPr>
                    <a:picLocks noChangeAspect="1"/>
                  </p:cNvPicPr>
                  <p:nvPr/>
                </p:nvPicPr>
                <p:blipFill>
                  <a:blip r:embed="rId9">
                    <a:extLst/>
                  </a:blip>
                  <a:stretch>
                    <a:fillRect/>
                  </a:stretch>
                </p:blipFill>
                <p:spPr>
                  <a:xfrm>
                    <a:off x="308228" y="240825"/>
                    <a:ext cx="8630397" cy="4022383"/>
                  </a:xfrm>
                  <a:prstGeom prst="rect">
                    <a:avLst/>
                  </a:prstGeom>
                  <a:ln w="12700" cap="flat">
                    <a:noFill/>
                    <a:miter lim="400000"/>
                  </a:ln>
                  <a:effectLst/>
                </p:spPr>
              </p:pic>
              <p:grpSp>
                <p:nvGrpSpPr>
                  <p:cNvPr id="4235" name="Group 22"/>
                  <p:cNvGrpSpPr/>
                  <p:nvPr/>
                </p:nvGrpSpPr>
                <p:grpSpPr>
                  <a:xfrm>
                    <a:off x="1038782" y="4510695"/>
                    <a:ext cx="4037813" cy="414231"/>
                    <a:chOff x="0" y="0"/>
                    <a:chExt cx="4037812" cy="414230"/>
                  </a:xfrm>
                </p:grpSpPr>
                <p:pic>
                  <p:nvPicPr>
                    <p:cNvPr id="4232" name="Picture 23" descr="Picture 23"/>
                    <p:cNvPicPr>
                      <a:picLocks noChangeAspect="1"/>
                    </p:cNvPicPr>
                    <p:nvPr/>
                  </p:nvPicPr>
                  <p:blipFill>
                    <a:blip r:embed="rId10">
                      <a:extLst/>
                    </a:blip>
                    <a:stretch>
                      <a:fillRect/>
                    </a:stretch>
                  </p:blipFill>
                  <p:spPr>
                    <a:xfrm rot="10800000">
                      <a:off x="0" y="0"/>
                      <a:ext cx="3854770" cy="122929"/>
                    </a:xfrm>
                    <a:prstGeom prst="rect">
                      <a:avLst/>
                    </a:prstGeom>
                    <a:ln w="12700" cap="flat">
                      <a:noFill/>
                      <a:miter lim="400000"/>
                    </a:ln>
                    <a:effectLst/>
                  </p:spPr>
                </p:pic>
                <p:sp>
                  <p:nvSpPr>
                    <p:cNvPr id="4233" name="TextBox 136"/>
                    <p:cNvSpPr txBox="1"/>
                    <p:nvPr/>
                  </p:nvSpPr>
                  <p:spPr>
                    <a:xfrm>
                      <a:off x="2940579" y="125406"/>
                      <a:ext cx="1097234" cy="288825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val="1"/>
                      </a:ext>
                    </a:extLst>
                  </p:spPr>
                  <p:txBody>
                    <a:bodyPr wrap="none" lIns="45719" tIns="45719" rIns="45719" bIns="45719" numCol="1" anchor="t">
                      <a:spAutoFit/>
                    </a:bodyPr>
                    <a:lstStyle>
                      <a:lvl1pPr>
                        <a:defRPr b="1" sz="1400">
                          <a:solidFill>
                            <a:srgbClr val="F2F2F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</a:lstStyle>
                    <a:p>
                      <a:pPr/>
                      <a:r>
                        <a:t>Dirtier (&gt;80)</a:t>
                      </a:r>
                    </a:p>
                  </p:txBody>
                </p:sp>
                <p:sp>
                  <p:nvSpPr>
                    <p:cNvPr id="4234" name="TextBox 136"/>
                    <p:cNvSpPr txBox="1"/>
                    <p:nvPr/>
                  </p:nvSpPr>
                  <p:spPr>
                    <a:xfrm>
                      <a:off x="8680" y="125406"/>
                      <a:ext cx="1225809" cy="288825"/>
                    </a:xfrm>
                    <a:prstGeom prst="rect">
                      <a:avLst/>
                    </a:prstGeom>
                    <a:noFill/>
                    <a:ln w="12700" cap="flat">
                      <a:noFill/>
                      <a:miter lim="400000"/>
                    </a:ln>
                    <a:effectLst/>
                    <a:extLst>
                      <a:ext uri="{C572A759-6A51-4108-AA02-DFA0A04FC94B}">
                        <ma14:wrappingTextBoxFlag xmlns:ma14="http://schemas.microsoft.com/office/mac/drawingml/2011/main" val="1"/>
                      </a:ext>
                    </a:extLst>
                  </p:spPr>
                  <p:txBody>
                    <a:bodyPr wrap="none" lIns="45719" tIns="45719" rIns="45719" bIns="45719" numCol="1" anchor="t">
                      <a:spAutoFit/>
                    </a:bodyPr>
                    <a:lstStyle>
                      <a:lvl1pPr algn="just">
                        <a:defRPr b="1" sz="1400">
                          <a:solidFill>
                            <a:srgbClr val="F2F2F2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lvl1pPr>
                    </a:lstStyle>
                    <a:p>
                      <a:pPr/>
                      <a:r>
                        <a:t>Cleaner (&lt;10)</a:t>
                      </a:r>
                    </a:p>
                  </p:txBody>
                </p:sp>
              </p:grpSp>
            </p:grpSp>
            <p:sp>
              <p:nvSpPr>
                <p:cNvPr id="4237" name="Rectangle 16"/>
                <p:cNvSpPr/>
                <p:nvPr/>
              </p:nvSpPr>
              <p:spPr>
                <a:xfrm>
                  <a:off x="662739" y="4371975"/>
                  <a:ext cx="4546027" cy="666869"/>
                </a:xfrm>
                <a:prstGeom prst="rect">
                  <a:avLst/>
                </a:prstGeom>
                <a:solidFill>
                  <a:srgbClr val="000000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45719" tIns="45719" rIns="45719" bIns="45719" numCol="1" anchor="t">
                  <a:noAutofit/>
                </a:bodyPr>
                <a:lstStyle/>
                <a:p>
                  <a:pPr>
                    <a:defRPr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pPr>
                </a:p>
              </p:txBody>
            </p:sp>
          </p:grpSp>
          <p:pic>
            <p:nvPicPr>
              <p:cNvPr id="4239" name="Picture 11" descr="Picture 11"/>
              <p:cNvPicPr>
                <a:picLocks noChangeAspect="1"/>
              </p:cNvPicPr>
              <p:nvPr/>
            </p:nvPicPr>
            <p:blipFill>
              <a:blip r:embed="rId11">
                <a:extLst/>
              </a:blip>
              <a:stretch>
                <a:fillRect/>
              </a:stretch>
            </p:blipFill>
            <p:spPr>
              <a:xfrm>
                <a:off x="3240303" y="3918246"/>
                <a:ext cx="3382702" cy="42375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240" name="TextBox 66"/>
              <p:cNvSpPr txBox="1"/>
              <p:nvPr/>
            </p:nvSpPr>
            <p:spPr>
              <a:xfrm>
                <a:off x="686701" y="3979486"/>
                <a:ext cx="2203332" cy="20241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spcBef>
                    <a:spcPts val="100"/>
                  </a:spcBef>
                  <a:defRPr b="1" sz="8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Source: World Health Organization</a:t>
                </a:r>
              </a:p>
            </p:txBody>
          </p:sp>
        </p:grpSp>
        <p:sp>
          <p:nvSpPr>
            <p:cNvPr id="4242" name="TextBox 9"/>
            <p:cNvSpPr txBox="1"/>
            <p:nvPr/>
          </p:nvSpPr>
          <p:spPr>
            <a:xfrm>
              <a:off x="2752063" y="4228007"/>
              <a:ext cx="4316384" cy="6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4000">
                  <a:solidFill>
                    <a:srgbClr val="FFFFFF"/>
                  </a:solidFill>
                  <a:effectLst>
                    <a:outerShdw sx="100000" sy="100000" kx="0" ky="0" algn="b" rotWithShape="0" blurRad="38100" dist="38100" dir="2700000">
                      <a:srgbClr val="000000">
                        <a:alpha val="43137"/>
                      </a:srgbClr>
                    </a:outerShdw>
                  </a:effectLst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Air Quality</a:t>
              </a:r>
            </a:p>
          </p:txBody>
        </p:sp>
      </p:grpSp>
      <p:sp>
        <p:nvSpPr>
          <p:cNvPr id="4244" name="TextBox 26"/>
          <p:cNvSpPr txBox="1"/>
          <p:nvPr/>
        </p:nvSpPr>
        <p:spPr>
          <a:xfrm>
            <a:off x="1089040" y="610432"/>
            <a:ext cx="6965920" cy="385776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ffectLst>
            <a:outerShdw sx="100000" sy="100000" kx="0" ky="0" algn="b" rotWithShape="0" blurRad="50800" dist="38100" dir="270000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</a:p>
          <a:p>
            <a:pPr algn="ctr">
              <a:defRPr b="1" sz="54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Poor countries can’t afford to clean up the environment</a:t>
            </a:r>
            <a:endParaRPr sz="4400">
              <a:solidFill>
                <a:srgbClr val="CCFFCC"/>
              </a:solidFill>
            </a:endParaRPr>
          </a:p>
        </p:txBody>
      </p:sp>
      <p:sp>
        <p:nvSpPr>
          <p:cNvPr id="4245" name="Rectangle 29"/>
          <p:cNvSpPr txBox="1"/>
          <p:nvPr/>
        </p:nvSpPr>
        <p:spPr>
          <a:xfrm>
            <a:off x="2313213" y="1540977"/>
            <a:ext cx="4517574" cy="2166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/>
          <a:p>
            <a:pPr algn="ctr">
              <a:defRPr b="1" sz="4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The </a:t>
            </a:r>
          </a:p>
          <a:p>
            <a:pPr algn="ctr">
              <a:defRPr b="1" sz="4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Power of </a:t>
            </a:r>
          </a:p>
          <a:p>
            <a:pPr algn="ctr">
              <a:defRPr b="1" sz="4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AND</a:t>
            </a:r>
          </a:p>
        </p:txBody>
      </p:sp>
      <p:grpSp>
        <p:nvGrpSpPr>
          <p:cNvPr id="4250" name="Group 32"/>
          <p:cNvGrpSpPr/>
          <p:nvPr/>
        </p:nvGrpSpPr>
        <p:grpSpPr>
          <a:xfrm>
            <a:off x="102688" y="265521"/>
            <a:ext cx="8938625" cy="4612458"/>
            <a:chOff x="0" y="0"/>
            <a:chExt cx="8938624" cy="4612456"/>
          </a:xfrm>
        </p:grpSpPr>
        <p:grpSp>
          <p:nvGrpSpPr>
            <p:cNvPr id="4248" name="Group 44"/>
            <p:cNvGrpSpPr/>
            <p:nvPr/>
          </p:nvGrpSpPr>
          <p:grpSpPr>
            <a:xfrm>
              <a:off x="0" y="0"/>
              <a:ext cx="8938625" cy="4612457"/>
              <a:chOff x="0" y="0"/>
              <a:chExt cx="8938624" cy="4612456"/>
            </a:xfrm>
          </p:grpSpPr>
          <p:pic>
            <p:nvPicPr>
              <p:cNvPr id="4246" name="Picture 46" descr="Picture 46"/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0" y="0"/>
                <a:ext cx="8938625" cy="461245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247" name="Picture 47" descr="Picture 47"/>
              <p:cNvPicPr>
                <a:picLocks noChangeAspect="1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3051719" y="3639322"/>
                <a:ext cx="3067210" cy="38737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4249" name="TextBox 45"/>
            <p:cNvSpPr txBox="1"/>
            <p:nvPr/>
          </p:nvSpPr>
          <p:spPr>
            <a:xfrm>
              <a:off x="2452978" y="3955280"/>
              <a:ext cx="4463805" cy="486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 b="1" sz="2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Unsafe Drinking Water</a:t>
              </a:r>
            </a:p>
          </p:txBody>
        </p:sp>
      </p:grpSp>
      <p:sp>
        <p:nvSpPr>
          <p:cNvPr id="4251" name="Rectangle 2"/>
          <p:cNvSpPr txBox="1"/>
          <p:nvPr/>
        </p:nvSpPr>
        <p:spPr>
          <a:xfrm>
            <a:off x="1962304" y="1786919"/>
            <a:ext cx="5219393" cy="1487846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0" dist="35921" dir="2700000">
              <a:srgbClr val="6633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b="1" sz="3200">
                <a:solidFill>
                  <a:srgbClr val="FFFFB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Secure Energy </a:t>
            </a:r>
            <a:endParaRPr>
              <a:solidFill>
                <a:srgbClr val="FFE7B8"/>
              </a:solidFill>
              <a:effectLst>
                <a:outerShdw sx="100000" sy="100000" kx="0" ky="0" algn="b" rotWithShape="0" blurRad="38100" dist="38100" dir="2700000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 b="1" sz="3200">
                <a:solidFill>
                  <a:srgbClr val="FFFFB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Healthy Economy</a:t>
            </a:r>
            <a:endParaRPr>
              <a:solidFill>
                <a:srgbClr val="FFE7B8"/>
              </a:solidFill>
              <a:effectLst>
                <a:outerShdw sx="100000" sy="100000" kx="0" ky="0" algn="b" rotWithShape="0" blurRad="38100" dist="38100" dir="2700000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 b="1" sz="3200">
                <a:solidFill>
                  <a:srgbClr val="FFFFB0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Environmental</a:t>
            </a:r>
            <a:r>
              <a:t> Protection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mph" nodeType="clickEffect" presetSubtype="0" presetID="6" grpId="1" fill="hold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229"/>
                                        </p:tgtEl>
                                      </p:cBhvr>
                                      <p:by x="30000" y="3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1250"/>
                                        <p:tgtEl>
                                          <p:spTgt spid="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50"/>
                            </p:stCondLst>
                            <p:childTnLst>
                              <p:par>
                                <p:cTn id="12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1250"/>
                                        <p:tgtEl>
                                          <p:spTgt spid="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Class="entr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1250"/>
                                        <p:tgtEl>
                                          <p:spTgt spid="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1250"/>
                                        <p:tgtEl>
                                          <p:spTgt spid="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1250"/>
                                        <p:tgtEl>
                                          <p:spTgt spid="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1" dur="1250"/>
                                        <p:tgtEl>
                                          <p:spTgt spid="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Class="entr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5" dur="1250"/>
                                        <p:tgtEl>
                                          <p:spTgt spid="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Class="entr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39" dur="1250"/>
                                        <p:tgtEl>
                                          <p:spTgt spid="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ID="10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4" dur="1250"/>
                                        <p:tgtEl>
                                          <p:spTgt spid="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50"/>
                            </p:stCondLst>
                            <p:childTnLst>
                              <p:par>
                                <p:cTn id="46" presetClass="entr" nodeType="afterEffect" presetID="10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8" dur="1250"/>
                                        <p:tgtEl>
                                          <p:spTgt spid="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Class="entr" nodeType="afterEffect" presetID="10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2" dur="1250"/>
                                        <p:tgtEl>
                                          <p:spTgt spid="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Class="entr" nodeType="afterEffect" presetID="10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56" dur="1250"/>
                                        <p:tgtEl>
                                          <p:spTgt spid="4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Class="exit" nodeType="clickEffect" presetID="10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0" dur="500" fill="hold"/>
                                        <p:tgtEl>
                                          <p:spTgt spid="4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Class="exit" nodeType="afterEffect" presetID="10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4" dur="500" fill="hold"/>
                                        <p:tgtEl>
                                          <p:spTgt spid="4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Class="exit" nodeType="afterEffect" presetID="10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68" dur="500" fill="hold"/>
                                        <p:tgtEl>
                                          <p:spTgt spid="4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Class="exit" nodeType="afterEffect" presetID="10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2" dur="500" fill="hold"/>
                                        <p:tgtEl>
                                          <p:spTgt spid="4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Class="exit" nodeType="afterEffect" presetID="10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76" dur="500" fill="hold"/>
                                        <p:tgtEl>
                                          <p:spTgt spid="4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Class="exit" nodeType="afterEffect" presetID="10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0" dur="500" fill="hold"/>
                                        <p:tgtEl>
                                          <p:spTgt spid="4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Class="exit" nodeType="afterEffect" presetID="10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4" dur="500" fill="hold"/>
                                        <p:tgtEl>
                                          <p:spTgt spid="4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Class="exit" nodeType="afterEffect" presetID="10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88" dur="500" fill="hold"/>
                                        <p:tgtEl>
                                          <p:spTgt spid="4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000"/>
                            </p:stCondLst>
                            <p:childTnLst>
                              <p:par>
                                <p:cTn id="91" presetClass="exit" nodeType="afterEffect" presetID="10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92" dur="500" fill="hold"/>
                                        <p:tgtEl>
                                          <p:spTgt spid="42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Class="entr" nodeType="afterEffect" presetID="10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97" dur="1000"/>
                                        <p:tgtEl>
                                          <p:spTgt spid="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Class="entr" nodeType="afterEffect" presetSubtype="2" presetID="22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fill="hold"/>
                                        <p:tgtEl>
                                          <p:spTgt spid="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right)" transition="in">
                                      <p:cBhvr>
                                        <p:cTn id="101" dur="1500"/>
                                        <p:tgtEl>
                                          <p:spTgt spid="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Class="entr" nodeType="afterEffect" presetID="10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4" fill="hold"/>
                                        <p:tgtEl>
                                          <p:spTgt spid="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5" dur="1000"/>
                                        <p:tgtEl>
                                          <p:spTgt spid="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Class="entr" nodeType="clickEffect" presetSubtype="4" presetID="22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9" fill="hold"/>
                                        <p:tgtEl>
                                          <p:spTgt spid="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>
                                        <p:cTn id="110" dur="1500"/>
                                        <p:tgtEl>
                                          <p:spTgt spid="4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12" presetClass="entr" nodeType="afterEffect" presetID="10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3" fill="hold"/>
                                        <p:tgtEl>
                                          <p:spTgt spid="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4" dur="1000"/>
                                        <p:tgtEl>
                                          <p:spTgt spid="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Class="entr" nodeType="clickEffect" presetID="10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8" fill="hold"/>
                                        <p:tgtEl>
                                          <p:spTgt spid="4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9" dur="1000"/>
                                        <p:tgtEl>
                                          <p:spTgt spid="4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Class="entr" nodeType="clickEffect" presetID="10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3" fill="hold"/>
                                        <p:tgtEl>
                                          <p:spTgt spid="4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4" dur="1500"/>
                                        <p:tgtEl>
                                          <p:spTgt spid="4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500"/>
                            </p:stCondLst>
                            <p:childTnLst>
                              <p:par>
                                <p:cTn id="126" presetClass="exit" nodeType="afterEffect" presetID="10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27" dur="1750" fill="hold"/>
                                        <p:tgtEl>
                                          <p:spTgt spid="4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Class="exit" nodeType="clickEffect" presetID="10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32" dur="500" fill="hold"/>
                                        <p:tgtEl>
                                          <p:spTgt spid="42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Class="entr" nodeType="afterEffect" presetID="10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6" fill="hold"/>
                                        <p:tgtEl>
                                          <p:spTgt spid="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7" dur="1250"/>
                                        <p:tgtEl>
                                          <p:spTgt spid="4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Class="exit" nodeType="clickEffect" presetID="10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1" dur="1750" fill="hold"/>
                                        <p:tgtEl>
                                          <p:spTgt spid="42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4" presetClass="exit" nodeType="afterEffect" presetID="10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5" dur="1750" fill="hold"/>
                                        <p:tgtEl>
                                          <p:spTgt spid="42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500"/>
                            </p:stCondLst>
                            <p:childTnLst>
                              <p:par>
                                <p:cTn id="148" presetClass="exit" nodeType="afterEffect" presetID="10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49" dur="1750" fill="hold"/>
                                        <p:tgtEl>
                                          <p:spTgt spid="4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250"/>
                            </p:stCondLst>
                            <p:childTnLst>
                              <p:par>
                                <p:cTn id="152" presetClass="exit" nodeType="afterEffect" presetID="10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3" dur="1750" fill="hold"/>
                                        <p:tgtEl>
                                          <p:spTgt spid="4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000"/>
                            </p:stCondLst>
                            <p:childTnLst>
                              <p:par>
                                <p:cTn id="156" presetClass="exit" nodeType="afterEffect" presetID="10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57" dur="1750" fill="hold"/>
                                        <p:tgtEl>
                                          <p:spTgt spid="42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8750"/>
                            </p:stCondLst>
                            <p:childTnLst>
                              <p:par>
                                <p:cTn id="160" presetClass="exit" nodeType="afterEffect" presetID="10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61" dur="1750" fill="hold"/>
                                        <p:tgtEl>
                                          <p:spTgt spid="42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Class="entr" nodeType="clickEffect" presetSubtype="16" presetID="23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6" fill="hold"/>
                                        <p:tgtEl>
                                          <p:spTgt spid="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4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4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2000"/>
                            </p:stCondLst>
                            <p:childTnLst>
                              <p:par>
                                <p:cTn id="170" presetClass="exit" nodeType="afterEffect" presetID="10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1" dur="2750" fill="hold"/>
                                        <p:tgtEl>
                                          <p:spTgt spid="4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4750"/>
                            </p:stCondLst>
                            <p:childTnLst>
                              <p:par>
                                <p:cTn id="174" presetClass="exit" nodeType="afterEffect" presetID="10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5" dur="2750" fill="hold"/>
                                        <p:tgtEl>
                                          <p:spTgt spid="42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7500"/>
                            </p:stCondLst>
                            <p:childTnLst>
                              <p:par>
                                <p:cTn id="178" presetClass="exit" nodeType="afterEffect" presetID="10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79" dur="2750" fill="hold"/>
                                        <p:tgtEl>
                                          <p:spTgt spid="42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250"/>
                            </p:stCondLst>
                            <p:childTnLst>
                              <p:par>
                                <p:cTn id="182" presetClass="exit" nodeType="afterEffect" presetID="10" grpId="4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83" dur="2750" fill="hold"/>
                                        <p:tgtEl>
                                          <p:spTgt spid="4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fill="hold">
                                          <p:stCondLst>
                                            <p:cond delay="2749"/>
                                          </p:stCondLst>
                                        </p:cTn>
                                        <p:tgtEl>
                                          <p:spTgt spid="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Class="exit" nodeType="clickEffect" presetID="10" grpId="4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88" dur="1500" fill="hold"/>
                                        <p:tgtEl>
                                          <p:spTgt spid="4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4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500"/>
                            </p:stCondLst>
                            <p:childTnLst>
                              <p:par>
                                <p:cTn id="191" presetClass="entr" nodeType="afterEffect" presetID="10" grpId="4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2" fill="hold"/>
                                        <p:tgtEl>
                                          <p:spTgt spid="4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3" dur="2000"/>
                                        <p:tgtEl>
                                          <p:spTgt spid="4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3500"/>
                            </p:stCondLst>
                            <p:childTnLst>
                              <p:par>
                                <p:cTn id="195" presetClass="entr" nodeType="afterEffect" presetSubtype="16" presetID="23" grpId="4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6" fill="hold"/>
                                        <p:tgtEl>
                                          <p:spTgt spid="4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000" fill="hold"/>
                                        <p:tgtEl>
                                          <p:spTgt spid="4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000" fill="hold"/>
                                        <p:tgtEl>
                                          <p:spTgt spid="4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209" grpId="18"/>
      <p:bldP build="whole" bldLvl="1" animBg="1" rev="0" advAuto="0" spid="4229" grpId="1"/>
      <p:bldP build="whole" bldLvl="1" animBg="1" rev="0" advAuto="0" spid="4216" grpId="6"/>
      <p:bldP build="whole" bldLvl="1" animBg="1" rev="0" advAuto="0" spid="4221" grpId="25"/>
      <p:bldP build="whole" bldLvl="1" animBg="1" rev="0" advAuto="0" spid="4222" grpId="23"/>
      <p:bldP build="whole" bldLvl="1" animBg="1" rev="0" advAuto="0" spid="4217" grpId="10"/>
      <p:bldP build="whole" bldLvl="1" animBg="1" rev="0" advAuto="0" spid="4208" grpId="45"/>
      <p:bldP build="whole" bldLvl="1" animBg="1" rev="0" advAuto="0" spid="4218" grpId="3"/>
      <p:bldP build="whole" bldLvl="1" animBg="1" rev="0" advAuto="0" spid="4210" grpId="12"/>
      <p:bldP build="whole" bldLvl="1" animBg="1" rev="0" advAuto="0" spid="4221" grpId="41"/>
      <p:bldP build="whole" bldLvl="1" animBg="1" rev="0" advAuto="0" spid="4251" grpId="39"/>
      <p:bldP build="whole" bldLvl="1" animBg="1" rev="0" advAuto="0" spid="4223" grpId="27"/>
      <p:bldP build="whole" bldLvl="1" animBg="1" rev="0" advAuto="0" spid="4211" grpId="9"/>
      <p:bldP build="whole" bldLvl="1" animBg="1" rev="0" advAuto="0" spid="4210" grpId="19"/>
      <p:bldP build="whole" bldLvl="1" animBg="1" rev="0" advAuto="0" spid="4215" grpId="36"/>
      <p:bldP build="whole" bldLvl="1" animBg="1" rev="0" advAuto="0" spid="4222" grpId="40"/>
      <p:bldP build="whole" bldLvl="1" animBg="1" rev="0" advAuto="0" spid="4224" grpId="24"/>
      <p:bldP build="whole" bldLvl="1" animBg="1" rev="0" advAuto="0" spid="4211" grpId="14"/>
      <p:bldP build="whole" bldLvl="1" animBg="1" rev="0" advAuto="0" spid="4219" grpId="7"/>
      <p:bldP build="whole" bldLvl="1" animBg="1" rev="0" advAuto="0" spid="4244" grpId="32"/>
      <p:bldP build="whole" bldLvl="1" animBg="1" rev="0" advAuto="0" spid="4244" grpId="33"/>
      <p:bldP build="whole" bldLvl="1" animBg="1" rev="0" advAuto="0" spid="4212" grpId="8"/>
      <p:bldP build="whole" bldLvl="1" animBg="1" rev="0" advAuto="0" spid="4218" grpId="20"/>
      <p:bldP build="whole" bldLvl="1" animBg="1" rev="0" advAuto="0" spid="4216" grpId="37"/>
      <p:bldP build="whole" bldLvl="1" animBg="1" rev="0" advAuto="0" spid="4243" grpId="28"/>
      <p:bldP build="whole" bldLvl="1" animBg="1" rev="0" advAuto="0" spid="4223" grpId="42"/>
      <p:bldP build="whole" bldLvl="1" animBg="1" rev="0" advAuto="0" spid="4243" grpId="30"/>
      <p:bldP build="whole" bldLvl="1" animBg="1" rev="0" advAuto="0" spid="4225" grpId="26"/>
      <p:bldP build="whole" bldLvl="1" animBg="1" rev="0" advAuto="0" spid="4212" grpId="15"/>
      <p:bldP build="whole" bldLvl="1" animBg="1" rev="0" advAuto="0" spid="4224" grpId="34"/>
      <p:bldP build="whole" bldLvl="1" animBg="1" rev="0" advAuto="0" spid="4251" grpId="44"/>
      <p:bldP build="whole" bldLvl="1" animBg="1" rev="0" advAuto="0" spid="4217" grpId="38"/>
      <p:bldP build="whole" bldLvl="1" animBg="1" rev="0" advAuto="0" spid="4219" grpId="21"/>
      <p:bldP build="whole" bldLvl="1" animBg="1" rev="0" advAuto="0" spid="4213" grpId="4"/>
      <p:bldP build="whole" bldLvl="1" animBg="1" rev="0" advAuto="0" spid="4229" grpId="43"/>
      <p:bldP build="whole" bldLvl="1" animBg="1" rev="0" advAuto="0" spid="4225" grpId="35"/>
      <p:bldP build="whole" bldLvl="1" animBg="1" rev="0" advAuto="0" spid="4220" grpId="11"/>
      <p:bldP build="whole" bldLvl="1" animBg="1" rev="0" advAuto="0" spid="4250" grpId="29"/>
      <p:bldP build="whole" bldLvl="1" animBg="1" rev="0" advAuto="0" spid="4245" grpId="46"/>
      <p:bldP build="whole" bldLvl="1" animBg="1" rev="0" advAuto="0" spid="4250" grpId="31"/>
      <p:bldP build="whole" bldLvl="1" animBg="1" rev="0" advAuto="0" spid="4214" grpId="5"/>
      <p:bldP build="whole" bldLvl="1" animBg="1" rev="0" advAuto="0" spid="4213" grpId="16"/>
      <p:bldP build="whole" bldLvl="1" animBg="1" rev="0" advAuto="0" spid="4215" grpId="2"/>
      <p:bldP build="whole" bldLvl="1" animBg="1" rev="0" advAuto="0" spid="4220" grpId="22"/>
      <p:bldP build="whole" bldLvl="1" animBg="1" rev="0" advAuto="0" spid="4209" grpId="13"/>
      <p:bldP build="whole" bldLvl="1" animBg="1" rev="0" advAuto="0" spid="4214" grpId="17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3" name="TextBox 1"/>
          <p:cNvSpPr txBox="1"/>
          <p:nvPr/>
        </p:nvSpPr>
        <p:spPr>
          <a:xfrm>
            <a:off x="754141" y="1182051"/>
            <a:ext cx="7635717" cy="32802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2" marL="228600" indent="-228600">
              <a:spcBef>
                <a:spcPts val="1200"/>
              </a:spcBef>
              <a:buSzPct val="100000"/>
              <a:buFont typeface="Arial"/>
              <a:buChar char="•"/>
              <a:defRPr b="1" i="1" sz="28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Secure Energy </a:t>
            </a:r>
            <a:r>
              <a:rPr i="0">
                <a:solidFill>
                  <a:srgbClr val="FFFFFF"/>
                </a:solidFill>
              </a:rPr>
              <a:t>enables Human Prosperity</a:t>
            </a:r>
            <a:endParaRPr>
              <a:solidFill>
                <a:srgbClr val="FFFFFF"/>
              </a:solidFill>
            </a:endParaRPr>
          </a:p>
          <a:p>
            <a:pPr lvl="2" marL="228600" indent="-228600">
              <a:spcBef>
                <a:spcPts val="1200"/>
              </a:spcBef>
              <a:buSzPct val="100000"/>
              <a:buFont typeface="Arial"/>
              <a:buChar char="•"/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Humans need </a:t>
            </a:r>
            <a:r>
              <a:rPr i="1">
                <a:solidFill>
                  <a:srgbClr val="FFFFB3"/>
                </a:solidFill>
              </a:rPr>
              <a:t>Electrons and Molecules</a:t>
            </a:r>
          </a:p>
          <a:p>
            <a:pPr lvl="2" marL="228600" indent="-228600">
              <a:spcBef>
                <a:spcPts val="1200"/>
              </a:spcBef>
              <a:buSzPct val="100000"/>
              <a:buFont typeface="Arial"/>
              <a:buChar char="•"/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Global demand for </a:t>
            </a:r>
            <a:r>
              <a:rPr i="1">
                <a:solidFill>
                  <a:srgbClr val="FFFFB3"/>
                </a:solidFill>
              </a:rPr>
              <a:t>Resources</a:t>
            </a:r>
            <a:r>
              <a:t> will grow</a:t>
            </a:r>
          </a:p>
          <a:p>
            <a:pPr lvl="2" marL="228600" indent="-228600">
              <a:spcBef>
                <a:spcPts val="1200"/>
              </a:spcBef>
              <a:buSzPct val="100000"/>
              <a:buFont typeface="Arial"/>
              <a:buChar char="•"/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Diverse </a:t>
            </a:r>
            <a:r>
              <a:rPr i="1">
                <a:solidFill>
                  <a:srgbClr val="FFFFB0"/>
                </a:solidFill>
              </a:rPr>
              <a:t>Energy</a:t>
            </a:r>
            <a:r>
              <a:t> </a:t>
            </a:r>
            <a:r>
              <a:rPr i="1">
                <a:solidFill>
                  <a:srgbClr val="FFFFB0"/>
                </a:solidFill>
              </a:rPr>
              <a:t>Portfolios</a:t>
            </a:r>
            <a:r>
              <a:t> are healthy </a:t>
            </a:r>
          </a:p>
          <a:p>
            <a:pPr lvl="2" marL="228600" indent="-228600">
              <a:spcBef>
                <a:spcPts val="1200"/>
              </a:spcBef>
              <a:buSzPct val="100000"/>
              <a:buFont typeface="Arial"/>
              <a:buChar char="•"/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China controls </a:t>
            </a:r>
            <a:r>
              <a:rPr i="1">
                <a:solidFill>
                  <a:srgbClr val="FFFFB3"/>
                </a:solidFill>
              </a:rPr>
              <a:t>Solar, Wind and Batteries</a:t>
            </a:r>
          </a:p>
          <a:p>
            <a:pPr lvl="2" marL="228600" indent="-228600">
              <a:spcBef>
                <a:spcPts val="1200"/>
              </a:spcBef>
              <a:buSzPct val="100000"/>
              <a:buFont typeface="Arial"/>
              <a:buChar char="•"/>
              <a:defRPr b="1" sz="28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All energy has </a:t>
            </a:r>
            <a:r>
              <a:rPr i="1">
                <a:solidFill>
                  <a:srgbClr val="FFFFB3"/>
                </a:solidFill>
              </a:rPr>
              <a:t>Environmental Impacts</a:t>
            </a:r>
          </a:p>
        </p:txBody>
      </p:sp>
      <p:sp>
        <p:nvSpPr>
          <p:cNvPr id="4254" name="Title 2"/>
          <p:cNvSpPr txBox="1"/>
          <p:nvPr/>
        </p:nvSpPr>
        <p:spPr>
          <a:xfrm>
            <a:off x="922019" y="404914"/>
            <a:ext cx="7299961" cy="4638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4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Summary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5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425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0" dur="1000"/>
                                        <p:tgtEl>
                                          <p:spTgt spid="4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5" dur="1000"/>
                                        <p:tgtEl>
                                          <p:spTgt spid="4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0" dur="1000"/>
                                        <p:tgtEl>
                                          <p:spTgt spid="4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25" dur="1000"/>
                                        <p:tgtEl>
                                          <p:spTgt spid="4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4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0" dur="1000"/>
                                        <p:tgtEl>
                                          <p:spTgt spid="4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click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42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35" dur="1000"/>
                                        <p:tgtEl>
                                          <p:spTgt spid="42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253" grpId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6" name="TextBox 1"/>
          <p:cNvSpPr txBox="1"/>
          <p:nvPr/>
        </p:nvSpPr>
        <p:spPr>
          <a:xfrm>
            <a:off x="879157" y="1581150"/>
            <a:ext cx="7385686" cy="25132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lvl="2" marL="228600" indent="-228600">
              <a:spcBef>
                <a:spcPts val="1200"/>
              </a:spcBef>
              <a:buSzPct val="100000"/>
              <a:buFont typeface="Arial"/>
              <a:buChar char="•"/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It’s tough to negotiate with physics</a:t>
            </a:r>
          </a:p>
          <a:p>
            <a:pPr lvl="2" marL="228600" indent="-228600">
              <a:spcBef>
                <a:spcPts val="1200"/>
              </a:spcBef>
              <a:buSzPct val="100000"/>
              <a:buFont typeface="Arial"/>
              <a:buChar char="•"/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Civil dialog and critical thinking</a:t>
            </a:r>
          </a:p>
          <a:p>
            <a:pPr lvl="2" marL="228600" indent="-228600">
              <a:spcBef>
                <a:spcPts val="1200"/>
              </a:spcBef>
              <a:buSzPct val="100000"/>
              <a:buFont typeface="Arial"/>
              <a:buChar char="•"/>
              <a:defRPr b="1" sz="32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Factually Complete</a:t>
            </a:r>
          </a:p>
          <a:p>
            <a:pPr lvl="2" indent="0" algn="ctr">
              <a:spcBef>
                <a:spcPts val="1200"/>
              </a:spcBef>
              <a:defRPr b="1" i="1" sz="40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pPr>
            <a:r>
              <a:t>Educators, your role is vital! </a:t>
            </a:r>
          </a:p>
        </p:txBody>
      </p:sp>
      <p:sp>
        <p:nvSpPr>
          <p:cNvPr id="4257" name="Title 2"/>
          <p:cNvSpPr txBox="1"/>
          <p:nvPr/>
        </p:nvSpPr>
        <p:spPr>
          <a:xfrm>
            <a:off x="922019" y="633179"/>
            <a:ext cx="7299961" cy="490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lnSpc>
                <a:spcPts val="2500"/>
              </a:lnSpc>
              <a:spcBef>
                <a:spcPts val="1200"/>
              </a:spcBef>
              <a:defRPr b="1" sz="54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Musings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2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5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425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42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42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4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42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2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5" dur="500"/>
                                        <p:tgtEl>
                                          <p:spTgt spid="42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256" grpId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9" name="Picture 63" descr="Picture 6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4805" y="2690118"/>
            <a:ext cx="1263111" cy="99062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0" name="Picture 53" descr="Picture 5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83942" y="2001861"/>
            <a:ext cx="1031820" cy="98776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265" name="Group 15"/>
          <p:cNvGrpSpPr/>
          <p:nvPr/>
        </p:nvGrpSpPr>
        <p:grpSpPr>
          <a:xfrm>
            <a:off x="243103" y="134280"/>
            <a:ext cx="2022957" cy="1515002"/>
            <a:chOff x="0" y="0"/>
            <a:chExt cx="2022956" cy="1515000"/>
          </a:xfrm>
        </p:grpSpPr>
        <p:grpSp>
          <p:nvGrpSpPr>
            <p:cNvPr id="4263" name="Group 16"/>
            <p:cNvGrpSpPr/>
            <p:nvPr/>
          </p:nvGrpSpPr>
          <p:grpSpPr>
            <a:xfrm>
              <a:off x="-1" y="-1"/>
              <a:ext cx="2022958" cy="1515002"/>
              <a:chOff x="0" y="0"/>
              <a:chExt cx="2022956" cy="1515000"/>
            </a:xfrm>
          </p:grpSpPr>
          <p:pic>
            <p:nvPicPr>
              <p:cNvPr id="4261" name="Picture 4" descr="Picture 4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924119"/>
                <a:ext cx="1942341" cy="5908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>
                <a:outerShdw sx="100000" sy="100000" kx="0" ky="0" algn="b" rotWithShape="0" blurRad="50800" dist="38100" dir="2700000">
                  <a:srgbClr val="000000">
                    <a:alpha val="40000"/>
                  </a:srgbClr>
                </a:outerShdw>
              </a:effectLst>
            </p:spPr>
          </p:pic>
          <p:pic>
            <p:nvPicPr>
              <p:cNvPr id="4262" name="Picture 2" descr="Picture 2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102202" y="-1"/>
                <a:ext cx="920755" cy="92075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4264" name="TextBox 26"/>
            <p:cNvSpPr txBox="1"/>
            <p:nvPr/>
          </p:nvSpPr>
          <p:spPr>
            <a:xfrm>
              <a:off x="6173" y="357852"/>
              <a:ext cx="1013109" cy="486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TEDx</a:t>
              </a:r>
            </a:p>
          </p:txBody>
        </p:sp>
      </p:grpSp>
      <p:grpSp>
        <p:nvGrpSpPr>
          <p:cNvPr id="4270" name="Group 22"/>
          <p:cNvGrpSpPr/>
          <p:nvPr/>
        </p:nvGrpSpPr>
        <p:grpSpPr>
          <a:xfrm>
            <a:off x="3149425" y="246448"/>
            <a:ext cx="2296975" cy="1411046"/>
            <a:chOff x="0" y="0"/>
            <a:chExt cx="2296973" cy="1411044"/>
          </a:xfrm>
        </p:grpSpPr>
        <p:grpSp>
          <p:nvGrpSpPr>
            <p:cNvPr id="4268" name="Group 18"/>
            <p:cNvGrpSpPr/>
            <p:nvPr/>
          </p:nvGrpSpPr>
          <p:grpSpPr>
            <a:xfrm>
              <a:off x="0" y="0"/>
              <a:ext cx="2013730" cy="1411045"/>
              <a:chOff x="0" y="0"/>
              <a:chExt cx="2013729" cy="1411044"/>
            </a:xfrm>
          </p:grpSpPr>
          <p:pic>
            <p:nvPicPr>
              <p:cNvPr id="4266" name="Picture 9" descr="Picture 9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314212"/>
                <a:ext cx="2013730" cy="10968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267" name="Picture 10" descr="Picture 10"/>
              <p:cNvPicPr>
                <a:picLocks noChangeAspect="1"/>
              </p:cNvPicPr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158316" y="-1"/>
                <a:ext cx="1025260" cy="102526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4269" name="TextBox 27"/>
            <p:cNvSpPr txBox="1"/>
            <p:nvPr/>
          </p:nvSpPr>
          <p:spPr>
            <a:xfrm>
              <a:off x="1309910" y="103644"/>
              <a:ext cx="987064" cy="486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Talks</a:t>
              </a:r>
            </a:p>
          </p:txBody>
        </p:sp>
      </p:grpSp>
      <p:grpSp>
        <p:nvGrpSpPr>
          <p:cNvPr id="4275" name="Group 31"/>
          <p:cNvGrpSpPr/>
          <p:nvPr/>
        </p:nvGrpSpPr>
        <p:grpSpPr>
          <a:xfrm>
            <a:off x="5930538" y="216914"/>
            <a:ext cx="3116939" cy="1321236"/>
            <a:chOff x="0" y="0"/>
            <a:chExt cx="3116938" cy="1321234"/>
          </a:xfrm>
        </p:grpSpPr>
        <p:grpSp>
          <p:nvGrpSpPr>
            <p:cNvPr id="4273" name="Group 17"/>
            <p:cNvGrpSpPr/>
            <p:nvPr/>
          </p:nvGrpSpPr>
          <p:grpSpPr>
            <a:xfrm>
              <a:off x="0" y="-1"/>
              <a:ext cx="3116939" cy="1321236"/>
              <a:chOff x="0" y="0"/>
              <a:chExt cx="3116938" cy="1321234"/>
            </a:xfrm>
          </p:grpSpPr>
          <p:pic>
            <p:nvPicPr>
              <p:cNvPr id="4271" name="Picture 7" descr="Picture 7"/>
              <p:cNvPicPr>
                <a:picLocks noChangeAspect="1"/>
              </p:cNvPicPr>
              <p:nvPr/>
            </p:nvPicPr>
            <p:blipFill>
              <a:blip r:embed="rId8">
                <a:extLst/>
              </a:blip>
              <a:stretch>
                <a:fillRect/>
              </a:stretch>
            </p:blipFill>
            <p:spPr>
              <a:xfrm>
                <a:off x="0" y="-1"/>
                <a:ext cx="2209800" cy="1246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272" name="Picture 8" descr="Picture 8"/>
              <p:cNvPicPr>
                <a:picLocks noChangeAspect="1"/>
              </p:cNvPicPr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2058452" y="262747"/>
                <a:ext cx="1058487" cy="105848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4274" name="TextBox 28"/>
            <p:cNvSpPr txBox="1"/>
            <p:nvPr/>
          </p:nvSpPr>
          <p:spPr>
            <a:xfrm>
              <a:off x="336302" y="777614"/>
              <a:ext cx="835309" cy="486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PBS</a:t>
              </a:r>
            </a:p>
          </p:txBody>
        </p:sp>
      </p:grpSp>
      <p:grpSp>
        <p:nvGrpSpPr>
          <p:cNvPr id="4280" name="Group 33"/>
          <p:cNvGrpSpPr/>
          <p:nvPr/>
        </p:nvGrpSpPr>
        <p:grpSpPr>
          <a:xfrm>
            <a:off x="6824063" y="3368893"/>
            <a:ext cx="2106638" cy="1513934"/>
            <a:chOff x="0" y="0"/>
            <a:chExt cx="2106637" cy="1513932"/>
          </a:xfrm>
        </p:grpSpPr>
        <p:grpSp>
          <p:nvGrpSpPr>
            <p:cNvPr id="4278" name="Group 13"/>
            <p:cNvGrpSpPr/>
            <p:nvPr/>
          </p:nvGrpSpPr>
          <p:grpSpPr>
            <a:xfrm>
              <a:off x="-1" y="51341"/>
              <a:ext cx="1982963" cy="1462592"/>
              <a:chOff x="0" y="0"/>
              <a:chExt cx="1982961" cy="1462591"/>
            </a:xfrm>
          </p:grpSpPr>
          <p:pic>
            <p:nvPicPr>
              <p:cNvPr id="4276" name="Picture 11" descr="Picture 11"/>
              <p:cNvPicPr>
                <a:picLocks noChangeAspect="1"/>
              </p:cNvPicPr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0" y="0"/>
                <a:ext cx="1054888" cy="146259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277" name="Picture 12" descr="Picture 12"/>
              <p:cNvPicPr>
                <a:picLocks noChangeAspect="1"/>
              </p:cNvPicPr>
              <p:nvPr/>
            </p:nvPicPr>
            <p:blipFill>
              <a:blip r:embed="rId11">
                <a:extLst/>
              </a:blip>
              <a:stretch>
                <a:fillRect/>
              </a:stretch>
            </p:blipFill>
            <p:spPr>
              <a:xfrm>
                <a:off x="920695" y="400325"/>
                <a:ext cx="1062267" cy="1062267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4279" name="TextBox 29"/>
            <p:cNvSpPr txBox="1"/>
            <p:nvPr/>
          </p:nvSpPr>
          <p:spPr>
            <a:xfrm>
              <a:off x="1113497" y="0"/>
              <a:ext cx="993141" cy="4862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Book</a:t>
              </a:r>
            </a:p>
          </p:txBody>
        </p:sp>
      </p:grpSp>
      <p:grpSp>
        <p:nvGrpSpPr>
          <p:cNvPr id="4286" name="Group 34"/>
          <p:cNvGrpSpPr/>
          <p:nvPr/>
        </p:nvGrpSpPr>
        <p:grpSpPr>
          <a:xfrm>
            <a:off x="301671" y="3369972"/>
            <a:ext cx="3325824" cy="1567626"/>
            <a:chOff x="0" y="0"/>
            <a:chExt cx="3325822" cy="1567625"/>
          </a:xfrm>
        </p:grpSpPr>
        <p:grpSp>
          <p:nvGrpSpPr>
            <p:cNvPr id="4283" name="Group 14"/>
            <p:cNvGrpSpPr/>
            <p:nvPr/>
          </p:nvGrpSpPr>
          <p:grpSpPr>
            <a:xfrm>
              <a:off x="1090841" y="6731"/>
              <a:ext cx="2234982" cy="1560894"/>
              <a:chOff x="0" y="0"/>
              <a:chExt cx="2234980" cy="1560893"/>
            </a:xfrm>
          </p:grpSpPr>
          <p:pic>
            <p:nvPicPr>
              <p:cNvPr id="4281" name="Picture 5" descr="Picture 5"/>
              <p:cNvPicPr>
                <a:picLocks noChangeAspect="1"/>
              </p:cNvPicPr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-1" y="0"/>
                <a:ext cx="1156599" cy="156089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282" name="Picture 6" descr="Picture 6"/>
              <p:cNvPicPr>
                <a:picLocks noChangeAspect="1"/>
              </p:cNvPicPr>
              <p:nvPr/>
            </p:nvPicPr>
            <p:blipFill>
              <a:blip r:embed="rId13">
                <a:extLst/>
              </a:blip>
              <a:stretch>
                <a:fillRect/>
              </a:stretch>
            </p:blipFill>
            <p:spPr>
              <a:xfrm>
                <a:off x="1156597" y="467577"/>
                <a:ext cx="1078384" cy="107838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4284" name="Picture 3" descr="Picture 3"/>
            <p:cNvPicPr>
              <a:picLocks noChangeAspect="1"/>
            </p:cNvPicPr>
            <p:nvPr/>
          </p:nvPicPr>
          <p:blipFill>
            <a:blip r:embed="rId14">
              <a:extLst/>
            </a:blip>
            <a:stretch>
              <a:fillRect/>
            </a:stretch>
          </p:blipFill>
          <p:spPr>
            <a:xfrm>
              <a:off x="-1" y="474308"/>
              <a:ext cx="1077953" cy="10779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85" name="TextBox 30"/>
            <p:cNvSpPr txBox="1"/>
            <p:nvPr/>
          </p:nvSpPr>
          <p:spPr>
            <a:xfrm>
              <a:off x="81022" y="-1"/>
              <a:ext cx="1032903" cy="486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Films</a:t>
              </a:r>
            </a:p>
          </p:txBody>
        </p:sp>
      </p:grpSp>
      <p:grpSp>
        <p:nvGrpSpPr>
          <p:cNvPr id="4293" name="Group 44"/>
          <p:cNvGrpSpPr/>
          <p:nvPr/>
        </p:nvGrpSpPr>
        <p:grpSpPr>
          <a:xfrm>
            <a:off x="3989154" y="3573872"/>
            <a:ext cx="2103728" cy="1456783"/>
            <a:chOff x="0" y="0"/>
            <a:chExt cx="2103726" cy="1456781"/>
          </a:xfrm>
        </p:grpSpPr>
        <p:grpSp>
          <p:nvGrpSpPr>
            <p:cNvPr id="4291" name="Group 36"/>
            <p:cNvGrpSpPr/>
            <p:nvPr/>
          </p:nvGrpSpPr>
          <p:grpSpPr>
            <a:xfrm>
              <a:off x="198727" y="0"/>
              <a:ext cx="1905000" cy="1456782"/>
              <a:chOff x="0" y="0"/>
              <a:chExt cx="1904999" cy="1456781"/>
            </a:xfrm>
          </p:grpSpPr>
          <p:grpSp>
            <p:nvGrpSpPr>
              <p:cNvPr id="4289" name="Group 32"/>
              <p:cNvGrpSpPr/>
              <p:nvPr/>
            </p:nvGrpSpPr>
            <p:grpSpPr>
              <a:xfrm>
                <a:off x="0" y="-1"/>
                <a:ext cx="1905000" cy="1456783"/>
                <a:chOff x="0" y="0"/>
                <a:chExt cx="1904999" cy="1456781"/>
              </a:xfrm>
            </p:grpSpPr>
            <p:pic>
              <p:nvPicPr>
                <p:cNvPr id="4287" name="Picture 38" descr="Picture 38"/>
                <p:cNvPicPr>
                  <a:picLocks noChangeAspect="1"/>
                </p:cNvPicPr>
                <p:nvPr/>
              </p:nvPicPr>
              <p:blipFill>
                <a:blip r:embed="rId15">
                  <a:extLst/>
                </a:blip>
                <a:stretch>
                  <a:fillRect/>
                </a:stretch>
              </p:blipFill>
              <p:spPr>
                <a:xfrm>
                  <a:off x="0" y="505550"/>
                  <a:ext cx="1905000" cy="951232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sp>
              <p:nvSpPr>
                <p:cNvPr id="4288" name="TextBox 40"/>
                <p:cNvSpPr txBox="1"/>
                <p:nvPr/>
              </p:nvSpPr>
              <p:spPr>
                <a:xfrm>
                  <a:off x="211725" y="-1"/>
                  <a:ext cx="1685241" cy="48620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45719" tIns="45719" rIns="45719" bIns="45719" numCol="1" anchor="t">
                  <a:spAutoFit/>
                </a:bodyPr>
                <a:lstStyle>
                  <a:lvl1pPr>
                    <a:defRPr b="1" sz="2800">
                      <a:solidFill>
                        <a:srgbClr val="FFFF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</a:lstStyle>
                <a:p>
                  <a:pPr/>
                  <a:r>
                    <a:t>Podcasts</a:t>
                  </a:r>
                </a:p>
              </p:txBody>
            </p:sp>
          </p:grpSp>
          <p:pic>
            <p:nvPicPr>
              <p:cNvPr id="4290" name="Picture 45" descr="Picture 45"/>
              <p:cNvPicPr>
                <a:picLocks noChangeAspect="1"/>
              </p:cNvPicPr>
              <p:nvPr/>
            </p:nvPicPr>
            <p:blipFill>
              <a:blip r:embed="rId16">
                <a:extLst/>
              </a:blip>
              <a:stretch>
                <a:fillRect/>
              </a:stretch>
            </p:blipFill>
            <p:spPr>
              <a:xfrm>
                <a:off x="610723" y="654216"/>
                <a:ext cx="786224" cy="79235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4292" name="Picture 43" descr="Picture 43"/>
            <p:cNvPicPr>
              <a:picLocks noChangeAspect="1"/>
            </p:cNvPicPr>
            <p:nvPr/>
          </p:nvPicPr>
          <p:blipFill>
            <a:blip r:embed="rId17">
              <a:extLst/>
            </a:blip>
            <a:stretch>
              <a:fillRect/>
            </a:stretch>
          </p:blipFill>
          <p:spPr>
            <a:xfrm>
              <a:off x="0" y="856808"/>
              <a:ext cx="364732" cy="585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298" name="Group 50"/>
          <p:cNvGrpSpPr/>
          <p:nvPr/>
        </p:nvGrpSpPr>
        <p:grpSpPr>
          <a:xfrm>
            <a:off x="6471332" y="1726981"/>
            <a:ext cx="2394985" cy="1372199"/>
            <a:chOff x="0" y="0"/>
            <a:chExt cx="2394984" cy="1372198"/>
          </a:xfrm>
        </p:grpSpPr>
        <p:grpSp>
          <p:nvGrpSpPr>
            <p:cNvPr id="4296" name="Group 49"/>
            <p:cNvGrpSpPr/>
            <p:nvPr/>
          </p:nvGrpSpPr>
          <p:grpSpPr>
            <a:xfrm>
              <a:off x="-1" y="28544"/>
              <a:ext cx="2394986" cy="1343655"/>
              <a:chOff x="0" y="0"/>
              <a:chExt cx="2394984" cy="1343653"/>
            </a:xfrm>
          </p:grpSpPr>
          <p:pic>
            <p:nvPicPr>
              <p:cNvPr id="4294" name="Picture 47" descr="Picture 47"/>
              <p:cNvPicPr>
                <a:picLocks noChangeAspect="1"/>
              </p:cNvPicPr>
              <p:nvPr/>
            </p:nvPicPr>
            <p:blipFill>
              <a:blip r:embed="rId18">
                <a:extLst/>
              </a:blip>
              <a:stretch>
                <a:fillRect/>
              </a:stretch>
            </p:blipFill>
            <p:spPr>
              <a:xfrm>
                <a:off x="-1" y="0"/>
                <a:ext cx="2389638" cy="134365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295" name="Picture 42" descr="Picture 42"/>
              <p:cNvPicPr>
                <a:picLocks noChangeAspect="1"/>
              </p:cNvPicPr>
              <p:nvPr/>
            </p:nvPicPr>
            <p:blipFill>
              <a:blip r:embed="rId19">
                <a:extLst/>
              </a:blip>
              <a:stretch>
                <a:fillRect/>
              </a:stretch>
            </p:blipFill>
            <p:spPr>
              <a:xfrm>
                <a:off x="1504499" y="416782"/>
                <a:ext cx="890486" cy="90653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4297" name="TextBox 48"/>
            <p:cNvSpPr txBox="1"/>
            <p:nvPr/>
          </p:nvSpPr>
          <p:spPr>
            <a:xfrm>
              <a:off x="1170443" y="-1"/>
              <a:ext cx="1151667" cy="486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defRPr b="1" sz="2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Slides</a:t>
              </a:r>
            </a:p>
          </p:txBody>
        </p:sp>
      </p:grpSp>
      <p:grpSp>
        <p:nvGrpSpPr>
          <p:cNvPr id="4303" name="Group 39"/>
          <p:cNvGrpSpPr/>
          <p:nvPr/>
        </p:nvGrpSpPr>
        <p:grpSpPr>
          <a:xfrm>
            <a:off x="144111" y="1970556"/>
            <a:ext cx="3593397" cy="1209342"/>
            <a:chOff x="0" y="0"/>
            <a:chExt cx="3593396" cy="1209341"/>
          </a:xfrm>
        </p:grpSpPr>
        <p:grpSp>
          <p:nvGrpSpPr>
            <p:cNvPr id="4301" name="Group 23"/>
            <p:cNvGrpSpPr/>
            <p:nvPr/>
          </p:nvGrpSpPr>
          <p:grpSpPr>
            <a:xfrm>
              <a:off x="-1" y="-1"/>
              <a:ext cx="3593398" cy="1209343"/>
              <a:chOff x="0" y="0"/>
              <a:chExt cx="3593396" cy="1209341"/>
            </a:xfrm>
          </p:grpSpPr>
          <p:pic>
            <p:nvPicPr>
              <p:cNvPr id="4299" name="Picture 24" descr="Picture 24"/>
              <p:cNvPicPr>
                <a:picLocks noChangeAspect="1"/>
              </p:cNvPicPr>
              <p:nvPr/>
            </p:nvPicPr>
            <p:blipFill>
              <a:blip r:embed="rId20">
                <a:extLst/>
              </a:blip>
              <a:stretch>
                <a:fillRect/>
              </a:stretch>
            </p:blipFill>
            <p:spPr>
              <a:xfrm>
                <a:off x="1223087" y="-1"/>
                <a:ext cx="2370310" cy="1141980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300" name="Picture 25" descr="Picture 25"/>
              <p:cNvPicPr>
                <a:picLocks noChangeAspect="1"/>
              </p:cNvPicPr>
              <p:nvPr/>
            </p:nvPicPr>
            <p:blipFill>
              <a:blip r:embed="rId21">
                <a:extLst/>
              </a:blip>
              <a:stretch>
                <a:fillRect/>
              </a:stretch>
            </p:blipFill>
            <p:spPr>
              <a:xfrm>
                <a:off x="0" y="0"/>
                <a:ext cx="1209341" cy="120934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4302" name="TextBox 41"/>
            <p:cNvSpPr txBox="1"/>
            <p:nvPr/>
          </p:nvSpPr>
          <p:spPr>
            <a:xfrm>
              <a:off x="2080656" y="694722"/>
              <a:ext cx="835308" cy="4862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 algn="ctr">
                <a:defRPr b="1" sz="2800">
                  <a:solidFill>
                    <a:srgbClr val="FFFF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SEA</a:t>
              </a:r>
            </a:p>
          </p:txBody>
        </p:sp>
      </p:grpSp>
      <p:pic>
        <p:nvPicPr>
          <p:cNvPr id="4304" name="Picture 51" descr="Picture 51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3972049" y="2890672"/>
            <a:ext cx="752981" cy="755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305" name="Picture 61" descr="Picture 61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5375962" y="2021740"/>
            <a:ext cx="791356" cy="7885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7" name="TextBox 1"/>
          <p:cNvSpPr txBox="1"/>
          <p:nvPr/>
        </p:nvSpPr>
        <p:spPr>
          <a:xfrm>
            <a:off x="4055696" y="4045117"/>
            <a:ext cx="5042584" cy="942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6000">
                <a:solidFill>
                  <a:srgbClr val="FFFFB3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Thanks!</a:t>
            </a:r>
          </a:p>
        </p:txBody>
      </p:sp>
      <p:pic>
        <p:nvPicPr>
          <p:cNvPr id="4308" name="Picture 46" descr="Picture 4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1112" y="1428750"/>
            <a:ext cx="3124201" cy="3124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09" name="Picture 52" descr="Picture 5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53728" y="606014"/>
            <a:ext cx="2638377" cy="3209294"/>
          </a:xfrm>
          <a:prstGeom prst="rect">
            <a:avLst/>
          </a:prstGeom>
          <a:ln w="12700">
            <a:miter lim="400000"/>
          </a:ln>
        </p:spPr>
      </p:pic>
      <p:sp>
        <p:nvSpPr>
          <p:cNvPr id="4310" name="TextBox 2"/>
          <p:cNvSpPr txBox="1"/>
          <p:nvPr/>
        </p:nvSpPr>
        <p:spPr>
          <a:xfrm>
            <a:off x="121920" y="414089"/>
            <a:ext cx="5042584" cy="942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6000">
                <a:solidFill>
                  <a:srgbClr val="FFFFFF"/>
                </a:solidFill>
                <a:effectLst>
                  <a:outerShdw sx="100000" sy="100000" kx="0" ky="0" algn="b" rotWithShape="0" blurRad="38100" dist="38100" dir="2700000">
                    <a:srgbClr val="000000">
                      <a:alpha val="43137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LinkedIn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4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307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6_Balance">
  <a:themeElements>
    <a:clrScheme name="6_Balance">
      <a:dk1>
        <a:srgbClr val="663300"/>
      </a:dk1>
      <a:lt1>
        <a:srgbClr val="666666"/>
      </a:lt1>
      <a:dk2>
        <a:srgbClr val="A7A7A7"/>
      </a:dk2>
      <a:lt2>
        <a:srgbClr val="535353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0000FF"/>
      </a:hlink>
      <a:folHlink>
        <a:srgbClr val="FF00FF"/>
      </a:folHlink>
    </a:clrScheme>
    <a:fontScheme name="6_Balan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6_Bal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663300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663300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6_Balance">
  <a:themeElements>
    <a:clrScheme name="6_Balan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8A500"/>
      </a:accent1>
      <a:accent2>
        <a:srgbClr val="808000"/>
      </a:accent2>
      <a:accent3>
        <a:srgbClr val="CAB8AA"/>
      </a:accent3>
      <a:accent4>
        <a:srgbClr val="DADADA"/>
      </a:accent4>
      <a:accent5>
        <a:srgbClr val="FBCFAA"/>
      </a:accent5>
      <a:accent6>
        <a:srgbClr val="737300"/>
      </a:accent6>
      <a:hlink>
        <a:srgbClr val="0000FF"/>
      </a:hlink>
      <a:folHlink>
        <a:srgbClr val="FF00FF"/>
      </a:folHlink>
    </a:clrScheme>
    <a:fontScheme name="6_Balance">
      <a:majorFont>
        <a:latin typeface="Times New Roman"/>
        <a:ea typeface="Times New Roman"/>
        <a:cs typeface="Times New Roman"/>
      </a:majorFont>
      <a:minorFont>
        <a:latin typeface="Helvetica"/>
        <a:ea typeface="Helvetica"/>
        <a:cs typeface="Helvetica"/>
      </a:minorFont>
    </a:fontScheme>
    <a:fmtScheme name="6_Balan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663300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600" u="none" kumimoji="0" normalizeH="0">
            <a:ln>
              <a:noFill/>
            </a:ln>
            <a:solidFill>
              <a:srgbClr val="663300"/>
            </a:solidFill>
            <a:effectLst/>
            <a:uFillTx/>
            <a:latin typeface="Tahoma"/>
            <a:ea typeface="Tahoma"/>
            <a:cs typeface="Tahoma"/>
            <a:sym typeface="Tahom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